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notesMasterIdLst>
    <p:notesMasterId r:id="rId128"/>
  </p:notesMasterIdLst>
  <p:sldIdLst>
    <p:sldId id="548" r:id="rId2"/>
    <p:sldId id="632" r:id="rId3"/>
    <p:sldId id="763" r:id="rId4"/>
    <p:sldId id="328" r:id="rId5"/>
    <p:sldId id="403" r:id="rId6"/>
    <p:sldId id="414" r:id="rId7"/>
    <p:sldId id="332" r:id="rId8"/>
    <p:sldId id="555" r:id="rId9"/>
    <p:sldId id="256" r:id="rId10"/>
    <p:sldId id="670" r:id="rId11"/>
    <p:sldId id="257" r:id="rId12"/>
    <p:sldId id="756" r:id="rId13"/>
    <p:sldId id="258" r:id="rId14"/>
    <p:sldId id="259" r:id="rId15"/>
    <p:sldId id="773" r:id="rId16"/>
    <p:sldId id="671" r:id="rId17"/>
    <p:sldId id="692" r:id="rId18"/>
    <p:sldId id="693" r:id="rId19"/>
    <p:sldId id="774" r:id="rId20"/>
    <p:sldId id="672" r:id="rId21"/>
    <p:sldId id="694" r:id="rId22"/>
    <p:sldId id="695" r:id="rId23"/>
    <p:sldId id="673" r:id="rId24"/>
    <p:sldId id="696" r:id="rId25"/>
    <p:sldId id="674" r:id="rId26"/>
    <p:sldId id="697" r:id="rId27"/>
    <p:sldId id="675" r:id="rId28"/>
    <p:sldId id="268" r:id="rId29"/>
    <p:sldId id="764" r:id="rId30"/>
    <p:sldId id="677" r:id="rId31"/>
    <p:sldId id="772" r:id="rId32"/>
    <p:sldId id="678" r:id="rId33"/>
    <p:sldId id="698" r:id="rId34"/>
    <p:sldId id="699" r:id="rId35"/>
    <p:sldId id="782" r:id="rId36"/>
    <p:sldId id="679" r:id="rId37"/>
    <p:sldId id="273" r:id="rId38"/>
    <p:sldId id="274" r:id="rId39"/>
    <p:sldId id="775" r:id="rId40"/>
    <p:sldId id="680" r:id="rId41"/>
    <p:sldId id="275" r:id="rId42"/>
    <p:sldId id="681" r:id="rId43"/>
    <p:sldId id="682" r:id="rId44"/>
    <p:sldId id="700" r:id="rId45"/>
    <p:sldId id="278" r:id="rId46"/>
    <p:sldId id="279" r:id="rId47"/>
    <p:sldId id="683" r:id="rId48"/>
    <p:sldId id="684" r:id="rId49"/>
    <p:sldId id="701" r:id="rId50"/>
    <p:sldId id="784" r:id="rId51"/>
    <p:sldId id="281" r:id="rId52"/>
    <p:sldId id="282" r:id="rId53"/>
    <p:sldId id="283" r:id="rId54"/>
    <p:sldId id="284" r:id="rId55"/>
    <p:sldId id="776" r:id="rId56"/>
    <p:sldId id="685" r:id="rId57"/>
    <p:sldId id="765" r:id="rId58"/>
    <p:sldId id="686" r:id="rId59"/>
    <p:sldId id="286" r:id="rId60"/>
    <p:sldId id="287" r:id="rId61"/>
    <p:sldId id="288" r:id="rId62"/>
    <p:sldId id="688" r:id="rId63"/>
    <p:sldId id="703" r:id="rId64"/>
    <p:sldId id="691" r:id="rId65"/>
    <p:sldId id="690" r:id="rId66"/>
    <p:sldId id="702" r:id="rId67"/>
    <p:sldId id="593" r:id="rId68"/>
    <p:sldId id="704" r:id="rId69"/>
    <p:sldId id="705" r:id="rId70"/>
    <p:sldId id="706" r:id="rId71"/>
    <p:sldId id="766" r:id="rId72"/>
    <p:sldId id="707" r:id="rId73"/>
    <p:sldId id="767" r:id="rId74"/>
    <p:sldId id="777" r:id="rId75"/>
    <p:sldId id="709" r:id="rId76"/>
    <p:sldId id="710" r:id="rId77"/>
    <p:sldId id="711" r:id="rId78"/>
    <p:sldId id="778" r:id="rId79"/>
    <p:sldId id="712" r:id="rId80"/>
    <p:sldId id="713" r:id="rId81"/>
    <p:sldId id="714" r:id="rId82"/>
    <p:sldId id="715" r:id="rId83"/>
    <p:sldId id="762" r:id="rId84"/>
    <p:sldId id="717" r:id="rId85"/>
    <p:sldId id="718" r:id="rId86"/>
    <p:sldId id="719" r:id="rId87"/>
    <p:sldId id="720" r:id="rId88"/>
    <p:sldId id="768" r:id="rId89"/>
    <p:sldId id="721" r:id="rId90"/>
    <p:sldId id="771" r:id="rId91"/>
    <p:sldId id="723" r:id="rId92"/>
    <p:sldId id="724" r:id="rId93"/>
    <p:sldId id="725" r:id="rId94"/>
    <p:sldId id="783" r:id="rId95"/>
    <p:sldId id="726" r:id="rId96"/>
    <p:sldId id="727" r:id="rId97"/>
    <p:sldId id="759" r:id="rId98"/>
    <p:sldId id="779" r:id="rId99"/>
    <p:sldId id="729" r:id="rId100"/>
    <p:sldId id="730" r:id="rId101"/>
    <p:sldId id="731" r:id="rId102"/>
    <p:sldId id="754" r:id="rId103"/>
    <p:sldId id="733" r:id="rId104"/>
    <p:sldId id="734" r:id="rId105"/>
    <p:sldId id="735" r:id="rId106"/>
    <p:sldId id="736" r:id="rId107"/>
    <p:sldId id="737" r:id="rId108"/>
    <p:sldId id="760" r:id="rId109"/>
    <p:sldId id="785" r:id="rId110"/>
    <p:sldId id="739" r:id="rId111"/>
    <p:sldId id="740" r:id="rId112"/>
    <p:sldId id="741" r:id="rId113"/>
    <p:sldId id="742" r:id="rId114"/>
    <p:sldId id="780" r:id="rId115"/>
    <p:sldId id="743" r:id="rId116"/>
    <p:sldId id="781" r:id="rId117"/>
    <p:sldId id="744" r:id="rId118"/>
    <p:sldId id="745" r:id="rId119"/>
    <p:sldId id="755" r:id="rId120"/>
    <p:sldId id="747" r:id="rId121"/>
    <p:sldId id="748" r:id="rId122"/>
    <p:sldId id="749" r:id="rId123"/>
    <p:sldId id="751" r:id="rId124"/>
    <p:sldId id="752" r:id="rId125"/>
    <p:sldId id="753" r:id="rId126"/>
    <p:sldId id="667" r:id="rId127"/>
  </p:sldIdLst>
  <p:sldSz cx="17348200" cy="9753600"/>
  <p:notesSz cx="17348200" cy="9753600"/>
  <p:defaultTextStyle>
    <a:defPPr>
      <a:defRPr kern="0"/>
    </a:defPPr>
  </p:defaultTextStyle>
  <p:extLst>
    <p:ext uri="{521415D9-36F7-43E2-AB2F-B90AF26B5E84}">
      <p14:sectionLst xmlns:p14="http://schemas.microsoft.com/office/powerpoint/2010/main">
        <p14:section name="Default Section" id="{05B1B32F-1161-45A8-ADBE-E654DCFF8008}">
          <p14:sldIdLst>
            <p14:sldId id="548"/>
            <p14:sldId id="632"/>
            <p14:sldId id="763"/>
            <p14:sldId id="328"/>
            <p14:sldId id="403"/>
            <p14:sldId id="414"/>
            <p14:sldId id="332"/>
            <p14:sldId id="555"/>
          </p14:sldIdLst>
        </p14:section>
        <p14:section name="Untitled Section" id="{69719FB5-B5D4-4224-80B8-3977D78B6097}">
          <p14:sldIdLst>
            <p14:sldId id="256"/>
            <p14:sldId id="670"/>
            <p14:sldId id="257"/>
            <p14:sldId id="756"/>
            <p14:sldId id="258"/>
            <p14:sldId id="259"/>
            <p14:sldId id="773"/>
            <p14:sldId id="671"/>
            <p14:sldId id="692"/>
            <p14:sldId id="693"/>
            <p14:sldId id="774"/>
            <p14:sldId id="672"/>
            <p14:sldId id="694"/>
            <p14:sldId id="695"/>
            <p14:sldId id="673"/>
            <p14:sldId id="696"/>
            <p14:sldId id="674"/>
            <p14:sldId id="697"/>
            <p14:sldId id="675"/>
            <p14:sldId id="268"/>
            <p14:sldId id="764"/>
            <p14:sldId id="677"/>
            <p14:sldId id="772"/>
            <p14:sldId id="678"/>
            <p14:sldId id="698"/>
            <p14:sldId id="699"/>
            <p14:sldId id="782"/>
            <p14:sldId id="679"/>
            <p14:sldId id="273"/>
            <p14:sldId id="274"/>
            <p14:sldId id="775"/>
            <p14:sldId id="680"/>
            <p14:sldId id="275"/>
            <p14:sldId id="681"/>
            <p14:sldId id="682"/>
            <p14:sldId id="700"/>
            <p14:sldId id="278"/>
            <p14:sldId id="279"/>
            <p14:sldId id="683"/>
            <p14:sldId id="684"/>
            <p14:sldId id="701"/>
            <p14:sldId id="784"/>
            <p14:sldId id="281"/>
            <p14:sldId id="282"/>
            <p14:sldId id="283"/>
            <p14:sldId id="284"/>
            <p14:sldId id="776"/>
            <p14:sldId id="685"/>
            <p14:sldId id="765"/>
            <p14:sldId id="686"/>
            <p14:sldId id="286"/>
            <p14:sldId id="287"/>
            <p14:sldId id="288"/>
            <p14:sldId id="688"/>
            <p14:sldId id="703"/>
            <p14:sldId id="691"/>
            <p14:sldId id="690"/>
            <p14:sldId id="702"/>
            <p14:sldId id="593"/>
            <p14:sldId id="704"/>
            <p14:sldId id="705"/>
            <p14:sldId id="706"/>
            <p14:sldId id="766"/>
            <p14:sldId id="707"/>
            <p14:sldId id="767"/>
            <p14:sldId id="777"/>
            <p14:sldId id="709"/>
            <p14:sldId id="710"/>
            <p14:sldId id="711"/>
            <p14:sldId id="778"/>
            <p14:sldId id="712"/>
            <p14:sldId id="713"/>
            <p14:sldId id="714"/>
            <p14:sldId id="715"/>
            <p14:sldId id="762"/>
            <p14:sldId id="717"/>
            <p14:sldId id="718"/>
            <p14:sldId id="719"/>
            <p14:sldId id="720"/>
            <p14:sldId id="768"/>
            <p14:sldId id="721"/>
            <p14:sldId id="771"/>
            <p14:sldId id="723"/>
            <p14:sldId id="724"/>
            <p14:sldId id="725"/>
            <p14:sldId id="783"/>
            <p14:sldId id="726"/>
            <p14:sldId id="727"/>
            <p14:sldId id="759"/>
            <p14:sldId id="779"/>
            <p14:sldId id="729"/>
            <p14:sldId id="730"/>
            <p14:sldId id="731"/>
            <p14:sldId id="754"/>
            <p14:sldId id="733"/>
            <p14:sldId id="734"/>
            <p14:sldId id="735"/>
            <p14:sldId id="736"/>
            <p14:sldId id="737"/>
            <p14:sldId id="760"/>
            <p14:sldId id="785"/>
            <p14:sldId id="739"/>
            <p14:sldId id="740"/>
            <p14:sldId id="741"/>
            <p14:sldId id="742"/>
            <p14:sldId id="780"/>
            <p14:sldId id="743"/>
            <p14:sldId id="781"/>
            <p14:sldId id="744"/>
            <p14:sldId id="745"/>
            <p14:sldId id="755"/>
            <p14:sldId id="747"/>
            <p14:sldId id="748"/>
            <p14:sldId id="749"/>
            <p14:sldId id="751"/>
            <p14:sldId id="752"/>
            <p14:sldId id="753"/>
            <p14:sldId id="667"/>
          </p14:sldIdLst>
        </p14:section>
      </p14:sectionLst>
    </p:ext>
    <p:ext uri="{EFAFB233-063F-42B5-8137-9DF3F51BA10A}">
      <p15:sldGuideLst xmlns:p15="http://schemas.microsoft.com/office/powerpoint/2012/main">
        <p15:guide id="3" orient="horz" pos="4752" userDrawn="1">
          <p15:clr>
            <a:srgbClr val="A4A3A4"/>
          </p15:clr>
        </p15:guide>
        <p15:guide id="4" pos="546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5EF59-2518-DB2D-69F2-AEA19BCBC11A}" name="Rachaprolu, Rachana (GE HealthCare, consultant)" initials="" userId="S::503309567@ge.com::01002997-f161-44d0-95a7-0641cf6ea669" providerId="AD"/>
  <p188:author id="{ECB7F57B-5C39-B607-13A4-45CEC9F88C72}" name="mkpruss" initials="m" userId="mkpruss" providerId="None"/>
  <p188:author id="{091E7ACC-A7C1-B580-2BD7-325E7A4C3253}" name="Williams, Joanne (GE HealthCare)" initials="WJ(H" userId="S::223036263@ge.com::6e7555f7-6afc-40da-bcd0-49d5cee00cb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39C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D7AFA9-7E56-4B32-A64F-767C18D0516F}" v="2" dt="2025-04-14T10:10:57.59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006" autoAdjust="0"/>
    <p:restoredTop sz="95056" autoAdjust="0"/>
  </p:normalViewPr>
  <p:slideViewPr>
    <p:cSldViewPr>
      <p:cViewPr varScale="1">
        <p:scale>
          <a:sx n="81" d="100"/>
          <a:sy n="81" d="100"/>
        </p:scale>
        <p:origin x="224" y="336"/>
      </p:cViewPr>
      <p:guideLst>
        <p:guide orient="horz" pos="4752"/>
        <p:guide pos="546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microsoft.com/office/2018/10/relationships/authors" Target="author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516813" cy="4889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9826625" y="0"/>
            <a:ext cx="7516813" cy="488950"/>
          </a:xfrm>
          <a:prstGeom prst="rect">
            <a:avLst/>
          </a:prstGeom>
        </p:spPr>
        <p:txBody>
          <a:bodyPr vert="horz" lIns="91440" tIns="45720" rIns="91440" bIns="45720" rtlCol="0"/>
          <a:lstStyle>
            <a:lvl1pPr algn="r">
              <a:defRPr sz="1200"/>
            </a:lvl1pPr>
          </a:lstStyle>
          <a:p>
            <a:fld id="{CF71B352-01F4-497F-AAA5-4CBBF915F617}" type="datetimeFigureOut">
              <a:rPr lang="en-US" smtClean="0"/>
              <a:t>3/27/26</a:t>
            </a:fld>
            <a:endParaRPr lang="en-US"/>
          </a:p>
        </p:txBody>
      </p:sp>
      <p:sp>
        <p:nvSpPr>
          <p:cNvPr id="4" name="Slide Image Placeholder 3"/>
          <p:cNvSpPr>
            <a:spLocks noGrp="1" noRot="1" noChangeAspect="1"/>
          </p:cNvSpPr>
          <p:nvPr>
            <p:ph type="sldImg" idx="2"/>
          </p:nvPr>
        </p:nvSpPr>
        <p:spPr>
          <a:xfrm>
            <a:off x="5746750" y="1219200"/>
            <a:ext cx="5854700" cy="32924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735138" y="4694238"/>
            <a:ext cx="13877925" cy="38401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264650"/>
            <a:ext cx="7516813" cy="4889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9826625" y="9264650"/>
            <a:ext cx="7516813" cy="488950"/>
          </a:xfrm>
          <a:prstGeom prst="rect">
            <a:avLst/>
          </a:prstGeom>
        </p:spPr>
        <p:txBody>
          <a:bodyPr vert="horz" lIns="91440" tIns="45720" rIns="91440" bIns="45720" rtlCol="0" anchor="b"/>
          <a:lstStyle>
            <a:lvl1pPr algn="r">
              <a:defRPr sz="1200"/>
            </a:lvl1pPr>
          </a:lstStyle>
          <a:p>
            <a:fld id="{C5BF8FF5-91AF-43D9-A031-E9009946EB3E}" type="slidenum">
              <a:rPr lang="en-US" smtClean="0"/>
              <a:t>‹#›</a:t>
            </a:fld>
            <a:endParaRPr lang="en-US"/>
          </a:p>
        </p:txBody>
      </p:sp>
    </p:spTree>
    <p:extLst>
      <p:ext uri="{BB962C8B-B14F-4D97-AF65-F5344CB8AC3E}">
        <p14:creationId xmlns:p14="http://schemas.microsoft.com/office/powerpoint/2010/main" val="336287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F7FD-9963-504F-A0D1-464C24FD4C7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5503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8F7FD-9963-504F-A0D1-464C24FD4C7C}" type="slidenum">
              <a:rPr lang="en-GB" smtClean="0"/>
              <a:pPr/>
              <a:t>3</a:t>
            </a:fld>
            <a:endParaRPr lang="en-GB" dirty="0"/>
          </a:p>
        </p:txBody>
      </p:sp>
    </p:spTree>
    <p:extLst>
      <p:ext uri="{BB962C8B-B14F-4D97-AF65-F5344CB8AC3E}">
        <p14:creationId xmlns:p14="http://schemas.microsoft.com/office/powerpoint/2010/main" val="4017295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8F7FD-9963-504F-A0D1-464C24FD4C7C}" type="slidenum">
              <a:rPr lang="en-GB" smtClean="0"/>
              <a:pPr/>
              <a:t>4</a:t>
            </a:fld>
            <a:endParaRPr lang="en-GB" dirty="0"/>
          </a:p>
        </p:txBody>
      </p:sp>
    </p:spTree>
    <p:extLst>
      <p:ext uri="{BB962C8B-B14F-4D97-AF65-F5344CB8AC3E}">
        <p14:creationId xmlns:p14="http://schemas.microsoft.com/office/powerpoint/2010/main" val="2590450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8F7FD-9963-504F-A0D1-464C24FD4C7C}" type="slidenum">
              <a:rPr lang="en-GB" smtClean="0"/>
              <a:pPr/>
              <a:t>5</a:t>
            </a:fld>
            <a:endParaRPr lang="en-GB" dirty="0"/>
          </a:p>
        </p:txBody>
      </p:sp>
    </p:spTree>
    <p:extLst>
      <p:ext uri="{BB962C8B-B14F-4D97-AF65-F5344CB8AC3E}">
        <p14:creationId xmlns:p14="http://schemas.microsoft.com/office/powerpoint/2010/main" val="2937495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8F7FD-9963-504F-A0D1-464C24FD4C7C}" type="slidenum">
              <a:rPr lang="en-GB" smtClean="0"/>
              <a:pPr/>
              <a:t>6</a:t>
            </a:fld>
            <a:endParaRPr lang="en-GB" dirty="0"/>
          </a:p>
        </p:txBody>
      </p:sp>
    </p:spTree>
    <p:extLst>
      <p:ext uri="{BB962C8B-B14F-4D97-AF65-F5344CB8AC3E}">
        <p14:creationId xmlns:p14="http://schemas.microsoft.com/office/powerpoint/2010/main" val="1532125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88F7FD-9963-504F-A0D1-464C24FD4C7C}" type="slidenum">
              <a:rPr lang="en-GB" smtClean="0"/>
              <a:pPr/>
              <a:t>7</a:t>
            </a:fld>
            <a:endParaRPr lang="en-GB" dirty="0"/>
          </a:p>
        </p:txBody>
      </p:sp>
    </p:spTree>
    <p:extLst>
      <p:ext uri="{BB962C8B-B14F-4D97-AF65-F5344CB8AC3E}">
        <p14:creationId xmlns:p14="http://schemas.microsoft.com/office/powerpoint/2010/main" val="30364243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F7FD-9963-504F-A0D1-464C24FD4C7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64312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F7FD-9963-504F-A0D1-464C24FD4C7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9022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BF8FF5-91AF-43D9-A031-E9009946EB3E}" type="slidenum">
              <a:rPr lang="en-US" smtClean="0"/>
              <a:t>72</a:t>
            </a:fld>
            <a:endParaRPr lang="en-US"/>
          </a:p>
        </p:txBody>
      </p:sp>
    </p:spTree>
    <p:extLst>
      <p:ext uri="{BB962C8B-B14F-4D97-AF65-F5344CB8AC3E}">
        <p14:creationId xmlns:p14="http://schemas.microsoft.com/office/powerpoint/2010/main" val="29474958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743174" y="2336802"/>
            <a:ext cx="15861855" cy="3314419"/>
          </a:xfrm>
        </p:spPr>
        <p:txBody>
          <a:bodyPr anchor="b">
            <a:normAutofit/>
          </a:bodyPr>
          <a:lstStyle>
            <a:lvl1pPr algn="l">
              <a:defRPr sz="10240">
                <a:solidFill>
                  <a:schemeClr val="bg1"/>
                </a:solidFill>
              </a:defRPr>
            </a:lvl1pPr>
          </a:lstStyle>
          <a:p>
            <a:r>
              <a:rPr lang="en-US"/>
              <a:t>Click to edit Master title style</a:t>
            </a:r>
            <a:endParaRPr lang="en-US" dirty="0"/>
          </a:p>
        </p:txBody>
      </p:sp>
      <p:sp>
        <p:nvSpPr>
          <p:cNvPr id="8" name="TextBox 7">
            <a:extLst>
              <a:ext uri="{FF2B5EF4-FFF2-40B4-BE49-F238E27FC236}">
                <a16:creationId xmlns:a16="http://schemas.microsoft.com/office/drawing/2014/main" id="{A16E47DD-EFE5-71AD-14BF-BC681B9CA660}"/>
              </a:ext>
            </a:extLst>
          </p:cNvPr>
          <p:cNvSpPr txBox="1"/>
          <p:nvPr userDrawn="1"/>
        </p:nvSpPr>
        <p:spPr>
          <a:xfrm>
            <a:off x="737299" y="9181390"/>
            <a:ext cx="6145177" cy="364133"/>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sz="1138" dirty="0">
                <a:solidFill>
                  <a:schemeClr val="bg1"/>
                </a:solidFill>
                <a:latin typeface="+mj-lt"/>
              </a:rPr>
              <a:t> © 2025 GE HealthCare. GE is a trademark of General Electric Company used under trademark license.</a:t>
            </a:r>
          </a:p>
        </p:txBody>
      </p:sp>
      <p:sp>
        <p:nvSpPr>
          <p:cNvPr id="7" name="Subtitle 2">
            <a:extLst>
              <a:ext uri="{FF2B5EF4-FFF2-40B4-BE49-F238E27FC236}">
                <a16:creationId xmlns:a16="http://schemas.microsoft.com/office/drawing/2014/main" id="{B75DD4FC-37C8-A068-8A6B-46C198B48D04}"/>
              </a:ext>
            </a:extLst>
          </p:cNvPr>
          <p:cNvSpPr>
            <a:spLocks noGrp="1"/>
          </p:cNvSpPr>
          <p:nvPr>
            <p:ph type="subTitle" idx="1"/>
          </p:nvPr>
        </p:nvSpPr>
        <p:spPr>
          <a:xfrm>
            <a:off x="743172" y="5876995"/>
            <a:ext cx="15855979" cy="650240"/>
          </a:xfrm>
        </p:spPr>
        <p:txBody>
          <a:bodyPr>
            <a:normAutofit/>
          </a:bodyPr>
          <a:lstStyle>
            <a:lvl1pPr marL="0" indent="0" algn="l">
              <a:buNone/>
              <a:defRPr sz="2276">
                <a:solidFill>
                  <a:schemeClr val="bg1"/>
                </a:solidFill>
                <a:latin typeface="Source Sans Pro Semibold" panose="020B0603030403020204" pitchFamily="34" charset="0"/>
              </a:defRPr>
            </a:lvl1pPr>
            <a:lvl2pPr marL="0" indent="0" algn="l">
              <a:buNone/>
              <a:defRPr sz="2276">
                <a:solidFill>
                  <a:schemeClr val="bg1"/>
                </a:solidFill>
                <a:latin typeface="Source Sans Pro Semibold" panose="020B0603030403020204" pitchFamily="34" charset="0"/>
              </a:defRPr>
            </a:lvl2pPr>
            <a:lvl3pPr marL="0" indent="0" algn="l">
              <a:buNone/>
              <a:defRPr sz="2276">
                <a:solidFill>
                  <a:schemeClr val="bg1"/>
                </a:solidFill>
                <a:latin typeface="Source Sans Pro Semibold" panose="020B0603030403020204" pitchFamily="34" charset="0"/>
              </a:defRPr>
            </a:lvl3pPr>
            <a:lvl4pPr marL="0" indent="0" algn="l">
              <a:buNone/>
              <a:defRPr sz="2276">
                <a:solidFill>
                  <a:schemeClr val="bg1"/>
                </a:solidFill>
                <a:latin typeface="Source Sans Pro Semibold" panose="020B0603030403020204" pitchFamily="34" charset="0"/>
              </a:defRPr>
            </a:lvl4pPr>
            <a:lvl5pPr marL="0" indent="0" algn="l">
              <a:buNone/>
              <a:defRPr sz="2276">
                <a:solidFill>
                  <a:schemeClr val="bg1"/>
                </a:solidFill>
                <a:latin typeface="Source Sans Pro Semibold" panose="020B0603030403020204" pitchFamily="34" charset="0"/>
              </a:defRPr>
            </a:lvl5pPr>
            <a:lvl6pPr marL="0" indent="0" algn="l">
              <a:buNone/>
              <a:defRPr sz="2276">
                <a:solidFill>
                  <a:schemeClr val="bg1"/>
                </a:solidFill>
                <a:latin typeface="Source Sans Pro Semibold" panose="020B0603030403020204" pitchFamily="34" charset="0"/>
              </a:defRPr>
            </a:lvl6pPr>
            <a:lvl7pPr marL="0" indent="0" algn="l">
              <a:buNone/>
              <a:defRPr sz="2276">
                <a:solidFill>
                  <a:schemeClr val="bg1"/>
                </a:solidFill>
                <a:latin typeface="Source Sans Pro Semibold" panose="020B0603030403020204" pitchFamily="34" charset="0"/>
              </a:defRPr>
            </a:lvl7pPr>
            <a:lvl8pPr marL="0" indent="0" algn="l">
              <a:buNone/>
              <a:defRPr sz="2276">
                <a:solidFill>
                  <a:schemeClr val="bg1"/>
                </a:solidFill>
                <a:latin typeface="Source Sans Pro Semibold" panose="020B0603030403020204" pitchFamily="34" charset="0"/>
              </a:defRPr>
            </a:lvl8pPr>
            <a:lvl9pPr marL="0" indent="0" algn="l">
              <a:buNone/>
              <a:defRPr sz="2276">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67CBF96E-DF5F-3718-6514-0DE2C40691B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black">
          <a:xfrm>
            <a:off x="333300" y="7391305"/>
            <a:ext cx="5384604" cy="1836591"/>
          </a:xfrm>
          <a:prstGeom prst="rect">
            <a:avLst/>
          </a:prstGeom>
        </p:spPr>
      </p:pic>
    </p:spTree>
    <p:extLst>
      <p:ext uri="{BB962C8B-B14F-4D97-AF65-F5344CB8AC3E}">
        <p14:creationId xmlns:p14="http://schemas.microsoft.com/office/powerpoint/2010/main" val="12214349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 light Image">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7B2DB467-1ECB-D8A3-C173-AB31CBEAB8C5}"/>
              </a:ext>
            </a:extLst>
          </p:cNvPr>
          <p:cNvGrpSpPr/>
          <p:nvPr userDrawn="1"/>
        </p:nvGrpSpPr>
        <p:grpSpPr>
          <a:xfrm>
            <a:off x="0" y="8973833"/>
            <a:ext cx="17348199" cy="779767"/>
            <a:chOff x="1" y="6309994"/>
            <a:chExt cx="12192000" cy="548006"/>
          </a:xfrm>
        </p:grpSpPr>
        <p:sp>
          <p:nvSpPr>
            <p:cNvPr id="12" name="Rectangle 11">
              <a:extLst>
                <a:ext uri="{FF2B5EF4-FFF2-40B4-BE49-F238E27FC236}">
                  <a16:creationId xmlns:a16="http://schemas.microsoft.com/office/drawing/2014/main" id="{5DE5E29A-0059-5858-C75B-9585FA72C724}"/>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13" name="Picture 12">
              <a:extLst>
                <a:ext uri="{FF2B5EF4-FFF2-40B4-BE49-F238E27FC236}">
                  <a16:creationId xmlns:a16="http://schemas.microsoft.com/office/drawing/2014/main" id="{642BA197-C932-9952-1A73-CACEF4F75809}"/>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737298" y="2666435"/>
            <a:ext cx="15867731" cy="5852160"/>
          </a:xfrm>
        </p:spPr>
        <p:txBody>
          <a:bodyPr anchor="b">
            <a:normAutofit/>
          </a:bodyPr>
          <a:lstStyle>
            <a:lvl1pPr>
              <a:defRPr sz="16355">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737298" y="1562383"/>
            <a:ext cx="15867731" cy="774418"/>
          </a:xfrm>
        </p:spPr>
        <p:txBody>
          <a:bodyPr anchor="b">
            <a:normAutofit/>
          </a:bodyPr>
          <a:lstStyle>
            <a:lvl1pPr marL="0" indent="0">
              <a:buNone/>
              <a:defRPr sz="2276">
                <a:solidFill>
                  <a:schemeClr val="tx1"/>
                </a:solidFill>
                <a:latin typeface="Source Sans Pro SemiBold" panose="020B0603030403020204" pitchFamily="34" charset="0"/>
              </a:defRPr>
            </a:lvl1pPr>
            <a:lvl2pPr marL="0" indent="0">
              <a:buNone/>
              <a:defRPr sz="2276">
                <a:solidFill>
                  <a:schemeClr val="tx1"/>
                </a:solidFill>
                <a:latin typeface="Source Sans Pro SemiBold" panose="020B0603030403020204" pitchFamily="34" charset="0"/>
              </a:defRPr>
            </a:lvl2pPr>
            <a:lvl3pPr marL="0" indent="0">
              <a:buNone/>
              <a:defRPr sz="2276">
                <a:solidFill>
                  <a:schemeClr val="tx1"/>
                </a:solidFill>
                <a:latin typeface="Source Sans Pro SemiBold" panose="020B0603030403020204" pitchFamily="34" charset="0"/>
              </a:defRPr>
            </a:lvl3pPr>
            <a:lvl4pPr marL="0" indent="0">
              <a:buNone/>
              <a:defRPr sz="2276">
                <a:solidFill>
                  <a:schemeClr val="tx1"/>
                </a:solidFill>
                <a:latin typeface="Source Sans Pro SemiBold" panose="020B0603030403020204" pitchFamily="34" charset="0"/>
              </a:defRPr>
            </a:lvl4pPr>
            <a:lvl5pPr marL="0" indent="0">
              <a:buNone/>
              <a:defRPr sz="2276">
                <a:solidFill>
                  <a:schemeClr val="tx1"/>
                </a:solidFill>
                <a:latin typeface="Source Sans Pro SemiBold" panose="020B0603030403020204" pitchFamily="34" charset="0"/>
              </a:defRPr>
            </a:lvl5pPr>
            <a:lvl6pPr marL="0" indent="0">
              <a:buNone/>
              <a:defRPr sz="2276">
                <a:solidFill>
                  <a:schemeClr val="tx1"/>
                </a:solidFill>
                <a:latin typeface="Source Sans Pro SemiBold" panose="020B0603030403020204" pitchFamily="34" charset="0"/>
              </a:defRPr>
            </a:lvl6pPr>
            <a:lvl7pPr marL="0" indent="0">
              <a:buNone/>
              <a:defRPr sz="2276">
                <a:solidFill>
                  <a:schemeClr val="tx1"/>
                </a:solidFill>
                <a:latin typeface="Source Sans Pro SemiBold" panose="020B0603030403020204" pitchFamily="34" charset="0"/>
              </a:defRPr>
            </a:lvl7pPr>
            <a:lvl8pPr marL="0" indent="0">
              <a:buNone/>
              <a:defRPr sz="2276">
                <a:solidFill>
                  <a:schemeClr val="tx1"/>
                </a:solidFill>
                <a:latin typeface="Source Sans Pro SemiBold" panose="020B0603030403020204" pitchFamily="34" charset="0"/>
              </a:defRPr>
            </a:lvl8pPr>
            <a:lvl9pPr marL="0" indent="0">
              <a:buNone/>
              <a:defRPr sz="2276">
                <a:solidFill>
                  <a:schemeClr val="tx1"/>
                </a:solidFill>
                <a:latin typeface="Source Sans Pro SemiBold" panose="020B0603030403020204" pitchFamily="34" charset="0"/>
              </a:defRPr>
            </a:lvl9pPr>
          </a:lstStyle>
          <a:p>
            <a:pPr lvl="0"/>
            <a:r>
              <a:rPr lang="en-US"/>
              <a:t>Click to edit Master text styles</a:t>
            </a:r>
          </a:p>
        </p:txBody>
      </p:sp>
      <p:sp>
        <p:nvSpPr>
          <p:cNvPr id="4" name="Date Placeholder 3">
            <a:extLst>
              <a:ext uri="{FF2B5EF4-FFF2-40B4-BE49-F238E27FC236}">
                <a16:creationId xmlns:a16="http://schemas.microsoft.com/office/drawing/2014/main" id="{3F9F5EA4-FBBB-E3F7-587B-1B1428F36E9E}"/>
              </a:ext>
            </a:extLst>
          </p:cNvPr>
          <p:cNvSpPr>
            <a:spLocks noGrp="1"/>
          </p:cNvSpPr>
          <p:nvPr>
            <p:ph type="dt" sz="half" idx="10"/>
          </p:nvPr>
        </p:nvSpPr>
        <p:spPr/>
        <p:txBody>
          <a:bodyPr/>
          <a:lstStyle/>
          <a:p>
            <a:r>
              <a:rPr lang="en-US"/>
              <a:t>Month Year</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Ethos Design System (EDS) icons for PowerPoint</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Box 9">
            <a:extLst>
              <a:ext uri="{FF2B5EF4-FFF2-40B4-BE49-F238E27FC236}">
                <a16:creationId xmlns:a16="http://schemas.microsoft.com/office/drawing/2014/main" id="{9B956183-361C-15D8-A695-583C91CE9D5C}"/>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3672834174"/>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 dark Image">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7596875-A19D-98CF-C8ED-AB869D7650AD}"/>
              </a:ext>
            </a:extLst>
          </p:cNvPr>
          <p:cNvGrpSpPr/>
          <p:nvPr userDrawn="1"/>
        </p:nvGrpSpPr>
        <p:grpSpPr>
          <a:xfrm>
            <a:off x="0" y="8973833"/>
            <a:ext cx="17348199" cy="779767"/>
            <a:chOff x="1" y="6309994"/>
            <a:chExt cx="12192000" cy="548006"/>
          </a:xfrm>
        </p:grpSpPr>
        <p:sp>
          <p:nvSpPr>
            <p:cNvPr id="12" name="Rectangle 11">
              <a:extLst>
                <a:ext uri="{FF2B5EF4-FFF2-40B4-BE49-F238E27FC236}">
                  <a16:creationId xmlns:a16="http://schemas.microsoft.com/office/drawing/2014/main" id="{2420AC3F-F8E4-ABDA-D25A-EFDA81EDFF53}"/>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13" name="Picture 12">
              <a:extLst>
                <a:ext uri="{FF2B5EF4-FFF2-40B4-BE49-F238E27FC236}">
                  <a16:creationId xmlns:a16="http://schemas.microsoft.com/office/drawing/2014/main" id="{E50B13A0-3A4D-EA2D-EC7C-CA69A587A76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737298" y="2666435"/>
            <a:ext cx="15867731" cy="5852160"/>
          </a:xfrm>
        </p:spPr>
        <p:txBody>
          <a:bodyPr anchor="b">
            <a:normAutofit/>
          </a:bodyPr>
          <a:lstStyle>
            <a:lvl1pPr>
              <a:defRPr sz="16355">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737298" y="1562383"/>
            <a:ext cx="15867731" cy="774418"/>
          </a:xfrm>
        </p:spPr>
        <p:txBody>
          <a:bodyPr anchor="b">
            <a:normAutofit/>
          </a:bodyPr>
          <a:lstStyle>
            <a:lvl1pPr marL="0" indent="0">
              <a:buNone/>
              <a:defRPr sz="2276">
                <a:solidFill>
                  <a:schemeClr val="bg1"/>
                </a:solidFill>
                <a:latin typeface="Source Sans Pro SemiBold" panose="020B0603030403020204" pitchFamily="34" charset="0"/>
              </a:defRPr>
            </a:lvl1pPr>
            <a:lvl2pPr marL="0" indent="0">
              <a:buNone/>
              <a:defRPr sz="2276">
                <a:solidFill>
                  <a:schemeClr val="bg1"/>
                </a:solidFill>
                <a:latin typeface="Source Sans Pro SemiBold" panose="020B0603030403020204" pitchFamily="34" charset="0"/>
              </a:defRPr>
            </a:lvl2pPr>
            <a:lvl3pPr marL="0" indent="0">
              <a:buNone/>
              <a:defRPr sz="2276">
                <a:solidFill>
                  <a:schemeClr val="bg1"/>
                </a:solidFill>
                <a:latin typeface="Source Sans Pro SemiBold" panose="020B0603030403020204" pitchFamily="34" charset="0"/>
              </a:defRPr>
            </a:lvl3pPr>
            <a:lvl4pPr marL="0" indent="0">
              <a:buNone/>
              <a:defRPr sz="2276">
                <a:solidFill>
                  <a:schemeClr val="bg1"/>
                </a:solidFill>
                <a:latin typeface="Source Sans Pro SemiBold" panose="020B0603030403020204" pitchFamily="34" charset="0"/>
              </a:defRPr>
            </a:lvl4pPr>
            <a:lvl5pPr marL="0" indent="0">
              <a:buNone/>
              <a:defRPr sz="2276">
                <a:solidFill>
                  <a:schemeClr val="bg1"/>
                </a:solidFill>
                <a:latin typeface="Source Sans Pro SemiBold" panose="020B0603030403020204" pitchFamily="34" charset="0"/>
              </a:defRPr>
            </a:lvl5pPr>
            <a:lvl6pPr marL="0" indent="0">
              <a:buNone/>
              <a:defRPr sz="2276">
                <a:solidFill>
                  <a:schemeClr val="bg1"/>
                </a:solidFill>
                <a:latin typeface="Source Sans Pro SemiBold" panose="020B0603030403020204" pitchFamily="34" charset="0"/>
              </a:defRPr>
            </a:lvl6pPr>
            <a:lvl7pPr marL="0" indent="0">
              <a:buNone/>
              <a:defRPr sz="2276">
                <a:solidFill>
                  <a:schemeClr val="bg1"/>
                </a:solidFill>
                <a:latin typeface="Source Sans Pro SemiBold" panose="020B0603030403020204" pitchFamily="34" charset="0"/>
              </a:defRPr>
            </a:lvl7pPr>
            <a:lvl8pPr marL="0" indent="0">
              <a:buNone/>
              <a:defRPr sz="2276">
                <a:solidFill>
                  <a:schemeClr val="bg1"/>
                </a:solidFill>
                <a:latin typeface="Source Sans Pro SemiBold" panose="020B0603030403020204" pitchFamily="34" charset="0"/>
              </a:defRPr>
            </a:lvl8pPr>
            <a:lvl9pPr marL="0" indent="0">
              <a:buNone/>
              <a:defRPr sz="2276">
                <a:solidFill>
                  <a:schemeClr val="bg1"/>
                </a:solidFill>
                <a:latin typeface="Source Sans Pro SemiBold" panose="020B0603030403020204" pitchFamily="34" charset="0"/>
              </a:defRPr>
            </a:lvl9pPr>
          </a:lstStyle>
          <a:p>
            <a:pPr lvl="0"/>
            <a:r>
              <a:rPr lang="en-US"/>
              <a:t>Click to edit Master text styles</a:t>
            </a:r>
          </a:p>
        </p:txBody>
      </p:sp>
      <p:sp>
        <p:nvSpPr>
          <p:cNvPr id="4" name="Date Placeholder 3">
            <a:extLst>
              <a:ext uri="{FF2B5EF4-FFF2-40B4-BE49-F238E27FC236}">
                <a16:creationId xmlns:a16="http://schemas.microsoft.com/office/drawing/2014/main" id="{3F9F5EA4-FBBB-E3F7-587B-1B1428F36E9E}"/>
              </a:ext>
            </a:extLst>
          </p:cNvPr>
          <p:cNvSpPr>
            <a:spLocks noGrp="1"/>
          </p:cNvSpPr>
          <p:nvPr>
            <p:ph type="dt" sz="half" idx="10"/>
          </p:nvPr>
        </p:nvSpPr>
        <p:spPr/>
        <p:txBody>
          <a:bodyPr/>
          <a:lstStyle/>
          <a:p>
            <a:r>
              <a:rPr lang="en-US"/>
              <a:t>Month Year</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Ethos Design System (EDS) icons for PowerPoint</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Box 9">
            <a:extLst>
              <a:ext uri="{FF2B5EF4-FFF2-40B4-BE49-F238E27FC236}">
                <a16:creationId xmlns:a16="http://schemas.microsoft.com/office/drawing/2014/main" id="{A907A795-FE53-79AF-4085-B7315F4F823E}"/>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2515696234"/>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C73BF9B-B3CE-753E-DBE7-AB89C7843520}"/>
              </a:ext>
            </a:extLst>
          </p:cNvPr>
          <p:cNvGrpSpPr/>
          <p:nvPr userDrawn="1"/>
        </p:nvGrpSpPr>
        <p:grpSpPr>
          <a:xfrm>
            <a:off x="0" y="8973833"/>
            <a:ext cx="17348199" cy="779767"/>
            <a:chOff x="1" y="6309994"/>
            <a:chExt cx="12192000" cy="548006"/>
          </a:xfrm>
        </p:grpSpPr>
        <p:sp>
          <p:nvSpPr>
            <p:cNvPr id="13" name="Rectangle 12">
              <a:extLst>
                <a:ext uri="{FF2B5EF4-FFF2-40B4-BE49-F238E27FC236}">
                  <a16:creationId xmlns:a16="http://schemas.microsoft.com/office/drawing/2014/main" id="{B62D131B-0810-76F4-3B58-1185A3E9746A}"/>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14" name="Picture 13">
              <a:extLst>
                <a:ext uri="{FF2B5EF4-FFF2-40B4-BE49-F238E27FC236}">
                  <a16:creationId xmlns:a16="http://schemas.microsoft.com/office/drawing/2014/main" id="{72361E3E-451E-E107-6A48-A945B29895A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743172" y="519290"/>
            <a:ext cx="15861857" cy="104309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43172" y="2336801"/>
            <a:ext cx="15872066" cy="520192"/>
          </a:xfrm>
        </p:spPr>
        <p:txBody>
          <a:bodyPr anchor="b">
            <a:normAutofit/>
          </a:bodyPr>
          <a:lstStyle>
            <a:lvl1pPr marL="0" indent="0">
              <a:buNone/>
              <a:defRPr sz="2276" b="0">
                <a:solidFill>
                  <a:schemeClr val="accent1"/>
                </a:solidFill>
                <a:latin typeface="Source Sans Pro SemiBold" panose="020B0603030403020204" pitchFamily="34" charset="0"/>
              </a:defRPr>
            </a:lvl1pPr>
            <a:lvl2pPr marL="0" indent="0">
              <a:buNone/>
              <a:defRPr sz="2276" b="0">
                <a:solidFill>
                  <a:schemeClr val="accent1"/>
                </a:solidFill>
                <a:latin typeface="Source Sans Pro SemiBold" panose="020B0603030403020204" pitchFamily="34" charset="0"/>
              </a:defRPr>
            </a:lvl2pPr>
            <a:lvl3pPr marL="0" indent="0">
              <a:buNone/>
              <a:defRPr sz="2276" b="0">
                <a:solidFill>
                  <a:schemeClr val="accent1"/>
                </a:solidFill>
                <a:latin typeface="Source Sans Pro SemiBold" panose="020B0603030403020204" pitchFamily="34" charset="0"/>
              </a:defRPr>
            </a:lvl3pPr>
            <a:lvl4pPr marL="0" indent="0">
              <a:buNone/>
              <a:defRPr sz="2276" b="0">
                <a:solidFill>
                  <a:schemeClr val="accent1"/>
                </a:solidFill>
                <a:latin typeface="Source Sans Pro SemiBold" panose="020B0603030403020204" pitchFamily="34" charset="0"/>
              </a:defRPr>
            </a:lvl4pPr>
            <a:lvl5pPr marL="0" indent="0">
              <a:buNone/>
              <a:tabLst/>
              <a:defRPr sz="2276" b="0">
                <a:solidFill>
                  <a:schemeClr val="accent1"/>
                </a:solidFill>
                <a:latin typeface="Source Sans Pro SemiBold" panose="020B0603030403020204" pitchFamily="34" charset="0"/>
              </a:defRPr>
            </a:lvl5pPr>
            <a:lvl6pPr marL="0" indent="0">
              <a:buNone/>
              <a:defRPr sz="2276" b="0">
                <a:solidFill>
                  <a:schemeClr val="accent1"/>
                </a:solidFill>
                <a:latin typeface="Source Sans Pro SemiBold" panose="020B0603030403020204" pitchFamily="34" charset="0"/>
              </a:defRPr>
            </a:lvl6pPr>
            <a:lvl7pPr marL="0" indent="0">
              <a:buNone/>
              <a:defRPr sz="2276" b="0">
                <a:solidFill>
                  <a:schemeClr val="accent1"/>
                </a:solidFill>
                <a:latin typeface="Source Sans Pro SemiBold" panose="020B0603030403020204" pitchFamily="34" charset="0"/>
              </a:defRPr>
            </a:lvl7pPr>
            <a:lvl8pPr marL="0" indent="0">
              <a:buNone/>
              <a:defRPr sz="2276" b="0">
                <a:solidFill>
                  <a:schemeClr val="accent1"/>
                </a:solidFill>
                <a:latin typeface="Source Sans Pro SemiBold" panose="020B0603030403020204" pitchFamily="34" charset="0"/>
              </a:defRPr>
            </a:lvl8pPr>
            <a:lvl9pPr marL="0" indent="0">
              <a:buNone/>
              <a:defRPr sz="2276"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43171" y="2991556"/>
            <a:ext cx="15872066" cy="5524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25F46C6-A923-5078-5D85-0526A976A9DF}"/>
              </a:ext>
            </a:extLst>
          </p:cNvPr>
          <p:cNvSpPr>
            <a:spLocks noGrp="1"/>
          </p:cNvSpPr>
          <p:nvPr>
            <p:ph type="dt" sz="half" idx="10"/>
          </p:nvPr>
        </p:nvSpPr>
        <p:spPr/>
        <p:txBody>
          <a:bodyPr/>
          <a:lstStyle/>
          <a:p>
            <a:r>
              <a:rPr lang="en-US"/>
              <a:t>Month Year</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Ethos Design System (EDS) icons for PowerPoint</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Box 4">
            <a:extLst>
              <a:ext uri="{FF2B5EF4-FFF2-40B4-BE49-F238E27FC236}">
                <a16:creationId xmlns:a16="http://schemas.microsoft.com/office/drawing/2014/main" id="{D311EEF3-27C1-4A79-B53B-FC5CFC0A66AD}"/>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2195524697"/>
      </p:ext>
    </p:extLst>
  </p:cSld>
  <p:clrMapOvr>
    <a:masterClrMapping/>
  </p:clrMapOvr>
  <p:extLst>
    <p:ext uri="{DCECCB84-F9BA-43D5-87BE-67443E8EF086}">
      <p15:sldGuideLst xmlns:p15="http://schemas.microsoft.com/office/powerpoint/2012/main">
        <p15:guide id="1" orient="horz" pos="3072">
          <p15:clr>
            <a:srgbClr val="FBAE40"/>
          </p15:clr>
        </p15:guide>
        <p15:guide id="2" pos="546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1/3+2/3)">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3828C91-8B6D-0F17-8B7E-839A44C48F40}"/>
              </a:ext>
            </a:extLst>
          </p:cNvPr>
          <p:cNvGrpSpPr/>
          <p:nvPr userDrawn="1"/>
        </p:nvGrpSpPr>
        <p:grpSpPr>
          <a:xfrm>
            <a:off x="1" y="8974214"/>
            <a:ext cx="17348200" cy="779386"/>
            <a:chOff x="1" y="6309994"/>
            <a:chExt cx="12192000" cy="548006"/>
          </a:xfrm>
        </p:grpSpPr>
        <p:sp>
          <p:nvSpPr>
            <p:cNvPr id="11" name="Rectangle 10">
              <a:extLst>
                <a:ext uri="{FF2B5EF4-FFF2-40B4-BE49-F238E27FC236}">
                  <a16:creationId xmlns:a16="http://schemas.microsoft.com/office/drawing/2014/main" id="{CD0E8310-A1BB-5E48-5F98-A3F03225E360}"/>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12" name="Picture 11">
              <a:extLst>
                <a:ext uri="{FF2B5EF4-FFF2-40B4-BE49-F238E27FC236}">
                  <a16:creationId xmlns:a16="http://schemas.microsoft.com/office/drawing/2014/main" id="{1BFEF43D-0ED8-F96D-7375-F1DCB91D0BF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17163" y="6354199"/>
              <a:ext cx="1344168" cy="458694"/>
            </a:xfrm>
            <a:prstGeom prst="rect">
              <a:avLst/>
            </a:prstGeom>
          </p:spPr>
        </p:pic>
      </p:gr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743172" y="519290"/>
            <a:ext cx="15861857" cy="104309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43173" y="2336801"/>
            <a:ext cx="4804639" cy="520192"/>
          </a:xfrm>
        </p:spPr>
        <p:txBody>
          <a:bodyPr anchor="b">
            <a:normAutofit/>
          </a:bodyPr>
          <a:lstStyle>
            <a:lvl1pPr marL="0" indent="0">
              <a:buNone/>
              <a:defRPr sz="2276" b="0">
                <a:solidFill>
                  <a:schemeClr val="accent1"/>
                </a:solidFill>
                <a:latin typeface="Source Sans Pro SemiBold" panose="020B0603030403020204" pitchFamily="34" charset="0"/>
              </a:defRPr>
            </a:lvl1pPr>
            <a:lvl2pPr marL="0" indent="0">
              <a:buNone/>
              <a:defRPr sz="2276" b="0">
                <a:solidFill>
                  <a:schemeClr val="accent1"/>
                </a:solidFill>
                <a:latin typeface="Source Sans Pro SemiBold" panose="020B0603030403020204" pitchFamily="34" charset="0"/>
              </a:defRPr>
            </a:lvl2pPr>
            <a:lvl3pPr marL="0" indent="0">
              <a:buNone/>
              <a:defRPr sz="2276" b="0">
                <a:solidFill>
                  <a:schemeClr val="accent1"/>
                </a:solidFill>
                <a:latin typeface="Source Sans Pro SemiBold" panose="020B0603030403020204" pitchFamily="34" charset="0"/>
              </a:defRPr>
            </a:lvl3pPr>
            <a:lvl4pPr marL="0" indent="0">
              <a:buNone/>
              <a:defRPr sz="2276" b="0">
                <a:solidFill>
                  <a:schemeClr val="accent1"/>
                </a:solidFill>
                <a:latin typeface="Source Sans Pro SemiBold" panose="020B0603030403020204" pitchFamily="34" charset="0"/>
              </a:defRPr>
            </a:lvl4pPr>
            <a:lvl5pPr marL="0" indent="0">
              <a:buNone/>
              <a:tabLst/>
              <a:defRPr sz="2276" b="0">
                <a:solidFill>
                  <a:schemeClr val="accent1"/>
                </a:solidFill>
                <a:latin typeface="Source Sans Pro SemiBold" panose="020B0603030403020204" pitchFamily="34" charset="0"/>
              </a:defRPr>
            </a:lvl5pPr>
            <a:lvl6pPr marL="0" indent="0">
              <a:buNone/>
              <a:defRPr sz="2276" b="0">
                <a:solidFill>
                  <a:schemeClr val="accent1"/>
                </a:solidFill>
                <a:latin typeface="Source Sans Pro SemiBold" panose="020B0603030403020204" pitchFamily="34" charset="0"/>
              </a:defRPr>
            </a:lvl6pPr>
            <a:lvl7pPr marL="0" indent="0">
              <a:buNone/>
              <a:defRPr sz="2276" b="0">
                <a:solidFill>
                  <a:schemeClr val="accent1"/>
                </a:solidFill>
                <a:latin typeface="Source Sans Pro SemiBold" panose="020B0603030403020204" pitchFamily="34" charset="0"/>
              </a:defRPr>
            </a:lvl7pPr>
            <a:lvl8pPr marL="0" indent="0">
              <a:buNone/>
              <a:defRPr sz="2276" b="0">
                <a:solidFill>
                  <a:schemeClr val="accent1"/>
                </a:solidFill>
                <a:latin typeface="Source Sans Pro SemiBold" panose="020B0603030403020204" pitchFamily="34" charset="0"/>
              </a:defRPr>
            </a:lvl8pPr>
            <a:lvl9pPr marL="0" indent="0">
              <a:buNone/>
              <a:defRPr sz="2276"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43172" y="2991556"/>
            <a:ext cx="4804639" cy="5524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25F46C6-A923-5078-5D85-0526A976A9DF}"/>
              </a:ext>
            </a:extLst>
          </p:cNvPr>
          <p:cNvSpPr>
            <a:spLocks noGrp="1"/>
          </p:cNvSpPr>
          <p:nvPr>
            <p:ph type="dt" sz="half" idx="10"/>
          </p:nvPr>
        </p:nvSpPr>
        <p:spPr/>
        <p:txBody>
          <a:bodyPr/>
          <a:lstStyle/>
          <a:p>
            <a:r>
              <a:rPr lang="en-US"/>
              <a:t>Month Year</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Ethos Design System (EDS) icons for PowerPoint</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2">
            <a:extLst>
              <a:ext uri="{FF2B5EF4-FFF2-40B4-BE49-F238E27FC236}">
                <a16:creationId xmlns:a16="http://schemas.microsoft.com/office/drawing/2014/main" id="{B5A04ACA-E0CC-89BA-87F6-9AA473DFF8EB}"/>
              </a:ext>
            </a:extLst>
          </p:cNvPr>
          <p:cNvSpPr>
            <a:spLocks noGrp="1"/>
          </p:cNvSpPr>
          <p:nvPr>
            <p:ph type="body" idx="13"/>
          </p:nvPr>
        </p:nvSpPr>
        <p:spPr>
          <a:xfrm>
            <a:off x="6270653" y="2336801"/>
            <a:ext cx="10334376" cy="520192"/>
          </a:xfrm>
        </p:spPr>
        <p:txBody>
          <a:bodyPr anchor="b">
            <a:normAutofit/>
          </a:bodyPr>
          <a:lstStyle>
            <a:lvl1pPr marL="0" indent="0">
              <a:buNone/>
              <a:defRPr sz="2276" b="0">
                <a:solidFill>
                  <a:schemeClr val="accent1"/>
                </a:solidFill>
                <a:latin typeface="Source Sans Pro SemiBold" panose="020B0603030403020204" pitchFamily="34" charset="0"/>
              </a:defRPr>
            </a:lvl1pPr>
            <a:lvl2pPr marL="0" indent="0">
              <a:buNone/>
              <a:defRPr sz="2276" b="0">
                <a:solidFill>
                  <a:schemeClr val="accent1"/>
                </a:solidFill>
                <a:latin typeface="Source Sans Pro SemiBold" panose="020B0603030403020204" pitchFamily="34" charset="0"/>
              </a:defRPr>
            </a:lvl2pPr>
            <a:lvl3pPr marL="0" indent="0">
              <a:buNone/>
              <a:defRPr sz="2276" b="0">
                <a:solidFill>
                  <a:schemeClr val="accent1"/>
                </a:solidFill>
                <a:latin typeface="Source Sans Pro SemiBold" panose="020B0603030403020204" pitchFamily="34" charset="0"/>
              </a:defRPr>
            </a:lvl3pPr>
            <a:lvl4pPr marL="0" indent="0">
              <a:buNone/>
              <a:defRPr sz="2276" b="0">
                <a:solidFill>
                  <a:schemeClr val="accent1"/>
                </a:solidFill>
                <a:latin typeface="Source Sans Pro SemiBold" panose="020B0603030403020204" pitchFamily="34" charset="0"/>
              </a:defRPr>
            </a:lvl4pPr>
            <a:lvl5pPr marL="0" indent="0">
              <a:buNone/>
              <a:tabLst/>
              <a:defRPr sz="2276" b="0">
                <a:solidFill>
                  <a:schemeClr val="accent1"/>
                </a:solidFill>
                <a:latin typeface="Source Sans Pro SemiBold" panose="020B0603030403020204" pitchFamily="34" charset="0"/>
              </a:defRPr>
            </a:lvl5pPr>
            <a:lvl6pPr marL="0" indent="0">
              <a:buNone/>
              <a:defRPr sz="2276" b="0">
                <a:solidFill>
                  <a:schemeClr val="accent1"/>
                </a:solidFill>
                <a:latin typeface="Source Sans Pro SemiBold" panose="020B0603030403020204" pitchFamily="34" charset="0"/>
              </a:defRPr>
            </a:lvl6pPr>
            <a:lvl7pPr marL="0" indent="0">
              <a:buNone/>
              <a:defRPr sz="2276" b="0">
                <a:solidFill>
                  <a:schemeClr val="accent1"/>
                </a:solidFill>
                <a:latin typeface="Source Sans Pro SemiBold" panose="020B0603030403020204" pitchFamily="34" charset="0"/>
              </a:defRPr>
            </a:lvl7pPr>
            <a:lvl8pPr marL="0" indent="0">
              <a:buNone/>
              <a:defRPr sz="2276" b="0">
                <a:solidFill>
                  <a:schemeClr val="accent1"/>
                </a:solidFill>
                <a:latin typeface="Source Sans Pro SemiBold" panose="020B0603030403020204" pitchFamily="34" charset="0"/>
              </a:defRPr>
            </a:lvl8pPr>
            <a:lvl9pPr marL="0" indent="0">
              <a:buNone/>
              <a:defRPr sz="2276" b="0">
                <a:solidFill>
                  <a:schemeClr val="accent1"/>
                </a:solidFill>
                <a:latin typeface="Source Sans Pro SemiBold" panose="020B0603030403020204" pitchFamily="34" charset="0"/>
              </a:defRPr>
            </a:lvl9pPr>
          </a:lstStyle>
          <a:p>
            <a:pPr lvl="0"/>
            <a:r>
              <a:rPr lang="en-US"/>
              <a:t>Click to edit Master text styles</a:t>
            </a:r>
          </a:p>
        </p:txBody>
      </p:sp>
      <p:sp>
        <p:nvSpPr>
          <p:cNvPr id="6" name="Content Placeholder 3">
            <a:extLst>
              <a:ext uri="{FF2B5EF4-FFF2-40B4-BE49-F238E27FC236}">
                <a16:creationId xmlns:a16="http://schemas.microsoft.com/office/drawing/2014/main" id="{44C2E85F-8557-B38F-5510-2879FBEAC98F}"/>
              </a:ext>
            </a:extLst>
          </p:cNvPr>
          <p:cNvSpPr>
            <a:spLocks noGrp="1"/>
          </p:cNvSpPr>
          <p:nvPr>
            <p:ph sz="half" idx="14"/>
          </p:nvPr>
        </p:nvSpPr>
        <p:spPr>
          <a:xfrm>
            <a:off x="6270652" y="2991556"/>
            <a:ext cx="10334376" cy="5524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655D14E1-5F01-2A0C-6C9A-CC9E4A510025}"/>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2886765571"/>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ADC48DD-3C40-57BA-2141-2CB63D745784}"/>
              </a:ext>
            </a:extLst>
          </p:cNvPr>
          <p:cNvGrpSpPr/>
          <p:nvPr userDrawn="1"/>
        </p:nvGrpSpPr>
        <p:grpSpPr>
          <a:xfrm>
            <a:off x="0" y="8973833"/>
            <a:ext cx="17348199" cy="779767"/>
            <a:chOff x="1" y="6309994"/>
            <a:chExt cx="12192000" cy="548006"/>
          </a:xfrm>
        </p:grpSpPr>
        <p:sp>
          <p:nvSpPr>
            <p:cNvPr id="4" name="Rectangle 3">
              <a:extLst>
                <a:ext uri="{FF2B5EF4-FFF2-40B4-BE49-F238E27FC236}">
                  <a16:creationId xmlns:a16="http://schemas.microsoft.com/office/drawing/2014/main" id="{3F7FBD0F-3A82-71D6-B9C1-A20E56F8D10E}"/>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5" name="Picture 4">
              <a:extLst>
                <a:ext uri="{FF2B5EF4-FFF2-40B4-BE49-F238E27FC236}">
                  <a16:creationId xmlns:a16="http://schemas.microsoft.com/office/drawing/2014/main" id="{87A884F2-E8F1-5576-C521-BBFB63D36BC8}"/>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33" name="Picture Placeholder 32">
            <a:extLst>
              <a:ext uri="{FF2B5EF4-FFF2-40B4-BE49-F238E27FC236}">
                <a16:creationId xmlns:a16="http://schemas.microsoft.com/office/drawing/2014/main" id="{327C39A7-6D52-5ECF-6963-F7DDE93AE325}"/>
              </a:ext>
            </a:extLst>
          </p:cNvPr>
          <p:cNvSpPr>
            <a:spLocks noGrp="1"/>
          </p:cNvSpPr>
          <p:nvPr>
            <p:ph type="pic" sz="quarter" idx="13"/>
          </p:nvPr>
        </p:nvSpPr>
        <p:spPr>
          <a:xfrm>
            <a:off x="1077292" y="1703367"/>
            <a:ext cx="943604" cy="943144"/>
          </a:xfrm>
        </p:spPr>
        <p:txBody>
          <a:bodyPr/>
          <a:lstStyle/>
          <a:p>
            <a:endParaRPr lang="en-US"/>
          </a:p>
        </p:txBody>
      </p:sp>
      <p:sp>
        <p:nvSpPr>
          <p:cNvPr id="34" name="Picture Placeholder 32">
            <a:extLst>
              <a:ext uri="{FF2B5EF4-FFF2-40B4-BE49-F238E27FC236}">
                <a16:creationId xmlns:a16="http://schemas.microsoft.com/office/drawing/2014/main" id="{C642AE1A-AC84-24AD-9415-BEFDAC2A3EC2}"/>
              </a:ext>
            </a:extLst>
          </p:cNvPr>
          <p:cNvSpPr>
            <a:spLocks noGrp="1"/>
          </p:cNvSpPr>
          <p:nvPr>
            <p:ph type="pic" sz="quarter" idx="14"/>
          </p:nvPr>
        </p:nvSpPr>
        <p:spPr>
          <a:xfrm>
            <a:off x="3935514" y="1703367"/>
            <a:ext cx="943604" cy="943144"/>
          </a:xfrm>
        </p:spPr>
        <p:txBody>
          <a:bodyPr/>
          <a:lstStyle/>
          <a:p>
            <a:endParaRPr lang="en-US" dirty="0"/>
          </a:p>
        </p:txBody>
      </p:sp>
      <p:sp>
        <p:nvSpPr>
          <p:cNvPr id="35" name="Picture Placeholder 32">
            <a:extLst>
              <a:ext uri="{FF2B5EF4-FFF2-40B4-BE49-F238E27FC236}">
                <a16:creationId xmlns:a16="http://schemas.microsoft.com/office/drawing/2014/main" id="{958C21BB-9503-2A97-425D-2520C697BDA9}"/>
              </a:ext>
            </a:extLst>
          </p:cNvPr>
          <p:cNvSpPr>
            <a:spLocks noGrp="1"/>
          </p:cNvSpPr>
          <p:nvPr>
            <p:ph type="pic" sz="quarter" idx="15"/>
          </p:nvPr>
        </p:nvSpPr>
        <p:spPr>
          <a:xfrm>
            <a:off x="6738542" y="1703367"/>
            <a:ext cx="943604" cy="943144"/>
          </a:xfrm>
        </p:spPr>
        <p:txBody>
          <a:bodyPr/>
          <a:lstStyle/>
          <a:p>
            <a:endParaRPr lang="en-US"/>
          </a:p>
        </p:txBody>
      </p:sp>
      <p:sp>
        <p:nvSpPr>
          <p:cNvPr id="36" name="Picture Placeholder 32">
            <a:extLst>
              <a:ext uri="{FF2B5EF4-FFF2-40B4-BE49-F238E27FC236}">
                <a16:creationId xmlns:a16="http://schemas.microsoft.com/office/drawing/2014/main" id="{B104E965-8367-A7E9-207A-14047B2678E4}"/>
              </a:ext>
            </a:extLst>
          </p:cNvPr>
          <p:cNvSpPr>
            <a:spLocks noGrp="1"/>
          </p:cNvSpPr>
          <p:nvPr>
            <p:ph type="pic" sz="quarter" idx="16"/>
          </p:nvPr>
        </p:nvSpPr>
        <p:spPr>
          <a:xfrm>
            <a:off x="9596765" y="1703367"/>
            <a:ext cx="943604" cy="943144"/>
          </a:xfrm>
        </p:spPr>
        <p:txBody>
          <a:bodyPr/>
          <a:lstStyle/>
          <a:p>
            <a:endParaRPr lang="en-US"/>
          </a:p>
        </p:txBody>
      </p:sp>
      <p:sp>
        <p:nvSpPr>
          <p:cNvPr id="37" name="Picture Placeholder 32">
            <a:extLst>
              <a:ext uri="{FF2B5EF4-FFF2-40B4-BE49-F238E27FC236}">
                <a16:creationId xmlns:a16="http://schemas.microsoft.com/office/drawing/2014/main" id="{79A0A031-3224-7FC3-B386-4A1EB674DEBE}"/>
              </a:ext>
            </a:extLst>
          </p:cNvPr>
          <p:cNvSpPr>
            <a:spLocks noGrp="1"/>
          </p:cNvSpPr>
          <p:nvPr>
            <p:ph type="pic" sz="quarter" idx="17"/>
          </p:nvPr>
        </p:nvSpPr>
        <p:spPr>
          <a:xfrm>
            <a:off x="12329707" y="1703367"/>
            <a:ext cx="943604" cy="943144"/>
          </a:xfrm>
        </p:spPr>
        <p:txBody>
          <a:bodyPr/>
          <a:lstStyle/>
          <a:p>
            <a:endParaRPr lang="en-US"/>
          </a:p>
        </p:txBody>
      </p:sp>
      <p:sp>
        <p:nvSpPr>
          <p:cNvPr id="38" name="Picture Placeholder 32">
            <a:extLst>
              <a:ext uri="{FF2B5EF4-FFF2-40B4-BE49-F238E27FC236}">
                <a16:creationId xmlns:a16="http://schemas.microsoft.com/office/drawing/2014/main" id="{E2F37F53-F98E-B400-B562-7142B6C64FFD}"/>
              </a:ext>
            </a:extLst>
          </p:cNvPr>
          <p:cNvSpPr>
            <a:spLocks noGrp="1"/>
          </p:cNvSpPr>
          <p:nvPr>
            <p:ph type="pic" sz="quarter" idx="18"/>
          </p:nvPr>
        </p:nvSpPr>
        <p:spPr>
          <a:xfrm>
            <a:off x="15187930" y="1703367"/>
            <a:ext cx="943604" cy="943144"/>
          </a:xfrm>
        </p:spPr>
        <p:txBody>
          <a:bodyPr/>
          <a:lstStyle/>
          <a:p>
            <a:endParaRPr lang="en-US"/>
          </a:p>
        </p:txBody>
      </p:sp>
      <p:sp>
        <p:nvSpPr>
          <p:cNvPr id="43" name="Picture Placeholder 32">
            <a:extLst>
              <a:ext uri="{FF2B5EF4-FFF2-40B4-BE49-F238E27FC236}">
                <a16:creationId xmlns:a16="http://schemas.microsoft.com/office/drawing/2014/main" id="{5486E53E-D7D6-BC6B-E8E7-CB44B343D22F}"/>
              </a:ext>
            </a:extLst>
          </p:cNvPr>
          <p:cNvSpPr>
            <a:spLocks noGrp="1"/>
          </p:cNvSpPr>
          <p:nvPr>
            <p:ph type="pic" sz="quarter" idx="22"/>
          </p:nvPr>
        </p:nvSpPr>
        <p:spPr>
          <a:xfrm>
            <a:off x="1077292" y="4269804"/>
            <a:ext cx="943604" cy="943144"/>
          </a:xfrm>
        </p:spPr>
        <p:txBody>
          <a:bodyPr/>
          <a:lstStyle/>
          <a:p>
            <a:endParaRPr lang="en-US"/>
          </a:p>
        </p:txBody>
      </p:sp>
      <p:sp>
        <p:nvSpPr>
          <p:cNvPr id="44" name="Picture Placeholder 32">
            <a:extLst>
              <a:ext uri="{FF2B5EF4-FFF2-40B4-BE49-F238E27FC236}">
                <a16:creationId xmlns:a16="http://schemas.microsoft.com/office/drawing/2014/main" id="{AD027FEE-5E8F-8F2B-AC89-26809033D59A}"/>
              </a:ext>
            </a:extLst>
          </p:cNvPr>
          <p:cNvSpPr>
            <a:spLocks noGrp="1"/>
          </p:cNvSpPr>
          <p:nvPr>
            <p:ph type="pic" sz="quarter" idx="23"/>
          </p:nvPr>
        </p:nvSpPr>
        <p:spPr>
          <a:xfrm>
            <a:off x="3935514" y="4269804"/>
            <a:ext cx="943604" cy="943144"/>
          </a:xfrm>
        </p:spPr>
        <p:txBody>
          <a:bodyPr/>
          <a:lstStyle/>
          <a:p>
            <a:endParaRPr lang="en-US"/>
          </a:p>
        </p:txBody>
      </p:sp>
      <p:sp>
        <p:nvSpPr>
          <p:cNvPr id="45" name="Picture Placeholder 32">
            <a:extLst>
              <a:ext uri="{FF2B5EF4-FFF2-40B4-BE49-F238E27FC236}">
                <a16:creationId xmlns:a16="http://schemas.microsoft.com/office/drawing/2014/main" id="{FE4177E9-E996-B7E3-75F1-1C9CFB855C79}"/>
              </a:ext>
            </a:extLst>
          </p:cNvPr>
          <p:cNvSpPr>
            <a:spLocks noGrp="1"/>
          </p:cNvSpPr>
          <p:nvPr>
            <p:ph type="pic" sz="quarter" idx="24"/>
          </p:nvPr>
        </p:nvSpPr>
        <p:spPr>
          <a:xfrm>
            <a:off x="6738542" y="4269804"/>
            <a:ext cx="943604" cy="943144"/>
          </a:xfrm>
        </p:spPr>
        <p:txBody>
          <a:bodyPr/>
          <a:lstStyle/>
          <a:p>
            <a:endParaRPr lang="en-US"/>
          </a:p>
        </p:txBody>
      </p:sp>
      <p:sp>
        <p:nvSpPr>
          <p:cNvPr id="46" name="Picture Placeholder 32">
            <a:extLst>
              <a:ext uri="{FF2B5EF4-FFF2-40B4-BE49-F238E27FC236}">
                <a16:creationId xmlns:a16="http://schemas.microsoft.com/office/drawing/2014/main" id="{F68E4532-540A-4AE9-B3F7-A4B2B62E960C}"/>
              </a:ext>
            </a:extLst>
          </p:cNvPr>
          <p:cNvSpPr>
            <a:spLocks noGrp="1"/>
          </p:cNvSpPr>
          <p:nvPr>
            <p:ph type="pic" sz="quarter" idx="25"/>
          </p:nvPr>
        </p:nvSpPr>
        <p:spPr>
          <a:xfrm>
            <a:off x="9596765" y="4269804"/>
            <a:ext cx="943604" cy="943144"/>
          </a:xfrm>
        </p:spPr>
        <p:txBody>
          <a:bodyPr/>
          <a:lstStyle/>
          <a:p>
            <a:endParaRPr lang="en-US"/>
          </a:p>
        </p:txBody>
      </p:sp>
      <p:sp>
        <p:nvSpPr>
          <p:cNvPr id="47" name="Picture Placeholder 32">
            <a:extLst>
              <a:ext uri="{FF2B5EF4-FFF2-40B4-BE49-F238E27FC236}">
                <a16:creationId xmlns:a16="http://schemas.microsoft.com/office/drawing/2014/main" id="{0FBBC78F-B6BB-B5E9-2BB7-32945051B48B}"/>
              </a:ext>
            </a:extLst>
          </p:cNvPr>
          <p:cNvSpPr>
            <a:spLocks noGrp="1"/>
          </p:cNvSpPr>
          <p:nvPr>
            <p:ph type="pic" sz="quarter" idx="26"/>
          </p:nvPr>
        </p:nvSpPr>
        <p:spPr>
          <a:xfrm>
            <a:off x="12329707" y="4269804"/>
            <a:ext cx="943604" cy="943144"/>
          </a:xfrm>
        </p:spPr>
        <p:txBody>
          <a:bodyPr/>
          <a:lstStyle/>
          <a:p>
            <a:endParaRPr lang="en-US"/>
          </a:p>
        </p:txBody>
      </p:sp>
      <p:sp>
        <p:nvSpPr>
          <p:cNvPr id="48" name="Picture Placeholder 32">
            <a:extLst>
              <a:ext uri="{FF2B5EF4-FFF2-40B4-BE49-F238E27FC236}">
                <a16:creationId xmlns:a16="http://schemas.microsoft.com/office/drawing/2014/main" id="{24D4C895-F094-30C7-25A3-654829D7E9EB}"/>
              </a:ext>
            </a:extLst>
          </p:cNvPr>
          <p:cNvSpPr>
            <a:spLocks noGrp="1"/>
          </p:cNvSpPr>
          <p:nvPr>
            <p:ph type="pic" sz="quarter" idx="27"/>
          </p:nvPr>
        </p:nvSpPr>
        <p:spPr>
          <a:xfrm>
            <a:off x="15187930" y="4269804"/>
            <a:ext cx="943604" cy="943144"/>
          </a:xfrm>
        </p:spPr>
        <p:txBody>
          <a:bodyPr/>
          <a:lstStyle/>
          <a:p>
            <a:endParaRPr lang="en-US"/>
          </a:p>
        </p:txBody>
      </p:sp>
      <p:sp>
        <p:nvSpPr>
          <p:cNvPr id="49" name="Picture Placeholder 32">
            <a:extLst>
              <a:ext uri="{FF2B5EF4-FFF2-40B4-BE49-F238E27FC236}">
                <a16:creationId xmlns:a16="http://schemas.microsoft.com/office/drawing/2014/main" id="{E22ECB5B-4973-8328-4FF4-6C3D7DE3DADF}"/>
              </a:ext>
            </a:extLst>
          </p:cNvPr>
          <p:cNvSpPr>
            <a:spLocks noGrp="1"/>
          </p:cNvSpPr>
          <p:nvPr>
            <p:ph type="pic" sz="quarter" idx="28"/>
          </p:nvPr>
        </p:nvSpPr>
        <p:spPr>
          <a:xfrm>
            <a:off x="1077292" y="6934519"/>
            <a:ext cx="943604" cy="943144"/>
          </a:xfrm>
        </p:spPr>
        <p:txBody>
          <a:bodyPr/>
          <a:lstStyle/>
          <a:p>
            <a:endParaRPr lang="en-US"/>
          </a:p>
        </p:txBody>
      </p:sp>
      <p:sp>
        <p:nvSpPr>
          <p:cNvPr id="50" name="Picture Placeholder 32">
            <a:extLst>
              <a:ext uri="{FF2B5EF4-FFF2-40B4-BE49-F238E27FC236}">
                <a16:creationId xmlns:a16="http://schemas.microsoft.com/office/drawing/2014/main" id="{B4AC6188-F1CC-959B-8428-C8B331880EF4}"/>
              </a:ext>
            </a:extLst>
          </p:cNvPr>
          <p:cNvSpPr>
            <a:spLocks noGrp="1"/>
          </p:cNvSpPr>
          <p:nvPr>
            <p:ph type="pic" sz="quarter" idx="29"/>
          </p:nvPr>
        </p:nvSpPr>
        <p:spPr>
          <a:xfrm>
            <a:off x="3935514" y="6934519"/>
            <a:ext cx="943604" cy="943144"/>
          </a:xfrm>
        </p:spPr>
        <p:txBody>
          <a:bodyPr/>
          <a:lstStyle/>
          <a:p>
            <a:endParaRPr lang="en-US"/>
          </a:p>
        </p:txBody>
      </p:sp>
      <p:sp>
        <p:nvSpPr>
          <p:cNvPr id="51" name="Picture Placeholder 32">
            <a:extLst>
              <a:ext uri="{FF2B5EF4-FFF2-40B4-BE49-F238E27FC236}">
                <a16:creationId xmlns:a16="http://schemas.microsoft.com/office/drawing/2014/main" id="{D8FA105D-B13A-B987-235E-0B796AC5F795}"/>
              </a:ext>
            </a:extLst>
          </p:cNvPr>
          <p:cNvSpPr>
            <a:spLocks noGrp="1"/>
          </p:cNvSpPr>
          <p:nvPr>
            <p:ph type="pic" sz="quarter" idx="30"/>
          </p:nvPr>
        </p:nvSpPr>
        <p:spPr>
          <a:xfrm>
            <a:off x="6738542" y="6934519"/>
            <a:ext cx="943604" cy="943144"/>
          </a:xfrm>
        </p:spPr>
        <p:txBody>
          <a:bodyPr/>
          <a:lstStyle/>
          <a:p>
            <a:endParaRPr lang="en-US"/>
          </a:p>
        </p:txBody>
      </p:sp>
      <p:sp>
        <p:nvSpPr>
          <p:cNvPr id="52" name="Picture Placeholder 32">
            <a:extLst>
              <a:ext uri="{FF2B5EF4-FFF2-40B4-BE49-F238E27FC236}">
                <a16:creationId xmlns:a16="http://schemas.microsoft.com/office/drawing/2014/main" id="{EF912F38-C1B1-CFC8-2272-5E6DD246DD6B}"/>
              </a:ext>
            </a:extLst>
          </p:cNvPr>
          <p:cNvSpPr>
            <a:spLocks noGrp="1"/>
          </p:cNvSpPr>
          <p:nvPr>
            <p:ph type="pic" sz="quarter" idx="31"/>
          </p:nvPr>
        </p:nvSpPr>
        <p:spPr>
          <a:xfrm>
            <a:off x="9596765" y="6934519"/>
            <a:ext cx="943604" cy="943144"/>
          </a:xfrm>
        </p:spPr>
        <p:txBody>
          <a:bodyPr/>
          <a:lstStyle/>
          <a:p>
            <a:endParaRPr lang="en-US"/>
          </a:p>
        </p:txBody>
      </p:sp>
      <p:sp>
        <p:nvSpPr>
          <p:cNvPr id="53" name="Picture Placeholder 32">
            <a:extLst>
              <a:ext uri="{FF2B5EF4-FFF2-40B4-BE49-F238E27FC236}">
                <a16:creationId xmlns:a16="http://schemas.microsoft.com/office/drawing/2014/main" id="{7EA32E8B-A1EF-E1B6-0793-5E9CD0D73119}"/>
              </a:ext>
            </a:extLst>
          </p:cNvPr>
          <p:cNvSpPr>
            <a:spLocks noGrp="1"/>
          </p:cNvSpPr>
          <p:nvPr>
            <p:ph type="pic" sz="quarter" idx="32"/>
          </p:nvPr>
        </p:nvSpPr>
        <p:spPr>
          <a:xfrm>
            <a:off x="12329707" y="6934519"/>
            <a:ext cx="943604" cy="943144"/>
          </a:xfrm>
        </p:spPr>
        <p:txBody>
          <a:bodyPr/>
          <a:lstStyle/>
          <a:p>
            <a:endParaRPr lang="en-US"/>
          </a:p>
        </p:txBody>
      </p:sp>
      <p:sp>
        <p:nvSpPr>
          <p:cNvPr id="54" name="Picture Placeholder 32">
            <a:extLst>
              <a:ext uri="{FF2B5EF4-FFF2-40B4-BE49-F238E27FC236}">
                <a16:creationId xmlns:a16="http://schemas.microsoft.com/office/drawing/2014/main" id="{775861FB-8D8E-4177-A728-68EC076D307B}"/>
              </a:ext>
            </a:extLst>
          </p:cNvPr>
          <p:cNvSpPr>
            <a:spLocks noGrp="1"/>
          </p:cNvSpPr>
          <p:nvPr>
            <p:ph type="pic" sz="quarter" idx="33"/>
          </p:nvPr>
        </p:nvSpPr>
        <p:spPr>
          <a:xfrm>
            <a:off x="15187930" y="6934519"/>
            <a:ext cx="943604" cy="943144"/>
          </a:xfrm>
        </p:spPr>
        <p:txBody>
          <a:bodyPr/>
          <a:lstStyle/>
          <a:p>
            <a:endParaRPr lang="en-US"/>
          </a:p>
        </p:txBody>
      </p:sp>
      <p:sp>
        <p:nvSpPr>
          <p:cNvPr id="55" name="Text Placeholder 39">
            <a:extLst>
              <a:ext uri="{FF2B5EF4-FFF2-40B4-BE49-F238E27FC236}">
                <a16:creationId xmlns:a16="http://schemas.microsoft.com/office/drawing/2014/main" id="{2045C99D-1405-3A27-609F-D95E27DE71C8}"/>
              </a:ext>
            </a:extLst>
          </p:cNvPr>
          <p:cNvSpPr>
            <a:spLocks noGrp="1"/>
          </p:cNvSpPr>
          <p:nvPr>
            <p:ph type="body" sz="quarter" idx="19" hasCustomPrompt="1"/>
          </p:nvPr>
        </p:nvSpPr>
        <p:spPr>
          <a:xfrm>
            <a:off x="593589" y="936710"/>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56" name="Text Placeholder 39">
            <a:extLst>
              <a:ext uri="{FF2B5EF4-FFF2-40B4-BE49-F238E27FC236}">
                <a16:creationId xmlns:a16="http://schemas.microsoft.com/office/drawing/2014/main" id="{D242F3A7-3DC0-7FFA-05CB-E0C42377000E}"/>
              </a:ext>
            </a:extLst>
          </p:cNvPr>
          <p:cNvSpPr>
            <a:spLocks noGrp="1"/>
          </p:cNvSpPr>
          <p:nvPr>
            <p:ph type="body" sz="quarter" idx="20" hasCustomPrompt="1"/>
          </p:nvPr>
        </p:nvSpPr>
        <p:spPr>
          <a:xfrm>
            <a:off x="593589" y="350541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57" name="Text Placeholder 39">
            <a:extLst>
              <a:ext uri="{FF2B5EF4-FFF2-40B4-BE49-F238E27FC236}">
                <a16:creationId xmlns:a16="http://schemas.microsoft.com/office/drawing/2014/main" id="{D3DA669F-A963-30BE-0E58-B5D35FB2D1D8}"/>
              </a:ext>
            </a:extLst>
          </p:cNvPr>
          <p:cNvSpPr>
            <a:spLocks noGrp="1"/>
          </p:cNvSpPr>
          <p:nvPr>
            <p:ph type="body" sz="quarter" idx="21" hasCustomPrompt="1"/>
          </p:nvPr>
        </p:nvSpPr>
        <p:spPr>
          <a:xfrm>
            <a:off x="593589" y="611292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58" name="Text Placeholder 39">
            <a:extLst>
              <a:ext uri="{FF2B5EF4-FFF2-40B4-BE49-F238E27FC236}">
                <a16:creationId xmlns:a16="http://schemas.microsoft.com/office/drawing/2014/main" id="{836B7013-EBF4-1164-298C-B2703A717DB7}"/>
              </a:ext>
            </a:extLst>
          </p:cNvPr>
          <p:cNvSpPr>
            <a:spLocks noGrp="1"/>
          </p:cNvSpPr>
          <p:nvPr>
            <p:ph type="body" sz="quarter" idx="34" hasCustomPrompt="1"/>
          </p:nvPr>
        </p:nvSpPr>
        <p:spPr>
          <a:xfrm>
            <a:off x="3415716" y="936710"/>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59" name="Text Placeholder 39">
            <a:extLst>
              <a:ext uri="{FF2B5EF4-FFF2-40B4-BE49-F238E27FC236}">
                <a16:creationId xmlns:a16="http://schemas.microsoft.com/office/drawing/2014/main" id="{767D74BA-35DD-7BA7-DAA9-2BFA86425CFC}"/>
              </a:ext>
            </a:extLst>
          </p:cNvPr>
          <p:cNvSpPr>
            <a:spLocks noGrp="1"/>
          </p:cNvSpPr>
          <p:nvPr>
            <p:ph type="body" sz="quarter" idx="35" hasCustomPrompt="1"/>
          </p:nvPr>
        </p:nvSpPr>
        <p:spPr>
          <a:xfrm>
            <a:off x="3415716" y="350541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0" name="Text Placeholder 39">
            <a:extLst>
              <a:ext uri="{FF2B5EF4-FFF2-40B4-BE49-F238E27FC236}">
                <a16:creationId xmlns:a16="http://schemas.microsoft.com/office/drawing/2014/main" id="{1EB086D0-C282-4422-F253-C8164072FE46}"/>
              </a:ext>
            </a:extLst>
          </p:cNvPr>
          <p:cNvSpPr>
            <a:spLocks noGrp="1"/>
          </p:cNvSpPr>
          <p:nvPr>
            <p:ph type="body" sz="quarter" idx="36" hasCustomPrompt="1"/>
          </p:nvPr>
        </p:nvSpPr>
        <p:spPr>
          <a:xfrm>
            <a:off x="3415716" y="611292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1" name="Text Placeholder 39">
            <a:extLst>
              <a:ext uri="{FF2B5EF4-FFF2-40B4-BE49-F238E27FC236}">
                <a16:creationId xmlns:a16="http://schemas.microsoft.com/office/drawing/2014/main" id="{F5E1D38D-02A8-9178-6384-972F24AFE1DF}"/>
              </a:ext>
            </a:extLst>
          </p:cNvPr>
          <p:cNvSpPr>
            <a:spLocks noGrp="1"/>
          </p:cNvSpPr>
          <p:nvPr>
            <p:ph type="body" sz="quarter" idx="37" hasCustomPrompt="1"/>
          </p:nvPr>
        </p:nvSpPr>
        <p:spPr>
          <a:xfrm>
            <a:off x="6237844" y="936710"/>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2" name="Text Placeholder 39">
            <a:extLst>
              <a:ext uri="{FF2B5EF4-FFF2-40B4-BE49-F238E27FC236}">
                <a16:creationId xmlns:a16="http://schemas.microsoft.com/office/drawing/2014/main" id="{1AF59A4E-1D44-3E28-D626-F0A4CE0D34C1}"/>
              </a:ext>
            </a:extLst>
          </p:cNvPr>
          <p:cNvSpPr>
            <a:spLocks noGrp="1"/>
          </p:cNvSpPr>
          <p:nvPr>
            <p:ph type="body" sz="quarter" idx="38" hasCustomPrompt="1"/>
          </p:nvPr>
        </p:nvSpPr>
        <p:spPr>
          <a:xfrm>
            <a:off x="6237844" y="350541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3" name="Text Placeholder 39">
            <a:extLst>
              <a:ext uri="{FF2B5EF4-FFF2-40B4-BE49-F238E27FC236}">
                <a16:creationId xmlns:a16="http://schemas.microsoft.com/office/drawing/2014/main" id="{51E6AF0A-2AD3-91A4-87AD-E48E39F4522F}"/>
              </a:ext>
            </a:extLst>
          </p:cNvPr>
          <p:cNvSpPr>
            <a:spLocks noGrp="1"/>
          </p:cNvSpPr>
          <p:nvPr>
            <p:ph type="body" sz="quarter" idx="39" hasCustomPrompt="1"/>
          </p:nvPr>
        </p:nvSpPr>
        <p:spPr>
          <a:xfrm>
            <a:off x="6237844" y="611292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4" name="Text Placeholder 39">
            <a:extLst>
              <a:ext uri="{FF2B5EF4-FFF2-40B4-BE49-F238E27FC236}">
                <a16:creationId xmlns:a16="http://schemas.microsoft.com/office/drawing/2014/main" id="{A229E039-8A98-35FF-69FD-9DC92D13ADA9}"/>
              </a:ext>
            </a:extLst>
          </p:cNvPr>
          <p:cNvSpPr>
            <a:spLocks noGrp="1"/>
          </p:cNvSpPr>
          <p:nvPr>
            <p:ph type="body" sz="quarter" idx="40" hasCustomPrompt="1"/>
          </p:nvPr>
        </p:nvSpPr>
        <p:spPr>
          <a:xfrm>
            <a:off x="9059971" y="936710"/>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5" name="Text Placeholder 39">
            <a:extLst>
              <a:ext uri="{FF2B5EF4-FFF2-40B4-BE49-F238E27FC236}">
                <a16:creationId xmlns:a16="http://schemas.microsoft.com/office/drawing/2014/main" id="{B85D9ED5-2078-0C60-2B89-B9CAD553C2ED}"/>
              </a:ext>
            </a:extLst>
          </p:cNvPr>
          <p:cNvSpPr>
            <a:spLocks noGrp="1"/>
          </p:cNvSpPr>
          <p:nvPr>
            <p:ph type="body" sz="quarter" idx="41" hasCustomPrompt="1"/>
          </p:nvPr>
        </p:nvSpPr>
        <p:spPr>
          <a:xfrm>
            <a:off x="9059971" y="350541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6" name="Text Placeholder 39">
            <a:extLst>
              <a:ext uri="{FF2B5EF4-FFF2-40B4-BE49-F238E27FC236}">
                <a16:creationId xmlns:a16="http://schemas.microsoft.com/office/drawing/2014/main" id="{2B7410BF-A617-24E5-4C2D-B26B4145304A}"/>
              </a:ext>
            </a:extLst>
          </p:cNvPr>
          <p:cNvSpPr>
            <a:spLocks noGrp="1"/>
          </p:cNvSpPr>
          <p:nvPr>
            <p:ph type="body" sz="quarter" idx="42" hasCustomPrompt="1"/>
          </p:nvPr>
        </p:nvSpPr>
        <p:spPr>
          <a:xfrm>
            <a:off x="9059971" y="611292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7" name="Text Placeholder 39">
            <a:extLst>
              <a:ext uri="{FF2B5EF4-FFF2-40B4-BE49-F238E27FC236}">
                <a16:creationId xmlns:a16="http://schemas.microsoft.com/office/drawing/2014/main" id="{83CAF4F8-865B-E2C2-9E7D-185B4FB5732C}"/>
              </a:ext>
            </a:extLst>
          </p:cNvPr>
          <p:cNvSpPr>
            <a:spLocks noGrp="1"/>
          </p:cNvSpPr>
          <p:nvPr>
            <p:ph type="body" sz="quarter" idx="43" hasCustomPrompt="1"/>
          </p:nvPr>
        </p:nvSpPr>
        <p:spPr>
          <a:xfrm>
            <a:off x="11882099" y="936710"/>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8" name="Text Placeholder 39">
            <a:extLst>
              <a:ext uri="{FF2B5EF4-FFF2-40B4-BE49-F238E27FC236}">
                <a16:creationId xmlns:a16="http://schemas.microsoft.com/office/drawing/2014/main" id="{8F203CB9-1882-0723-1965-3FFFA48373AD}"/>
              </a:ext>
            </a:extLst>
          </p:cNvPr>
          <p:cNvSpPr>
            <a:spLocks noGrp="1"/>
          </p:cNvSpPr>
          <p:nvPr>
            <p:ph type="body" sz="quarter" idx="44" hasCustomPrompt="1"/>
          </p:nvPr>
        </p:nvSpPr>
        <p:spPr>
          <a:xfrm>
            <a:off x="11882099" y="350541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69" name="Text Placeholder 39">
            <a:extLst>
              <a:ext uri="{FF2B5EF4-FFF2-40B4-BE49-F238E27FC236}">
                <a16:creationId xmlns:a16="http://schemas.microsoft.com/office/drawing/2014/main" id="{A278853A-E364-41CC-4630-54CE78A69315}"/>
              </a:ext>
            </a:extLst>
          </p:cNvPr>
          <p:cNvSpPr>
            <a:spLocks noGrp="1"/>
          </p:cNvSpPr>
          <p:nvPr>
            <p:ph type="body" sz="quarter" idx="45" hasCustomPrompt="1"/>
          </p:nvPr>
        </p:nvSpPr>
        <p:spPr>
          <a:xfrm>
            <a:off x="11882099" y="611292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70" name="Text Placeholder 39">
            <a:extLst>
              <a:ext uri="{FF2B5EF4-FFF2-40B4-BE49-F238E27FC236}">
                <a16:creationId xmlns:a16="http://schemas.microsoft.com/office/drawing/2014/main" id="{B41C1395-741E-5869-0378-37FF66544483}"/>
              </a:ext>
            </a:extLst>
          </p:cNvPr>
          <p:cNvSpPr>
            <a:spLocks noGrp="1"/>
          </p:cNvSpPr>
          <p:nvPr>
            <p:ph type="body" sz="quarter" idx="46" hasCustomPrompt="1"/>
          </p:nvPr>
        </p:nvSpPr>
        <p:spPr>
          <a:xfrm>
            <a:off x="14704226" y="936710"/>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71" name="Text Placeholder 39">
            <a:extLst>
              <a:ext uri="{FF2B5EF4-FFF2-40B4-BE49-F238E27FC236}">
                <a16:creationId xmlns:a16="http://schemas.microsoft.com/office/drawing/2014/main" id="{FE935E6F-F354-FC7A-A12F-291E245EEAED}"/>
              </a:ext>
            </a:extLst>
          </p:cNvPr>
          <p:cNvSpPr>
            <a:spLocks noGrp="1"/>
          </p:cNvSpPr>
          <p:nvPr>
            <p:ph type="body" sz="quarter" idx="47" hasCustomPrompt="1"/>
          </p:nvPr>
        </p:nvSpPr>
        <p:spPr>
          <a:xfrm>
            <a:off x="14704226" y="350541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72" name="Text Placeholder 39">
            <a:extLst>
              <a:ext uri="{FF2B5EF4-FFF2-40B4-BE49-F238E27FC236}">
                <a16:creationId xmlns:a16="http://schemas.microsoft.com/office/drawing/2014/main" id="{96A82159-AC5A-6663-5271-87C5A61D5B14}"/>
              </a:ext>
            </a:extLst>
          </p:cNvPr>
          <p:cNvSpPr>
            <a:spLocks noGrp="1"/>
          </p:cNvSpPr>
          <p:nvPr>
            <p:ph type="body" sz="quarter" idx="48" hasCustomPrompt="1"/>
          </p:nvPr>
        </p:nvSpPr>
        <p:spPr>
          <a:xfrm>
            <a:off x="14704226" y="6112929"/>
            <a:ext cx="1911013" cy="377048"/>
          </a:xfrm>
        </p:spPr>
        <p:txBody>
          <a:bodyPr anchor="ctr">
            <a:normAutofit/>
          </a:bodyPr>
          <a:lstStyle>
            <a:lvl1pPr algn="ctr">
              <a:defRPr kumimoji="0" lang="en-US" sz="1707" b="0" i="0" u="none" strike="noStrike" kern="1200" cap="none" normalizeH="0" baseline="0" dirty="0">
                <a:ln>
                  <a:noFill/>
                </a:ln>
                <a:solidFill>
                  <a:schemeClr val="tx1"/>
                </a:solidFill>
                <a:effectLst/>
                <a:latin typeface="+mn-lt"/>
                <a:ea typeface="+mn-ea"/>
                <a:cs typeface="Arial" pitchFamily="34" charset="0"/>
              </a:defRPr>
            </a:lvl1pPr>
          </a:lstStyle>
          <a:p>
            <a:pPr lvl="0"/>
            <a:r>
              <a:rPr lang="en-US" dirty="0"/>
              <a:t>Icon Name</a:t>
            </a:r>
          </a:p>
        </p:txBody>
      </p:sp>
      <p:sp>
        <p:nvSpPr>
          <p:cNvPr id="2" name="Date Placeholder 3">
            <a:extLst>
              <a:ext uri="{FF2B5EF4-FFF2-40B4-BE49-F238E27FC236}">
                <a16:creationId xmlns:a16="http://schemas.microsoft.com/office/drawing/2014/main" id="{6FF27EB6-A673-C953-FEF1-61C1DE808418}"/>
              </a:ext>
            </a:extLst>
          </p:cNvPr>
          <p:cNvSpPr>
            <a:spLocks noGrp="1"/>
          </p:cNvSpPr>
          <p:nvPr>
            <p:ph type="dt" sz="half" idx="10"/>
          </p:nvPr>
        </p:nvSpPr>
        <p:spPr>
          <a:xfrm>
            <a:off x="8687574" y="9181389"/>
            <a:ext cx="1075107" cy="364134"/>
          </a:xfrm>
        </p:spPr>
        <p:txBody>
          <a:bodyPr>
            <a:normAutofit/>
          </a:bodyPr>
          <a:lstStyle>
            <a:lvl1pPr>
              <a:defRPr sz="1050"/>
            </a:lvl1pPr>
          </a:lstStyle>
          <a:p>
            <a:r>
              <a:rPr lang="en-US"/>
              <a:t>Month Year</a:t>
            </a:r>
            <a:endParaRPr lang="en-US" dirty="0"/>
          </a:p>
        </p:txBody>
      </p:sp>
      <p:sp>
        <p:nvSpPr>
          <p:cNvPr id="7" name="Footer Placeholder 4">
            <a:extLst>
              <a:ext uri="{FF2B5EF4-FFF2-40B4-BE49-F238E27FC236}">
                <a16:creationId xmlns:a16="http://schemas.microsoft.com/office/drawing/2014/main" id="{93C534FE-CB7C-18A6-8D59-58E08924E34C}"/>
              </a:ext>
            </a:extLst>
          </p:cNvPr>
          <p:cNvSpPr>
            <a:spLocks noGrp="1"/>
          </p:cNvSpPr>
          <p:nvPr>
            <p:ph type="ftr" sz="quarter" idx="11"/>
          </p:nvPr>
        </p:nvSpPr>
        <p:spPr>
          <a:xfrm>
            <a:off x="3109664" y="9181389"/>
            <a:ext cx="5324994" cy="364134"/>
          </a:xfrm>
        </p:spPr>
        <p:txBody>
          <a:bodyPr>
            <a:normAutofit/>
          </a:bodyPr>
          <a:lstStyle>
            <a:lvl1pPr>
              <a:defRPr sz="1050"/>
            </a:lvl1pPr>
          </a:lstStyle>
          <a:p>
            <a:r>
              <a:rPr lang="en-US" dirty="0"/>
              <a:t>Ethos Design System (EDS) icons for PowerPoint</a:t>
            </a:r>
          </a:p>
        </p:txBody>
      </p:sp>
      <p:sp>
        <p:nvSpPr>
          <p:cNvPr id="8" name="Slide Number Placeholder 5">
            <a:extLst>
              <a:ext uri="{FF2B5EF4-FFF2-40B4-BE49-F238E27FC236}">
                <a16:creationId xmlns:a16="http://schemas.microsoft.com/office/drawing/2014/main" id="{C0F05B84-8AEB-EF58-F874-AC41D9E1A407}"/>
              </a:ext>
            </a:extLst>
          </p:cNvPr>
          <p:cNvSpPr>
            <a:spLocks noGrp="1"/>
          </p:cNvSpPr>
          <p:nvPr>
            <p:ph type="sldNum" sz="quarter" idx="12"/>
          </p:nvPr>
        </p:nvSpPr>
        <p:spPr>
          <a:xfrm>
            <a:off x="16293068" y="9181389"/>
            <a:ext cx="322171" cy="364134"/>
          </a:xfrm>
        </p:spPr>
        <p:txBody>
          <a:bodyPr/>
          <a:lstStyle>
            <a:lvl1pPr>
              <a:defRPr sz="800"/>
            </a:lvl1pPr>
          </a:lstStyle>
          <a:p>
            <a:fld id="{339C9110-F427-4586-9638-A5638F41FBCD}" type="slidenum">
              <a:rPr lang="en-US" smtClean="0"/>
              <a:pPr/>
              <a:t>‹#›</a:t>
            </a:fld>
            <a:endParaRPr lang="en-US"/>
          </a:p>
        </p:txBody>
      </p:sp>
      <p:sp>
        <p:nvSpPr>
          <p:cNvPr id="9" name="TextBox 8">
            <a:extLst>
              <a:ext uri="{FF2B5EF4-FFF2-40B4-BE49-F238E27FC236}">
                <a16:creationId xmlns:a16="http://schemas.microsoft.com/office/drawing/2014/main" id="{78A0368F-C9C3-08DA-F445-133A8B629C3A}"/>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2284206500"/>
      </p:ext>
    </p:extLst>
  </p:cSld>
  <p:clrMapOvr>
    <a:masterClrMapping/>
  </p:clrMapOvr>
  <p:extLst>
    <p:ext uri="{DCECCB84-F9BA-43D5-87BE-67443E8EF086}">
      <p15:sldGuideLst xmlns:p15="http://schemas.microsoft.com/office/powerpoint/2012/main">
        <p15:guide id="1" pos="3192">
          <p15:clr>
            <a:srgbClr val="FBAE40"/>
          </p15:clr>
        </p15:guide>
        <p15:guide id="2" orient="horz" pos="528">
          <p15:clr>
            <a:srgbClr val="FBAE40"/>
          </p15:clr>
        </p15:guide>
        <p15:guide id="3" orient="horz" pos="1680">
          <p15:clr>
            <a:srgbClr val="FBAE40"/>
          </p15:clr>
        </p15:guide>
        <p15:guide id="4" orient="horz" pos="2832">
          <p15:clr>
            <a:srgbClr val="FBAE40"/>
          </p15:clr>
        </p15:guide>
        <p15:guide id="5" pos="1944">
          <p15:clr>
            <a:srgbClr val="FBAE40"/>
          </p15:clr>
        </p15:guide>
        <p15:guide id="6" pos="672">
          <p15:clr>
            <a:srgbClr val="FBAE40"/>
          </p15:clr>
        </p15:guide>
        <p15:guide id="7" pos="4440">
          <p15:clr>
            <a:srgbClr val="FBAE40"/>
          </p15:clr>
        </p15:guide>
        <p15:guide id="8" pos="5664">
          <p15:clr>
            <a:srgbClr val="FBAE40"/>
          </p15:clr>
        </p15:guide>
        <p15:guide id="9" pos="6936">
          <p15:clr>
            <a:srgbClr val="FBAE40"/>
          </p15:clr>
        </p15:guide>
        <p15:guide id="10" orient="horz" pos="960">
          <p15:clr>
            <a:srgbClr val="FBAE40"/>
          </p15:clr>
        </p15:guide>
        <p15:guide id="11" orient="horz" pos="2088">
          <p15:clr>
            <a:srgbClr val="FBAE40"/>
          </p15:clr>
        </p15:guide>
        <p15:guide id="12" orient="horz" pos="326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cons">
    <p:bg>
      <p:bgPr>
        <a:solidFill>
          <a:schemeClr val="tx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84CFC3E0-47C7-67F0-6BA4-E52D88692F56}"/>
              </a:ext>
            </a:extLst>
          </p:cNvPr>
          <p:cNvGrpSpPr/>
          <p:nvPr userDrawn="1"/>
        </p:nvGrpSpPr>
        <p:grpSpPr>
          <a:xfrm>
            <a:off x="0" y="8973833"/>
            <a:ext cx="17348199" cy="779767"/>
            <a:chOff x="1" y="6309994"/>
            <a:chExt cx="12192000" cy="548006"/>
          </a:xfrm>
        </p:grpSpPr>
        <p:sp>
          <p:nvSpPr>
            <p:cNvPr id="5" name="Rectangle 4">
              <a:extLst>
                <a:ext uri="{FF2B5EF4-FFF2-40B4-BE49-F238E27FC236}">
                  <a16:creationId xmlns:a16="http://schemas.microsoft.com/office/drawing/2014/main" id="{21AD4A91-02E6-6413-B811-4FBD61F99260}"/>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6" name="Picture 5">
              <a:extLst>
                <a:ext uri="{FF2B5EF4-FFF2-40B4-BE49-F238E27FC236}">
                  <a16:creationId xmlns:a16="http://schemas.microsoft.com/office/drawing/2014/main" id="{886E65EF-D33F-1C01-51B7-7913D0D05C6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33" name="Picture Placeholder 32">
            <a:extLst>
              <a:ext uri="{FF2B5EF4-FFF2-40B4-BE49-F238E27FC236}">
                <a16:creationId xmlns:a16="http://schemas.microsoft.com/office/drawing/2014/main" id="{327C39A7-6D52-5ECF-6963-F7DDE93AE325}"/>
              </a:ext>
            </a:extLst>
          </p:cNvPr>
          <p:cNvSpPr>
            <a:spLocks noGrp="1"/>
          </p:cNvSpPr>
          <p:nvPr>
            <p:ph type="pic" sz="quarter" idx="13"/>
          </p:nvPr>
        </p:nvSpPr>
        <p:spPr>
          <a:xfrm>
            <a:off x="1077292" y="1703367"/>
            <a:ext cx="943604" cy="943144"/>
          </a:xfrm>
        </p:spPr>
        <p:txBody>
          <a:bodyPr/>
          <a:lstStyle/>
          <a:p>
            <a:endParaRPr lang="en-US"/>
          </a:p>
        </p:txBody>
      </p:sp>
      <p:sp>
        <p:nvSpPr>
          <p:cNvPr id="34" name="Picture Placeholder 32">
            <a:extLst>
              <a:ext uri="{FF2B5EF4-FFF2-40B4-BE49-F238E27FC236}">
                <a16:creationId xmlns:a16="http://schemas.microsoft.com/office/drawing/2014/main" id="{C642AE1A-AC84-24AD-9415-BEFDAC2A3EC2}"/>
              </a:ext>
            </a:extLst>
          </p:cNvPr>
          <p:cNvSpPr>
            <a:spLocks noGrp="1"/>
          </p:cNvSpPr>
          <p:nvPr>
            <p:ph type="pic" sz="quarter" idx="14"/>
          </p:nvPr>
        </p:nvSpPr>
        <p:spPr>
          <a:xfrm>
            <a:off x="3935514" y="1703367"/>
            <a:ext cx="943604" cy="943144"/>
          </a:xfrm>
        </p:spPr>
        <p:txBody>
          <a:bodyPr/>
          <a:lstStyle/>
          <a:p>
            <a:endParaRPr lang="en-US" dirty="0"/>
          </a:p>
        </p:txBody>
      </p:sp>
      <p:sp>
        <p:nvSpPr>
          <p:cNvPr id="35" name="Picture Placeholder 32">
            <a:extLst>
              <a:ext uri="{FF2B5EF4-FFF2-40B4-BE49-F238E27FC236}">
                <a16:creationId xmlns:a16="http://schemas.microsoft.com/office/drawing/2014/main" id="{958C21BB-9503-2A97-425D-2520C697BDA9}"/>
              </a:ext>
            </a:extLst>
          </p:cNvPr>
          <p:cNvSpPr>
            <a:spLocks noGrp="1"/>
          </p:cNvSpPr>
          <p:nvPr>
            <p:ph type="pic" sz="quarter" idx="15"/>
          </p:nvPr>
        </p:nvSpPr>
        <p:spPr>
          <a:xfrm>
            <a:off x="6738542" y="1703367"/>
            <a:ext cx="943604" cy="943144"/>
          </a:xfrm>
        </p:spPr>
        <p:txBody>
          <a:bodyPr/>
          <a:lstStyle/>
          <a:p>
            <a:endParaRPr lang="en-US"/>
          </a:p>
        </p:txBody>
      </p:sp>
      <p:sp>
        <p:nvSpPr>
          <p:cNvPr id="36" name="Picture Placeholder 32">
            <a:extLst>
              <a:ext uri="{FF2B5EF4-FFF2-40B4-BE49-F238E27FC236}">
                <a16:creationId xmlns:a16="http://schemas.microsoft.com/office/drawing/2014/main" id="{B104E965-8367-A7E9-207A-14047B2678E4}"/>
              </a:ext>
            </a:extLst>
          </p:cNvPr>
          <p:cNvSpPr>
            <a:spLocks noGrp="1"/>
          </p:cNvSpPr>
          <p:nvPr>
            <p:ph type="pic" sz="quarter" idx="16"/>
          </p:nvPr>
        </p:nvSpPr>
        <p:spPr>
          <a:xfrm>
            <a:off x="9596765" y="1703367"/>
            <a:ext cx="943604" cy="943144"/>
          </a:xfrm>
        </p:spPr>
        <p:txBody>
          <a:bodyPr/>
          <a:lstStyle/>
          <a:p>
            <a:endParaRPr lang="en-US"/>
          </a:p>
        </p:txBody>
      </p:sp>
      <p:sp>
        <p:nvSpPr>
          <p:cNvPr id="37" name="Picture Placeholder 32">
            <a:extLst>
              <a:ext uri="{FF2B5EF4-FFF2-40B4-BE49-F238E27FC236}">
                <a16:creationId xmlns:a16="http://schemas.microsoft.com/office/drawing/2014/main" id="{79A0A031-3224-7FC3-B386-4A1EB674DEBE}"/>
              </a:ext>
            </a:extLst>
          </p:cNvPr>
          <p:cNvSpPr>
            <a:spLocks noGrp="1"/>
          </p:cNvSpPr>
          <p:nvPr>
            <p:ph type="pic" sz="quarter" idx="17"/>
          </p:nvPr>
        </p:nvSpPr>
        <p:spPr>
          <a:xfrm>
            <a:off x="12329707" y="1703367"/>
            <a:ext cx="943604" cy="943144"/>
          </a:xfrm>
        </p:spPr>
        <p:txBody>
          <a:bodyPr/>
          <a:lstStyle/>
          <a:p>
            <a:endParaRPr lang="en-US"/>
          </a:p>
        </p:txBody>
      </p:sp>
      <p:sp>
        <p:nvSpPr>
          <p:cNvPr id="38" name="Picture Placeholder 32">
            <a:extLst>
              <a:ext uri="{FF2B5EF4-FFF2-40B4-BE49-F238E27FC236}">
                <a16:creationId xmlns:a16="http://schemas.microsoft.com/office/drawing/2014/main" id="{E2F37F53-F98E-B400-B562-7142B6C64FFD}"/>
              </a:ext>
            </a:extLst>
          </p:cNvPr>
          <p:cNvSpPr>
            <a:spLocks noGrp="1"/>
          </p:cNvSpPr>
          <p:nvPr>
            <p:ph type="pic" sz="quarter" idx="18"/>
          </p:nvPr>
        </p:nvSpPr>
        <p:spPr>
          <a:xfrm>
            <a:off x="15187930" y="1703367"/>
            <a:ext cx="943604" cy="943144"/>
          </a:xfrm>
        </p:spPr>
        <p:txBody>
          <a:bodyPr/>
          <a:lstStyle/>
          <a:p>
            <a:endParaRPr lang="en-US"/>
          </a:p>
        </p:txBody>
      </p:sp>
      <p:sp>
        <p:nvSpPr>
          <p:cNvPr id="43" name="Picture Placeholder 32">
            <a:extLst>
              <a:ext uri="{FF2B5EF4-FFF2-40B4-BE49-F238E27FC236}">
                <a16:creationId xmlns:a16="http://schemas.microsoft.com/office/drawing/2014/main" id="{5486E53E-D7D6-BC6B-E8E7-CB44B343D22F}"/>
              </a:ext>
            </a:extLst>
          </p:cNvPr>
          <p:cNvSpPr>
            <a:spLocks noGrp="1"/>
          </p:cNvSpPr>
          <p:nvPr>
            <p:ph type="pic" sz="quarter" idx="22"/>
          </p:nvPr>
        </p:nvSpPr>
        <p:spPr>
          <a:xfrm>
            <a:off x="1077292" y="4269804"/>
            <a:ext cx="943604" cy="943144"/>
          </a:xfrm>
        </p:spPr>
        <p:txBody>
          <a:bodyPr/>
          <a:lstStyle/>
          <a:p>
            <a:endParaRPr lang="en-US"/>
          </a:p>
        </p:txBody>
      </p:sp>
      <p:sp>
        <p:nvSpPr>
          <p:cNvPr id="44" name="Picture Placeholder 32">
            <a:extLst>
              <a:ext uri="{FF2B5EF4-FFF2-40B4-BE49-F238E27FC236}">
                <a16:creationId xmlns:a16="http://schemas.microsoft.com/office/drawing/2014/main" id="{AD027FEE-5E8F-8F2B-AC89-26809033D59A}"/>
              </a:ext>
            </a:extLst>
          </p:cNvPr>
          <p:cNvSpPr>
            <a:spLocks noGrp="1"/>
          </p:cNvSpPr>
          <p:nvPr>
            <p:ph type="pic" sz="quarter" idx="23"/>
          </p:nvPr>
        </p:nvSpPr>
        <p:spPr>
          <a:xfrm>
            <a:off x="3935514" y="4269804"/>
            <a:ext cx="943604" cy="943144"/>
          </a:xfrm>
        </p:spPr>
        <p:txBody>
          <a:bodyPr/>
          <a:lstStyle/>
          <a:p>
            <a:endParaRPr lang="en-US"/>
          </a:p>
        </p:txBody>
      </p:sp>
      <p:sp>
        <p:nvSpPr>
          <p:cNvPr id="45" name="Picture Placeholder 32">
            <a:extLst>
              <a:ext uri="{FF2B5EF4-FFF2-40B4-BE49-F238E27FC236}">
                <a16:creationId xmlns:a16="http://schemas.microsoft.com/office/drawing/2014/main" id="{FE4177E9-E996-B7E3-75F1-1C9CFB855C79}"/>
              </a:ext>
            </a:extLst>
          </p:cNvPr>
          <p:cNvSpPr>
            <a:spLocks noGrp="1"/>
          </p:cNvSpPr>
          <p:nvPr>
            <p:ph type="pic" sz="quarter" idx="24"/>
          </p:nvPr>
        </p:nvSpPr>
        <p:spPr>
          <a:xfrm>
            <a:off x="6738542" y="4269804"/>
            <a:ext cx="943604" cy="943144"/>
          </a:xfrm>
        </p:spPr>
        <p:txBody>
          <a:bodyPr/>
          <a:lstStyle/>
          <a:p>
            <a:endParaRPr lang="en-US"/>
          </a:p>
        </p:txBody>
      </p:sp>
      <p:sp>
        <p:nvSpPr>
          <p:cNvPr id="46" name="Picture Placeholder 32">
            <a:extLst>
              <a:ext uri="{FF2B5EF4-FFF2-40B4-BE49-F238E27FC236}">
                <a16:creationId xmlns:a16="http://schemas.microsoft.com/office/drawing/2014/main" id="{F68E4532-540A-4AE9-B3F7-A4B2B62E960C}"/>
              </a:ext>
            </a:extLst>
          </p:cNvPr>
          <p:cNvSpPr>
            <a:spLocks noGrp="1"/>
          </p:cNvSpPr>
          <p:nvPr>
            <p:ph type="pic" sz="quarter" idx="25"/>
          </p:nvPr>
        </p:nvSpPr>
        <p:spPr>
          <a:xfrm>
            <a:off x="9596765" y="4269804"/>
            <a:ext cx="943604" cy="943144"/>
          </a:xfrm>
        </p:spPr>
        <p:txBody>
          <a:bodyPr/>
          <a:lstStyle/>
          <a:p>
            <a:endParaRPr lang="en-US"/>
          </a:p>
        </p:txBody>
      </p:sp>
      <p:sp>
        <p:nvSpPr>
          <p:cNvPr id="47" name="Picture Placeholder 32">
            <a:extLst>
              <a:ext uri="{FF2B5EF4-FFF2-40B4-BE49-F238E27FC236}">
                <a16:creationId xmlns:a16="http://schemas.microsoft.com/office/drawing/2014/main" id="{0FBBC78F-B6BB-B5E9-2BB7-32945051B48B}"/>
              </a:ext>
            </a:extLst>
          </p:cNvPr>
          <p:cNvSpPr>
            <a:spLocks noGrp="1"/>
          </p:cNvSpPr>
          <p:nvPr>
            <p:ph type="pic" sz="quarter" idx="26"/>
          </p:nvPr>
        </p:nvSpPr>
        <p:spPr>
          <a:xfrm>
            <a:off x="12329707" y="4269804"/>
            <a:ext cx="943604" cy="943144"/>
          </a:xfrm>
        </p:spPr>
        <p:txBody>
          <a:bodyPr/>
          <a:lstStyle/>
          <a:p>
            <a:endParaRPr lang="en-US"/>
          </a:p>
        </p:txBody>
      </p:sp>
      <p:sp>
        <p:nvSpPr>
          <p:cNvPr id="48" name="Picture Placeholder 32">
            <a:extLst>
              <a:ext uri="{FF2B5EF4-FFF2-40B4-BE49-F238E27FC236}">
                <a16:creationId xmlns:a16="http://schemas.microsoft.com/office/drawing/2014/main" id="{24D4C895-F094-30C7-25A3-654829D7E9EB}"/>
              </a:ext>
            </a:extLst>
          </p:cNvPr>
          <p:cNvSpPr>
            <a:spLocks noGrp="1"/>
          </p:cNvSpPr>
          <p:nvPr>
            <p:ph type="pic" sz="quarter" idx="27"/>
          </p:nvPr>
        </p:nvSpPr>
        <p:spPr>
          <a:xfrm>
            <a:off x="15187930" y="4269804"/>
            <a:ext cx="943604" cy="943144"/>
          </a:xfrm>
        </p:spPr>
        <p:txBody>
          <a:bodyPr/>
          <a:lstStyle/>
          <a:p>
            <a:endParaRPr lang="en-US"/>
          </a:p>
        </p:txBody>
      </p:sp>
      <p:sp>
        <p:nvSpPr>
          <p:cNvPr id="49" name="Picture Placeholder 32">
            <a:extLst>
              <a:ext uri="{FF2B5EF4-FFF2-40B4-BE49-F238E27FC236}">
                <a16:creationId xmlns:a16="http://schemas.microsoft.com/office/drawing/2014/main" id="{E22ECB5B-4973-8328-4FF4-6C3D7DE3DADF}"/>
              </a:ext>
            </a:extLst>
          </p:cNvPr>
          <p:cNvSpPr>
            <a:spLocks noGrp="1"/>
          </p:cNvSpPr>
          <p:nvPr>
            <p:ph type="pic" sz="quarter" idx="28"/>
          </p:nvPr>
        </p:nvSpPr>
        <p:spPr>
          <a:xfrm>
            <a:off x="1077292" y="6934519"/>
            <a:ext cx="943604" cy="943144"/>
          </a:xfrm>
        </p:spPr>
        <p:txBody>
          <a:bodyPr/>
          <a:lstStyle/>
          <a:p>
            <a:endParaRPr lang="en-US"/>
          </a:p>
        </p:txBody>
      </p:sp>
      <p:sp>
        <p:nvSpPr>
          <p:cNvPr id="50" name="Picture Placeholder 32">
            <a:extLst>
              <a:ext uri="{FF2B5EF4-FFF2-40B4-BE49-F238E27FC236}">
                <a16:creationId xmlns:a16="http://schemas.microsoft.com/office/drawing/2014/main" id="{B4AC6188-F1CC-959B-8428-C8B331880EF4}"/>
              </a:ext>
            </a:extLst>
          </p:cNvPr>
          <p:cNvSpPr>
            <a:spLocks noGrp="1"/>
          </p:cNvSpPr>
          <p:nvPr>
            <p:ph type="pic" sz="quarter" idx="29"/>
          </p:nvPr>
        </p:nvSpPr>
        <p:spPr>
          <a:xfrm>
            <a:off x="3935514" y="6934519"/>
            <a:ext cx="943604" cy="943144"/>
          </a:xfrm>
        </p:spPr>
        <p:txBody>
          <a:bodyPr/>
          <a:lstStyle/>
          <a:p>
            <a:endParaRPr lang="en-US"/>
          </a:p>
        </p:txBody>
      </p:sp>
      <p:sp>
        <p:nvSpPr>
          <p:cNvPr id="51" name="Picture Placeholder 32">
            <a:extLst>
              <a:ext uri="{FF2B5EF4-FFF2-40B4-BE49-F238E27FC236}">
                <a16:creationId xmlns:a16="http://schemas.microsoft.com/office/drawing/2014/main" id="{D8FA105D-B13A-B987-235E-0B796AC5F795}"/>
              </a:ext>
            </a:extLst>
          </p:cNvPr>
          <p:cNvSpPr>
            <a:spLocks noGrp="1"/>
          </p:cNvSpPr>
          <p:nvPr>
            <p:ph type="pic" sz="quarter" idx="30"/>
          </p:nvPr>
        </p:nvSpPr>
        <p:spPr>
          <a:xfrm>
            <a:off x="6738542" y="6934519"/>
            <a:ext cx="943604" cy="943144"/>
          </a:xfrm>
        </p:spPr>
        <p:txBody>
          <a:bodyPr/>
          <a:lstStyle/>
          <a:p>
            <a:endParaRPr lang="en-US"/>
          </a:p>
        </p:txBody>
      </p:sp>
      <p:sp>
        <p:nvSpPr>
          <p:cNvPr id="52" name="Picture Placeholder 32">
            <a:extLst>
              <a:ext uri="{FF2B5EF4-FFF2-40B4-BE49-F238E27FC236}">
                <a16:creationId xmlns:a16="http://schemas.microsoft.com/office/drawing/2014/main" id="{EF912F38-C1B1-CFC8-2272-5E6DD246DD6B}"/>
              </a:ext>
            </a:extLst>
          </p:cNvPr>
          <p:cNvSpPr>
            <a:spLocks noGrp="1"/>
          </p:cNvSpPr>
          <p:nvPr>
            <p:ph type="pic" sz="quarter" idx="31"/>
          </p:nvPr>
        </p:nvSpPr>
        <p:spPr>
          <a:xfrm>
            <a:off x="9596765" y="6934519"/>
            <a:ext cx="943604" cy="943144"/>
          </a:xfrm>
        </p:spPr>
        <p:txBody>
          <a:bodyPr/>
          <a:lstStyle/>
          <a:p>
            <a:endParaRPr lang="en-US"/>
          </a:p>
        </p:txBody>
      </p:sp>
      <p:sp>
        <p:nvSpPr>
          <p:cNvPr id="53" name="Picture Placeholder 32">
            <a:extLst>
              <a:ext uri="{FF2B5EF4-FFF2-40B4-BE49-F238E27FC236}">
                <a16:creationId xmlns:a16="http://schemas.microsoft.com/office/drawing/2014/main" id="{7EA32E8B-A1EF-E1B6-0793-5E9CD0D73119}"/>
              </a:ext>
            </a:extLst>
          </p:cNvPr>
          <p:cNvSpPr>
            <a:spLocks noGrp="1"/>
          </p:cNvSpPr>
          <p:nvPr>
            <p:ph type="pic" sz="quarter" idx="32"/>
          </p:nvPr>
        </p:nvSpPr>
        <p:spPr>
          <a:xfrm>
            <a:off x="12329707" y="6934519"/>
            <a:ext cx="943604" cy="943144"/>
          </a:xfrm>
        </p:spPr>
        <p:txBody>
          <a:bodyPr/>
          <a:lstStyle/>
          <a:p>
            <a:endParaRPr lang="en-US"/>
          </a:p>
        </p:txBody>
      </p:sp>
      <p:sp>
        <p:nvSpPr>
          <p:cNvPr id="54" name="Picture Placeholder 32">
            <a:extLst>
              <a:ext uri="{FF2B5EF4-FFF2-40B4-BE49-F238E27FC236}">
                <a16:creationId xmlns:a16="http://schemas.microsoft.com/office/drawing/2014/main" id="{775861FB-8D8E-4177-A728-68EC076D307B}"/>
              </a:ext>
            </a:extLst>
          </p:cNvPr>
          <p:cNvSpPr>
            <a:spLocks noGrp="1"/>
          </p:cNvSpPr>
          <p:nvPr>
            <p:ph type="pic" sz="quarter" idx="33"/>
          </p:nvPr>
        </p:nvSpPr>
        <p:spPr>
          <a:xfrm>
            <a:off x="15187930" y="6934519"/>
            <a:ext cx="943604" cy="943144"/>
          </a:xfrm>
        </p:spPr>
        <p:txBody>
          <a:bodyPr/>
          <a:lstStyle/>
          <a:p>
            <a:endParaRPr lang="en-US"/>
          </a:p>
        </p:txBody>
      </p:sp>
      <p:sp>
        <p:nvSpPr>
          <p:cNvPr id="55" name="Text Placeholder 39">
            <a:extLst>
              <a:ext uri="{FF2B5EF4-FFF2-40B4-BE49-F238E27FC236}">
                <a16:creationId xmlns:a16="http://schemas.microsoft.com/office/drawing/2014/main" id="{2045C99D-1405-3A27-609F-D95E27DE71C8}"/>
              </a:ext>
            </a:extLst>
          </p:cNvPr>
          <p:cNvSpPr>
            <a:spLocks noGrp="1"/>
          </p:cNvSpPr>
          <p:nvPr>
            <p:ph type="body" sz="quarter" idx="19" hasCustomPrompt="1"/>
          </p:nvPr>
        </p:nvSpPr>
        <p:spPr>
          <a:xfrm>
            <a:off x="593589" y="936710"/>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56" name="Text Placeholder 39">
            <a:extLst>
              <a:ext uri="{FF2B5EF4-FFF2-40B4-BE49-F238E27FC236}">
                <a16:creationId xmlns:a16="http://schemas.microsoft.com/office/drawing/2014/main" id="{D242F3A7-3DC0-7FFA-05CB-E0C42377000E}"/>
              </a:ext>
            </a:extLst>
          </p:cNvPr>
          <p:cNvSpPr>
            <a:spLocks noGrp="1"/>
          </p:cNvSpPr>
          <p:nvPr>
            <p:ph type="body" sz="quarter" idx="20" hasCustomPrompt="1"/>
          </p:nvPr>
        </p:nvSpPr>
        <p:spPr>
          <a:xfrm>
            <a:off x="593589" y="350541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57" name="Text Placeholder 39">
            <a:extLst>
              <a:ext uri="{FF2B5EF4-FFF2-40B4-BE49-F238E27FC236}">
                <a16:creationId xmlns:a16="http://schemas.microsoft.com/office/drawing/2014/main" id="{D3DA669F-A963-30BE-0E58-B5D35FB2D1D8}"/>
              </a:ext>
            </a:extLst>
          </p:cNvPr>
          <p:cNvSpPr>
            <a:spLocks noGrp="1"/>
          </p:cNvSpPr>
          <p:nvPr>
            <p:ph type="body" sz="quarter" idx="21" hasCustomPrompt="1"/>
          </p:nvPr>
        </p:nvSpPr>
        <p:spPr>
          <a:xfrm>
            <a:off x="593589" y="611292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58" name="Text Placeholder 39">
            <a:extLst>
              <a:ext uri="{FF2B5EF4-FFF2-40B4-BE49-F238E27FC236}">
                <a16:creationId xmlns:a16="http://schemas.microsoft.com/office/drawing/2014/main" id="{836B7013-EBF4-1164-298C-B2703A717DB7}"/>
              </a:ext>
            </a:extLst>
          </p:cNvPr>
          <p:cNvSpPr>
            <a:spLocks noGrp="1"/>
          </p:cNvSpPr>
          <p:nvPr>
            <p:ph type="body" sz="quarter" idx="34" hasCustomPrompt="1"/>
          </p:nvPr>
        </p:nvSpPr>
        <p:spPr>
          <a:xfrm>
            <a:off x="3415716" y="936710"/>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59" name="Text Placeholder 39">
            <a:extLst>
              <a:ext uri="{FF2B5EF4-FFF2-40B4-BE49-F238E27FC236}">
                <a16:creationId xmlns:a16="http://schemas.microsoft.com/office/drawing/2014/main" id="{767D74BA-35DD-7BA7-DAA9-2BFA86425CFC}"/>
              </a:ext>
            </a:extLst>
          </p:cNvPr>
          <p:cNvSpPr>
            <a:spLocks noGrp="1"/>
          </p:cNvSpPr>
          <p:nvPr>
            <p:ph type="body" sz="quarter" idx="35" hasCustomPrompt="1"/>
          </p:nvPr>
        </p:nvSpPr>
        <p:spPr>
          <a:xfrm>
            <a:off x="3415716" y="350541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0" name="Text Placeholder 39">
            <a:extLst>
              <a:ext uri="{FF2B5EF4-FFF2-40B4-BE49-F238E27FC236}">
                <a16:creationId xmlns:a16="http://schemas.microsoft.com/office/drawing/2014/main" id="{1EB086D0-C282-4422-F253-C8164072FE46}"/>
              </a:ext>
            </a:extLst>
          </p:cNvPr>
          <p:cNvSpPr>
            <a:spLocks noGrp="1"/>
          </p:cNvSpPr>
          <p:nvPr>
            <p:ph type="body" sz="quarter" idx="36" hasCustomPrompt="1"/>
          </p:nvPr>
        </p:nvSpPr>
        <p:spPr>
          <a:xfrm>
            <a:off x="3415716" y="611292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1" name="Text Placeholder 39">
            <a:extLst>
              <a:ext uri="{FF2B5EF4-FFF2-40B4-BE49-F238E27FC236}">
                <a16:creationId xmlns:a16="http://schemas.microsoft.com/office/drawing/2014/main" id="{F5E1D38D-02A8-9178-6384-972F24AFE1DF}"/>
              </a:ext>
            </a:extLst>
          </p:cNvPr>
          <p:cNvSpPr>
            <a:spLocks noGrp="1"/>
          </p:cNvSpPr>
          <p:nvPr>
            <p:ph type="body" sz="quarter" idx="37" hasCustomPrompt="1"/>
          </p:nvPr>
        </p:nvSpPr>
        <p:spPr>
          <a:xfrm>
            <a:off x="6237844" y="936710"/>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2" name="Text Placeholder 39">
            <a:extLst>
              <a:ext uri="{FF2B5EF4-FFF2-40B4-BE49-F238E27FC236}">
                <a16:creationId xmlns:a16="http://schemas.microsoft.com/office/drawing/2014/main" id="{1AF59A4E-1D44-3E28-D626-F0A4CE0D34C1}"/>
              </a:ext>
            </a:extLst>
          </p:cNvPr>
          <p:cNvSpPr>
            <a:spLocks noGrp="1"/>
          </p:cNvSpPr>
          <p:nvPr>
            <p:ph type="body" sz="quarter" idx="38" hasCustomPrompt="1"/>
          </p:nvPr>
        </p:nvSpPr>
        <p:spPr>
          <a:xfrm>
            <a:off x="6237844" y="350541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3" name="Text Placeholder 39">
            <a:extLst>
              <a:ext uri="{FF2B5EF4-FFF2-40B4-BE49-F238E27FC236}">
                <a16:creationId xmlns:a16="http://schemas.microsoft.com/office/drawing/2014/main" id="{51E6AF0A-2AD3-91A4-87AD-E48E39F4522F}"/>
              </a:ext>
            </a:extLst>
          </p:cNvPr>
          <p:cNvSpPr>
            <a:spLocks noGrp="1"/>
          </p:cNvSpPr>
          <p:nvPr>
            <p:ph type="body" sz="quarter" idx="39" hasCustomPrompt="1"/>
          </p:nvPr>
        </p:nvSpPr>
        <p:spPr>
          <a:xfrm>
            <a:off x="6237844" y="611292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4" name="Text Placeholder 39">
            <a:extLst>
              <a:ext uri="{FF2B5EF4-FFF2-40B4-BE49-F238E27FC236}">
                <a16:creationId xmlns:a16="http://schemas.microsoft.com/office/drawing/2014/main" id="{A229E039-8A98-35FF-69FD-9DC92D13ADA9}"/>
              </a:ext>
            </a:extLst>
          </p:cNvPr>
          <p:cNvSpPr>
            <a:spLocks noGrp="1"/>
          </p:cNvSpPr>
          <p:nvPr>
            <p:ph type="body" sz="quarter" idx="40" hasCustomPrompt="1"/>
          </p:nvPr>
        </p:nvSpPr>
        <p:spPr>
          <a:xfrm>
            <a:off x="9059971" y="936710"/>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5" name="Text Placeholder 39">
            <a:extLst>
              <a:ext uri="{FF2B5EF4-FFF2-40B4-BE49-F238E27FC236}">
                <a16:creationId xmlns:a16="http://schemas.microsoft.com/office/drawing/2014/main" id="{B85D9ED5-2078-0C60-2B89-B9CAD553C2ED}"/>
              </a:ext>
            </a:extLst>
          </p:cNvPr>
          <p:cNvSpPr>
            <a:spLocks noGrp="1"/>
          </p:cNvSpPr>
          <p:nvPr>
            <p:ph type="body" sz="quarter" idx="41" hasCustomPrompt="1"/>
          </p:nvPr>
        </p:nvSpPr>
        <p:spPr>
          <a:xfrm>
            <a:off x="9059971" y="350541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6" name="Text Placeholder 39">
            <a:extLst>
              <a:ext uri="{FF2B5EF4-FFF2-40B4-BE49-F238E27FC236}">
                <a16:creationId xmlns:a16="http://schemas.microsoft.com/office/drawing/2014/main" id="{2B7410BF-A617-24E5-4C2D-B26B4145304A}"/>
              </a:ext>
            </a:extLst>
          </p:cNvPr>
          <p:cNvSpPr>
            <a:spLocks noGrp="1"/>
          </p:cNvSpPr>
          <p:nvPr>
            <p:ph type="body" sz="quarter" idx="42" hasCustomPrompt="1"/>
          </p:nvPr>
        </p:nvSpPr>
        <p:spPr>
          <a:xfrm>
            <a:off x="9059971" y="611292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7" name="Text Placeholder 39">
            <a:extLst>
              <a:ext uri="{FF2B5EF4-FFF2-40B4-BE49-F238E27FC236}">
                <a16:creationId xmlns:a16="http://schemas.microsoft.com/office/drawing/2014/main" id="{83CAF4F8-865B-E2C2-9E7D-185B4FB5732C}"/>
              </a:ext>
            </a:extLst>
          </p:cNvPr>
          <p:cNvSpPr>
            <a:spLocks noGrp="1"/>
          </p:cNvSpPr>
          <p:nvPr>
            <p:ph type="body" sz="quarter" idx="43" hasCustomPrompt="1"/>
          </p:nvPr>
        </p:nvSpPr>
        <p:spPr>
          <a:xfrm>
            <a:off x="11882099" y="936710"/>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8" name="Text Placeholder 39">
            <a:extLst>
              <a:ext uri="{FF2B5EF4-FFF2-40B4-BE49-F238E27FC236}">
                <a16:creationId xmlns:a16="http://schemas.microsoft.com/office/drawing/2014/main" id="{8F203CB9-1882-0723-1965-3FFFA48373AD}"/>
              </a:ext>
            </a:extLst>
          </p:cNvPr>
          <p:cNvSpPr>
            <a:spLocks noGrp="1"/>
          </p:cNvSpPr>
          <p:nvPr>
            <p:ph type="body" sz="quarter" idx="44" hasCustomPrompt="1"/>
          </p:nvPr>
        </p:nvSpPr>
        <p:spPr>
          <a:xfrm>
            <a:off x="11882099" y="350541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69" name="Text Placeholder 39">
            <a:extLst>
              <a:ext uri="{FF2B5EF4-FFF2-40B4-BE49-F238E27FC236}">
                <a16:creationId xmlns:a16="http://schemas.microsoft.com/office/drawing/2014/main" id="{A278853A-E364-41CC-4630-54CE78A69315}"/>
              </a:ext>
            </a:extLst>
          </p:cNvPr>
          <p:cNvSpPr>
            <a:spLocks noGrp="1"/>
          </p:cNvSpPr>
          <p:nvPr>
            <p:ph type="body" sz="quarter" idx="45" hasCustomPrompt="1"/>
          </p:nvPr>
        </p:nvSpPr>
        <p:spPr>
          <a:xfrm>
            <a:off x="11882099" y="611292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70" name="Text Placeholder 39">
            <a:extLst>
              <a:ext uri="{FF2B5EF4-FFF2-40B4-BE49-F238E27FC236}">
                <a16:creationId xmlns:a16="http://schemas.microsoft.com/office/drawing/2014/main" id="{B41C1395-741E-5869-0378-37FF66544483}"/>
              </a:ext>
            </a:extLst>
          </p:cNvPr>
          <p:cNvSpPr>
            <a:spLocks noGrp="1"/>
          </p:cNvSpPr>
          <p:nvPr>
            <p:ph type="body" sz="quarter" idx="46" hasCustomPrompt="1"/>
          </p:nvPr>
        </p:nvSpPr>
        <p:spPr>
          <a:xfrm>
            <a:off x="14704226" y="936710"/>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71" name="Text Placeholder 39">
            <a:extLst>
              <a:ext uri="{FF2B5EF4-FFF2-40B4-BE49-F238E27FC236}">
                <a16:creationId xmlns:a16="http://schemas.microsoft.com/office/drawing/2014/main" id="{FE935E6F-F354-FC7A-A12F-291E245EEAED}"/>
              </a:ext>
            </a:extLst>
          </p:cNvPr>
          <p:cNvSpPr>
            <a:spLocks noGrp="1"/>
          </p:cNvSpPr>
          <p:nvPr>
            <p:ph type="body" sz="quarter" idx="47" hasCustomPrompt="1"/>
          </p:nvPr>
        </p:nvSpPr>
        <p:spPr>
          <a:xfrm>
            <a:off x="14704226" y="350541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72" name="Text Placeholder 39">
            <a:extLst>
              <a:ext uri="{FF2B5EF4-FFF2-40B4-BE49-F238E27FC236}">
                <a16:creationId xmlns:a16="http://schemas.microsoft.com/office/drawing/2014/main" id="{96A82159-AC5A-6663-5271-87C5A61D5B14}"/>
              </a:ext>
            </a:extLst>
          </p:cNvPr>
          <p:cNvSpPr>
            <a:spLocks noGrp="1"/>
          </p:cNvSpPr>
          <p:nvPr>
            <p:ph type="body" sz="quarter" idx="48" hasCustomPrompt="1"/>
          </p:nvPr>
        </p:nvSpPr>
        <p:spPr>
          <a:xfrm>
            <a:off x="14704226" y="6112929"/>
            <a:ext cx="1911013" cy="377048"/>
          </a:xfrm>
        </p:spPr>
        <p:txBody>
          <a:bodyPr anchor="ctr">
            <a:normAutofit/>
          </a:bodyPr>
          <a:lstStyle>
            <a:lvl1pPr algn="ctr">
              <a:defRPr kumimoji="0" lang="en-US" sz="1707" b="0" i="0" u="none" strike="noStrike" kern="1200" cap="none" normalizeH="0" baseline="0" dirty="0">
                <a:ln>
                  <a:noFill/>
                </a:ln>
                <a:solidFill>
                  <a:schemeClr val="bg1"/>
                </a:solidFill>
                <a:effectLst/>
                <a:latin typeface="+mn-lt"/>
                <a:ea typeface="+mn-ea"/>
                <a:cs typeface="Arial" pitchFamily="34" charset="0"/>
              </a:defRPr>
            </a:lvl1pPr>
          </a:lstStyle>
          <a:p>
            <a:pPr lvl="0"/>
            <a:r>
              <a:rPr lang="en-US" dirty="0"/>
              <a:t>Icon Name</a:t>
            </a:r>
          </a:p>
        </p:txBody>
      </p:sp>
      <p:sp>
        <p:nvSpPr>
          <p:cNvPr id="2" name="Date Placeholder 3">
            <a:extLst>
              <a:ext uri="{FF2B5EF4-FFF2-40B4-BE49-F238E27FC236}">
                <a16:creationId xmlns:a16="http://schemas.microsoft.com/office/drawing/2014/main" id="{2C09035B-68F9-D594-561B-85EA15198B01}"/>
              </a:ext>
            </a:extLst>
          </p:cNvPr>
          <p:cNvSpPr>
            <a:spLocks noGrp="1"/>
          </p:cNvSpPr>
          <p:nvPr>
            <p:ph type="dt" sz="half" idx="10"/>
          </p:nvPr>
        </p:nvSpPr>
        <p:spPr>
          <a:xfrm>
            <a:off x="8687574" y="9181389"/>
            <a:ext cx="1075107" cy="364134"/>
          </a:xfrm>
        </p:spPr>
        <p:txBody>
          <a:bodyPr/>
          <a:lstStyle>
            <a:lvl1pPr>
              <a:defRPr sz="800"/>
            </a:lvl1pPr>
          </a:lstStyle>
          <a:p>
            <a:r>
              <a:rPr lang="en-US"/>
              <a:t>Month Year</a:t>
            </a:r>
          </a:p>
        </p:txBody>
      </p:sp>
      <p:sp>
        <p:nvSpPr>
          <p:cNvPr id="7" name="Footer Placeholder 4">
            <a:extLst>
              <a:ext uri="{FF2B5EF4-FFF2-40B4-BE49-F238E27FC236}">
                <a16:creationId xmlns:a16="http://schemas.microsoft.com/office/drawing/2014/main" id="{3DE00181-7FBF-0B13-6C2F-6FDF49524579}"/>
              </a:ext>
            </a:extLst>
          </p:cNvPr>
          <p:cNvSpPr>
            <a:spLocks noGrp="1"/>
          </p:cNvSpPr>
          <p:nvPr>
            <p:ph type="ftr" sz="quarter" idx="11"/>
          </p:nvPr>
        </p:nvSpPr>
        <p:spPr>
          <a:xfrm>
            <a:off x="3109664" y="9181389"/>
            <a:ext cx="5324994" cy="364134"/>
          </a:xfrm>
        </p:spPr>
        <p:txBody>
          <a:bodyPr/>
          <a:lstStyle>
            <a:lvl1pPr>
              <a:defRPr sz="800"/>
            </a:lvl1pPr>
          </a:lstStyle>
          <a:p>
            <a:r>
              <a:rPr lang="en-US" dirty="0"/>
              <a:t>Ethos Design System (EDS) icons for PowerPoint</a:t>
            </a:r>
          </a:p>
        </p:txBody>
      </p:sp>
      <p:sp>
        <p:nvSpPr>
          <p:cNvPr id="8" name="Slide Number Placeholder 5">
            <a:extLst>
              <a:ext uri="{FF2B5EF4-FFF2-40B4-BE49-F238E27FC236}">
                <a16:creationId xmlns:a16="http://schemas.microsoft.com/office/drawing/2014/main" id="{B0A32BF3-40B9-BE38-57C1-53721F4F6E7A}"/>
              </a:ext>
            </a:extLst>
          </p:cNvPr>
          <p:cNvSpPr>
            <a:spLocks noGrp="1"/>
          </p:cNvSpPr>
          <p:nvPr>
            <p:ph type="sldNum" sz="quarter" idx="12"/>
          </p:nvPr>
        </p:nvSpPr>
        <p:spPr>
          <a:xfrm>
            <a:off x="16293068" y="9181389"/>
            <a:ext cx="322171" cy="364134"/>
          </a:xfrm>
        </p:spPr>
        <p:txBody>
          <a:bodyPr/>
          <a:lstStyle>
            <a:lvl1pPr>
              <a:defRPr sz="800"/>
            </a:lvl1pPr>
          </a:lstStyle>
          <a:p>
            <a:fld id="{339C9110-F427-4586-9638-A5638F41FBCD}" type="slidenum">
              <a:rPr lang="en-US" smtClean="0"/>
              <a:pPr/>
              <a:t>‹#›</a:t>
            </a:fld>
            <a:endParaRPr lang="en-US"/>
          </a:p>
        </p:txBody>
      </p:sp>
      <p:sp>
        <p:nvSpPr>
          <p:cNvPr id="3" name="TextBox 2">
            <a:extLst>
              <a:ext uri="{FF2B5EF4-FFF2-40B4-BE49-F238E27FC236}">
                <a16:creationId xmlns:a16="http://schemas.microsoft.com/office/drawing/2014/main" id="{0F7A0613-6FFF-4C56-C7B8-029ABE25C708}"/>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3927283399"/>
      </p:ext>
    </p:extLst>
  </p:cSld>
  <p:clrMapOvr>
    <a:masterClrMapping/>
  </p:clrMapOvr>
  <p:extLst>
    <p:ext uri="{DCECCB84-F9BA-43D5-87BE-67443E8EF086}">
      <p15:sldGuideLst xmlns:p15="http://schemas.microsoft.com/office/powerpoint/2012/main">
        <p15:guide id="1" pos="3192">
          <p15:clr>
            <a:srgbClr val="FBAE40"/>
          </p15:clr>
        </p15:guide>
        <p15:guide id="2" orient="horz" pos="528">
          <p15:clr>
            <a:srgbClr val="FBAE40"/>
          </p15:clr>
        </p15:guide>
        <p15:guide id="3" orient="horz" pos="1680">
          <p15:clr>
            <a:srgbClr val="FBAE40"/>
          </p15:clr>
        </p15:guide>
        <p15:guide id="4" orient="horz" pos="2832">
          <p15:clr>
            <a:srgbClr val="FBAE40"/>
          </p15:clr>
        </p15:guide>
        <p15:guide id="5" pos="1944">
          <p15:clr>
            <a:srgbClr val="FBAE40"/>
          </p15:clr>
        </p15:guide>
        <p15:guide id="6" pos="672">
          <p15:clr>
            <a:srgbClr val="FBAE40"/>
          </p15:clr>
        </p15:guide>
        <p15:guide id="7" pos="4440">
          <p15:clr>
            <a:srgbClr val="FBAE40"/>
          </p15:clr>
        </p15:guide>
        <p15:guide id="8" pos="5664">
          <p15:clr>
            <a:srgbClr val="FBAE40"/>
          </p15:clr>
        </p15:guide>
        <p15:guide id="9" pos="6936">
          <p15:clr>
            <a:srgbClr val="FBAE40"/>
          </p15:clr>
        </p15:guide>
        <p15:guide id="10" orient="horz" pos="960">
          <p15:clr>
            <a:srgbClr val="FBAE40"/>
          </p15:clr>
        </p15:guide>
        <p15:guide id="11" orient="horz" pos="2088">
          <p15:clr>
            <a:srgbClr val="FBAE40"/>
          </p15:clr>
        </p15:guide>
        <p15:guide id="12" orient="horz" pos="326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Icons">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C8B41F6-B80B-9510-5CF2-91D33959042A}"/>
              </a:ext>
            </a:extLst>
          </p:cNvPr>
          <p:cNvGrpSpPr/>
          <p:nvPr userDrawn="1"/>
        </p:nvGrpSpPr>
        <p:grpSpPr>
          <a:xfrm>
            <a:off x="0" y="8973833"/>
            <a:ext cx="17348199" cy="779767"/>
            <a:chOff x="1" y="6309994"/>
            <a:chExt cx="12192000" cy="548006"/>
          </a:xfrm>
        </p:grpSpPr>
        <p:sp>
          <p:nvSpPr>
            <p:cNvPr id="7" name="Rectangle 6">
              <a:extLst>
                <a:ext uri="{FF2B5EF4-FFF2-40B4-BE49-F238E27FC236}">
                  <a16:creationId xmlns:a16="http://schemas.microsoft.com/office/drawing/2014/main" id="{92FAEFB4-BC32-A5A3-D382-4EE6739E8D72}"/>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8" name="Picture 7">
              <a:extLst>
                <a:ext uri="{FF2B5EF4-FFF2-40B4-BE49-F238E27FC236}">
                  <a16:creationId xmlns:a16="http://schemas.microsoft.com/office/drawing/2014/main" id="{53A826C4-3F68-1EB0-19EB-9C5CF31CF963}"/>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4" name="Date Placeholder 3">
            <a:extLst>
              <a:ext uri="{FF2B5EF4-FFF2-40B4-BE49-F238E27FC236}">
                <a16:creationId xmlns:a16="http://schemas.microsoft.com/office/drawing/2014/main" id="{FD34C764-E0EB-2208-0243-AFF84877397B}"/>
              </a:ext>
            </a:extLst>
          </p:cNvPr>
          <p:cNvSpPr>
            <a:spLocks noGrp="1"/>
          </p:cNvSpPr>
          <p:nvPr>
            <p:ph type="dt" sz="half" idx="10"/>
          </p:nvPr>
        </p:nvSpPr>
        <p:spPr/>
        <p:txBody>
          <a:bodyPr>
            <a:normAutofit/>
          </a:bodyPr>
          <a:lstStyle>
            <a:lvl1pPr algn="l">
              <a:defRPr lang="en-US" sz="1050" smtClean="0">
                <a:latin typeface="+mj-lt"/>
              </a:defRPr>
            </a:lvl1pPr>
          </a:lstStyle>
          <a:p>
            <a:pPr>
              <a:lnSpc>
                <a:spcPct val="90000"/>
              </a:lnSpc>
            </a:pPr>
            <a:r>
              <a:rPr lang="en-US"/>
              <a:t>Month Year</a:t>
            </a:r>
            <a:endParaRPr lang="en-US" dirty="0"/>
          </a:p>
        </p:txBody>
      </p:sp>
      <p:sp>
        <p:nvSpPr>
          <p:cNvPr id="5" name="Footer Placeholder 4">
            <a:extLst>
              <a:ext uri="{FF2B5EF4-FFF2-40B4-BE49-F238E27FC236}">
                <a16:creationId xmlns:a16="http://schemas.microsoft.com/office/drawing/2014/main" id="{EC23356B-2BE3-431E-E7B2-89F7228FE33C}"/>
              </a:ext>
            </a:extLst>
          </p:cNvPr>
          <p:cNvSpPr>
            <a:spLocks noGrp="1"/>
          </p:cNvSpPr>
          <p:nvPr>
            <p:ph type="ftr" sz="quarter" idx="11"/>
          </p:nvPr>
        </p:nvSpPr>
        <p:spPr/>
        <p:txBody>
          <a:bodyPr>
            <a:normAutofit/>
          </a:bodyPr>
          <a:lstStyle>
            <a:lvl1pPr algn="l">
              <a:defRPr lang="en-US" sz="1050" smtClean="0">
                <a:latin typeface="+mj-lt"/>
              </a:defRPr>
            </a:lvl1pPr>
          </a:lstStyle>
          <a:p>
            <a:pPr>
              <a:lnSpc>
                <a:spcPct val="90000"/>
              </a:lnSpc>
            </a:pPr>
            <a:r>
              <a:rPr lang="en-US" dirty="0"/>
              <a:t>Ethos Design System (EDS) icons for PowerPoint</a:t>
            </a:r>
          </a:p>
        </p:txBody>
      </p:sp>
      <p:sp>
        <p:nvSpPr>
          <p:cNvPr id="6" name="Slide Number Placeholder 5">
            <a:extLst>
              <a:ext uri="{FF2B5EF4-FFF2-40B4-BE49-F238E27FC236}">
                <a16:creationId xmlns:a16="http://schemas.microsoft.com/office/drawing/2014/main" id="{C916EB99-05F0-2B87-8138-B360AE99BFB1}"/>
              </a:ext>
            </a:extLst>
          </p:cNvPr>
          <p:cNvSpPr>
            <a:spLocks noGrp="1"/>
          </p:cNvSpPr>
          <p:nvPr>
            <p:ph type="sldNum" sz="quarter" idx="12"/>
          </p:nvPr>
        </p:nvSpPr>
        <p:spPr/>
        <p:txBody>
          <a:bodyPr/>
          <a:lstStyle>
            <a:lvl1pPr>
              <a:defRPr sz="800"/>
            </a:lvl1pPr>
          </a:lstStyle>
          <a:p>
            <a:fld id="{339C9110-F427-4586-9638-A5638F41FBCD}" type="slidenum">
              <a:rPr lang="en-US" smtClean="0"/>
              <a:pPr/>
              <a:t>‹#›</a:t>
            </a:fld>
            <a:endParaRPr lang="en-US"/>
          </a:p>
        </p:txBody>
      </p:sp>
      <p:sp>
        <p:nvSpPr>
          <p:cNvPr id="3" name="TextBox 2">
            <a:extLst>
              <a:ext uri="{FF2B5EF4-FFF2-40B4-BE49-F238E27FC236}">
                <a16:creationId xmlns:a16="http://schemas.microsoft.com/office/drawing/2014/main" id="{248A983B-A294-F424-8186-6A641A1286A2}"/>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sz="1050" dirty="0">
                <a:latin typeface="+mj-lt"/>
              </a:rPr>
              <a:t> © 2025 GE HealthCare. GE is a trademark of General Electric Company used under trademark license.</a:t>
            </a:r>
          </a:p>
        </p:txBody>
      </p:sp>
      <p:sp>
        <p:nvSpPr>
          <p:cNvPr id="33" name="Picture Placeholder 32">
            <a:extLst>
              <a:ext uri="{FF2B5EF4-FFF2-40B4-BE49-F238E27FC236}">
                <a16:creationId xmlns:a16="http://schemas.microsoft.com/office/drawing/2014/main" id="{327C39A7-6D52-5ECF-6963-F7DDE93AE325}"/>
              </a:ext>
            </a:extLst>
          </p:cNvPr>
          <p:cNvSpPr>
            <a:spLocks noGrp="1"/>
          </p:cNvSpPr>
          <p:nvPr>
            <p:ph type="pic" sz="quarter" idx="13"/>
          </p:nvPr>
        </p:nvSpPr>
        <p:spPr>
          <a:xfrm>
            <a:off x="1298347" y="1703367"/>
            <a:ext cx="943604" cy="943144"/>
          </a:xfrm>
        </p:spPr>
        <p:txBody>
          <a:bodyPr/>
          <a:lstStyle/>
          <a:p>
            <a:endParaRPr lang="en-US"/>
          </a:p>
        </p:txBody>
      </p:sp>
      <p:sp>
        <p:nvSpPr>
          <p:cNvPr id="34" name="Picture Placeholder 32">
            <a:extLst>
              <a:ext uri="{FF2B5EF4-FFF2-40B4-BE49-F238E27FC236}">
                <a16:creationId xmlns:a16="http://schemas.microsoft.com/office/drawing/2014/main" id="{C642AE1A-AC84-24AD-9415-BEFDAC2A3EC2}"/>
              </a:ext>
            </a:extLst>
          </p:cNvPr>
          <p:cNvSpPr>
            <a:spLocks noGrp="1"/>
          </p:cNvSpPr>
          <p:nvPr>
            <p:ph type="pic" sz="quarter" idx="14"/>
          </p:nvPr>
        </p:nvSpPr>
        <p:spPr>
          <a:xfrm>
            <a:off x="4055054" y="1703367"/>
            <a:ext cx="943604" cy="943144"/>
          </a:xfrm>
        </p:spPr>
        <p:txBody>
          <a:bodyPr/>
          <a:lstStyle/>
          <a:p>
            <a:endParaRPr lang="en-US" dirty="0"/>
          </a:p>
        </p:txBody>
      </p:sp>
      <p:sp>
        <p:nvSpPr>
          <p:cNvPr id="35" name="Picture Placeholder 32">
            <a:extLst>
              <a:ext uri="{FF2B5EF4-FFF2-40B4-BE49-F238E27FC236}">
                <a16:creationId xmlns:a16="http://schemas.microsoft.com/office/drawing/2014/main" id="{958C21BB-9503-2A97-425D-2520C697BDA9}"/>
              </a:ext>
            </a:extLst>
          </p:cNvPr>
          <p:cNvSpPr>
            <a:spLocks noGrp="1"/>
          </p:cNvSpPr>
          <p:nvPr>
            <p:ph type="pic" sz="quarter" idx="15"/>
          </p:nvPr>
        </p:nvSpPr>
        <p:spPr>
          <a:xfrm>
            <a:off x="6822016" y="1703367"/>
            <a:ext cx="943604" cy="943144"/>
          </a:xfrm>
        </p:spPr>
        <p:txBody>
          <a:bodyPr/>
          <a:lstStyle/>
          <a:p>
            <a:endParaRPr lang="en-US"/>
          </a:p>
        </p:txBody>
      </p:sp>
      <p:sp>
        <p:nvSpPr>
          <p:cNvPr id="36" name="Picture Placeholder 32">
            <a:extLst>
              <a:ext uri="{FF2B5EF4-FFF2-40B4-BE49-F238E27FC236}">
                <a16:creationId xmlns:a16="http://schemas.microsoft.com/office/drawing/2014/main" id="{B104E965-8367-A7E9-207A-14047B2678E4}"/>
              </a:ext>
            </a:extLst>
          </p:cNvPr>
          <p:cNvSpPr>
            <a:spLocks noGrp="1"/>
          </p:cNvSpPr>
          <p:nvPr>
            <p:ph type="pic" sz="quarter" idx="16"/>
          </p:nvPr>
        </p:nvSpPr>
        <p:spPr>
          <a:xfrm>
            <a:off x="9574343" y="1703367"/>
            <a:ext cx="943604" cy="943144"/>
          </a:xfrm>
        </p:spPr>
        <p:txBody>
          <a:bodyPr/>
          <a:lstStyle/>
          <a:p>
            <a:endParaRPr lang="en-US" dirty="0"/>
          </a:p>
        </p:txBody>
      </p:sp>
      <p:sp>
        <p:nvSpPr>
          <p:cNvPr id="37" name="Picture Placeholder 32">
            <a:extLst>
              <a:ext uri="{FF2B5EF4-FFF2-40B4-BE49-F238E27FC236}">
                <a16:creationId xmlns:a16="http://schemas.microsoft.com/office/drawing/2014/main" id="{79A0A031-3224-7FC3-B386-4A1EB674DEBE}"/>
              </a:ext>
            </a:extLst>
          </p:cNvPr>
          <p:cNvSpPr>
            <a:spLocks noGrp="1"/>
          </p:cNvSpPr>
          <p:nvPr>
            <p:ph type="pic" sz="quarter" idx="17"/>
          </p:nvPr>
        </p:nvSpPr>
        <p:spPr>
          <a:xfrm>
            <a:off x="12331700" y="1703367"/>
            <a:ext cx="943604" cy="943144"/>
          </a:xfrm>
        </p:spPr>
        <p:txBody>
          <a:bodyPr/>
          <a:lstStyle/>
          <a:p>
            <a:endParaRPr lang="en-US" dirty="0"/>
          </a:p>
        </p:txBody>
      </p:sp>
      <p:sp>
        <p:nvSpPr>
          <p:cNvPr id="38" name="Picture Placeholder 32">
            <a:extLst>
              <a:ext uri="{FF2B5EF4-FFF2-40B4-BE49-F238E27FC236}">
                <a16:creationId xmlns:a16="http://schemas.microsoft.com/office/drawing/2014/main" id="{E2F37F53-F98E-B400-B562-7142B6C64FFD}"/>
              </a:ext>
            </a:extLst>
          </p:cNvPr>
          <p:cNvSpPr>
            <a:spLocks noGrp="1"/>
          </p:cNvSpPr>
          <p:nvPr>
            <p:ph type="pic" sz="quarter" idx="18"/>
          </p:nvPr>
        </p:nvSpPr>
        <p:spPr>
          <a:xfrm>
            <a:off x="15115018" y="1703367"/>
            <a:ext cx="943604" cy="943144"/>
          </a:xfrm>
        </p:spPr>
        <p:txBody>
          <a:bodyPr/>
          <a:lstStyle/>
          <a:p>
            <a:endParaRPr lang="en-US" dirty="0"/>
          </a:p>
        </p:txBody>
      </p:sp>
      <p:sp>
        <p:nvSpPr>
          <p:cNvPr id="43" name="Picture Placeholder 32">
            <a:extLst>
              <a:ext uri="{FF2B5EF4-FFF2-40B4-BE49-F238E27FC236}">
                <a16:creationId xmlns:a16="http://schemas.microsoft.com/office/drawing/2014/main" id="{5486E53E-D7D6-BC6B-E8E7-CB44B343D22F}"/>
              </a:ext>
            </a:extLst>
          </p:cNvPr>
          <p:cNvSpPr>
            <a:spLocks noGrp="1"/>
          </p:cNvSpPr>
          <p:nvPr>
            <p:ph type="pic" sz="quarter" idx="22"/>
          </p:nvPr>
        </p:nvSpPr>
        <p:spPr>
          <a:xfrm>
            <a:off x="1298347" y="4269804"/>
            <a:ext cx="943604" cy="943144"/>
          </a:xfrm>
        </p:spPr>
        <p:txBody>
          <a:bodyPr/>
          <a:lstStyle/>
          <a:p>
            <a:endParaRPr lang="en-US"/>
          </a:p>
        </p:txBody>
      </p:sp>
      <p:sp>
        <p:nvSpPr>
          <p:cNvPr id="44" name="Picture Placeholder 32">
            <a:extLst>
              <a:ext uri="{FF2B5EF4-FFF2-40B4-BE49-F238E27FC236}">
                <a16:creationId xmlns:a16="http://schemas.microsoft.com/office/drawing/2014/main" id="{AD027FEE-5E8F-8F2B-AC89-26809033D59A}"/>
              </a:ext>
            </a:extLst>
          </p:cNvPr>
          <p:cNvSpPr>
            <a:spLocks noGrp="1"/>
          </p:cNvSpPr>
          <p:nvPr>
            <p:ph type="pic" sz="quarter" idx="23"/>
          </p:nvPr>
        </p:nvSpPr>
        <p:spPr>
          <a:xfrm>
            <a:off x="4055054" y="4269804"/>
            <a:ext cx="943604" cy="943144"/>
          </a:xfrm>
        </p:spPr>
        <p:txBody>
          <a:bodyPr/>
          <a:lstStyle/>
          <a:p>
            <a:endParaRPr lang="en-US"/>
          </a:p>
        </p:txBody>
      </p:sp>
      <p:sp>
        <p:nvSpPr>
          <p:cNvPr id="45" name="Picture Placeholder 32">
            <a:extLst>
              <a:ext uri="{FF2B5EF4-FFF2-40B4-BE49-F238E27FC236}">
                <a16:creationId xmlns:a16="http://schemas.microsoft.com/office/drawing/2014/main" id="{FE4177E9-E996-B7E3-75F1-1C9CFB855C79}"/>
              </a:ext>
            </a:extLst>
          </p:cNvPr>
          <p:cNvSpPr>
            <a:spLocks noGrp="1"/>
          </p:cNvSpPr>
          <p:nvPr>
            <p:ph type="pic" sz="quarter" idx="24"/>
          </p:nvPr>
        </p:nvSpPr>
        <p:spPr>
          <a:xfrm>
            <a:off x="6822016" y="4269804"/>
            <a:ext cx="943604" cy="943144"/>
          </a:xfrm>
        </p:spPr>
        <p:txBody>
          <a:bodyPr/>
          <a:lstStyle/>
          <a:p>
            <a:endParaRPr lang="en-US"/>
          </a:p>
        </p:txBody>
      </p:sp>
      <p:sp>
        <p:nvSpPr>
          <p:cNvPr id="46" name="Picture Placeholder 32">
            <a:extLst>
              <a:ext uri="{FF2B5EF4-FFF2-40B4-BE49-F238E27FC236}">
                <a16:creationId xmlns:a16="http://schemas.microsoft.com/office/drawing/2014/main" id="{F68E4532-540A-4AE9-B3F7-A4B2B62E960C}"/>
              </a:ext>
            </a:extLst>
          </p:cNvPr>
          <p:cNvSpPr>
            <a:spLocks noGrp="1"/>
          </p:cNvSpPr>
          <p:nvPr>
            <p:ph type="pic" sz="quarter" idx="25"/>
          </p:nvPr>
        </p:nvSpPr>
        <p:spPr>
          <a:xfrm>
            <a:off x="9574343" y="4269804"/>
            <a:ext cx="943604" cy="943144"/>
          </a:xfrm>
        </p:spPr>
        <p:txBody>
          <a:bodyPr/>
          <a:lstStyle/>
          <a:p>
            <a:endParaRPr lang="en-US"/>
          </a:p>
        </p:txBody>
      </p:sp>
      <p:sp>
        <p:nvSpPr>
          <p:cNvPr id="47" name="Picture Placeholder 32">
            <a:extLst>
              <a:ext uri="{FF2B5EF4-FFF2-40B4-BE49-F238E27FC236}">
                <a16:creationId xmlns:a16="http://schemas.microsoft.com/office/drawing/2014/main" id="{0FBBC78F-B6BB-B5E9-2BB7-32945051B48B}"/>
              </a:ext>
            </a:extLst>
          </p:cNvPr>
          <p:cNvSpPr>
            <a:spLocks noGrp="1"/>
          </p:cNvSpPr>
          <p:nvPr>
            <p:ph type="pic" sz="quarter" idx="26"/>
          </p:nvPr>
        </p:nvSpPr>
        <p:spPr>
          <a:xfrm>
            <a:off x="12331700" y="4269804"/>
            <a:ext cx="943604" cy="943144"/>
          </a:xfrm>
        </p:spPr>
        <p:txBody>
          <a:bodyPr/>
          <a:lstStyle/>
          <a:p>
            <a:endParaRPr lang="en-US" dirty="0"/>
          </a:p>
        </p:txBody>
      </p:sp>
      <p:sp>
        <p:nvSpPr>
          <p:cNvPr id="48" name="Picture Placeholder 32">
            <a:extLst>
              <a:ext uri="{FF2B5EF4-FFF2-40B4-BE49-F238E27FC236}">
                <a16:creationId xmlns:a16="http://schemas.microsoft.com/office/drawing/2014/main" id="{24D4C895-F094-30C7-25A3-654829D7E9EB}"/>
              </a:ext>
            </a:extLst>
          </p:cNvPr>
          <p:cNvSpPr>
            <a:spLocks noGrp="1"/>
          </p:cNvSpPr>
          <p:nvPr>
            <p:ph type="pic" sz="quarter" idx="27"/>
          </p:nvPr>
        </p:nvSpPr>
        <p:spPr>
          <a:xfrm>
            <a:off x="15115018" y="4269804"/>
            <a:ext cx="943604" cy="943144"/>
          </a:xfrm>
        </p:spPr>
        <p:txBody>
          <a:bodyPr/>
          <a:lstStyle/>
          <a:p>
            <a:endParaRPr lang="en-US"/>
          </a:p>
        </p:txBody>
      </p:sp>
      <p:sp>
        <p:nvSpPr>
          <p:cNvPr id="49" name="Picture Placeholder 32">
            <a:extLst>
              <a:ext uri="{FF2B5EF4-FFF2-40B4-BE49-F238E27FC236}">
                <a16:creationId xmlns:a16="http://schemas.microsoft.com/office/drawing/2014/main" id="{E22ECB5B-4973-8328-4FF4-6C3D7DE3DADF}"/>
              </a:ext>
            </a:extLst>
          </p:cNvPr>
          <p:cNvSpPr>
            <a:spLocks noGrp="1"/>
          </p:cNvSpPr>
          <p:nvPr>
            <p:ph type="pic" sz="quarter" idx="28"/>
          </p:nvPr>
        </p:nvSpPr>
        <p:spPr>
          <a:xfrm>
            <a:off x="1298347" y="6934519"/>
            <a:ext cx="943604" cy="943144"/>
          </a:xfrm>
        </p:spPr>
        <p:txBody>
          <a:bodyPr/>
          <a:lstStyle/>
          <a:p>
            <a:endParaRPr lang="en-US"/>
          </a:p>
        </p:txBody>
      </p:sp>
      <p:sp>
        <p:nvSpPr>
          <p:cNvPr id="50" name="Picture Placeholder 32">
            <a:extLst>
              <a:ext uri="{FF2B5EF4-FFF2-40B4-BE49-F238E27FC236}">
                <a16:creationId xmlns:a16="http://schemas.microsoft.com/office/drawing/2014/main" id="{B4AC6188-F1CC-959B-8428-C8B331880EF4}"/>
              </a:ext>
            </a:extLst>
          </p:cNvPr>
          <p:cNvSpPr>
            <a:spLocks noGrp="1"/>
          </p:cNvSpPr>
          <p:nvPr>
            <p:ph type="pic" sz="quarter" idx="29"/>
          </p:nvPr>
        </p:nvSpPr>
        <p:spPr>
          <a:xfrm>
            <a:off x="4055054" y="6934519"/>
            <a:ext cx="943604" cy="943144"/>
          </a:xfrm>
        </p:spPr>
        <p:txBody>
          <a:bodyPr/>
          <a:lstStyle/>
          <a:p>
            <a:endParaRPr lang="en-US" dirty="0"/>
          </a:p>
        </p:txBody>
      </p:sp>
      <p:sp>
        <p:nvSpPr>
          <p:cNvPr id="51" name="Picture Placeholder 32">
            <a:extLst>
              <a:ext uri="{FF2B5EF4-FFF2-40B4-BE49-F238E27FC236}">
                <a16:creationId xmlns:a16="http://schemas.microsoft.com/office/drawing/2014/main" id="{D8FA105D-B13A-B987-235E-0B796AC5F795}"/>
              </a:ext>
            </a:extLst>
          </p:cNvPr>
          <p:cNvSpPr>
            <a:spLocks noGrp="1"/>
          </p:cNvSpPr>
          <p:nvPr>
            <p:ph type="pic" sz="quarter" idx="30"/>
          </p:nvPr>
        </p:nvSpPr>
        <p:spPr>
          <a:xfrm>
            <a:off x="6822016" y="6934519"/>
            <a:ext cx="943604" cy="943144"/>
          </a:xfrm>
        </p:spPr>
        <p:txBody>
          <a:bodyPr/>
          <a:lstStyle/>
          <a:p>
            <a:endParaRPr lang="en-US" dirty="0"/>
          </a:p>
        </p:txBody>
      </p:sp>
      <p:sp>
        <p:nvSpPr>
          <p:cNvPr id="52" name="Picture Placeholder 32">
            <a:extLst>
              <a:ext uri="{FF2B5EF4-FFF2-40B4-BE49-F238E27FC236}">
                <a16:creationId xmlns:a16="http://schemas.microsoft.com/office/drawing/2014/main" id="{EF912F38-C1B1-CFC8-2272-5E6DD246DD6B}"/>
              </a:ext>
            </a:extLst>
          </p:cNvPr>
          <p:cNvSpPr>
            <a:spLocks noGrp="1"/>
          </p:cNvSpPr>
          <p:nvPr>
            <p:ph type="pic" sz="quarter" idx="31"/>
          </p:nvPr>
        </p:nvSpPr>
        <p:spPr>
          <a:xfrm>
            <a:off x="9574343" y="6934519"/>
            <a:ext cx="943604" cy="943144"/>
          </a:xfrm>
        </p:spPr>
        <p:txBody>
          <a:bodyPr/>
          <a:lstStyle/>
          <a:p>
            <a:endParaRPr lang="en-US" dirty="0"/>
          </a:p>
        </p:txBody>
      </p:sp>
      <p:sp>
        <p:nvSpPr>
          <p:cNvPr id="53" name="Picture Placeholder 32">
            <a:extLst>
              <a:ext uri="{FF2B5EF4-FFF2-40B4-BE49-F238E27FC236}">
                <a16:creationId xmlns:a16="http://schemas.microsoft.com/office/drawing/2014/main" id="{7EA32E8B-A1EF-E1B6-0793-5E9CD0D73119}"/>
              </a:ext>
            </a:extLst>
          </p:cNvPr>
          <p:cNvSpPr>
            <a:spLocks noGrp="1"/>
          </p:cNvSpPr>
          <p:nvPr>
            <p:ph type="pic" sz="quarter" idx="32"/>
          </p:nvPr>
        </p:nvSpPr>
        <p:spPr>
          <a:xfrm>
            <a:off x="12331700" y="6934519"/>
            <a:ext cx="943604" cy="943144"/>
          </a:xfrm>
        </p:spPr>
        <p:txBody>
          <a:bodyPr/>
          <a:lstStyle/>
          <a:p>
            <a:endParaRPr lang="en-US" dirty="0"/>
          </a:p>
        </p:txBody>
      </p:sp>
      <p:sp>
        <p:nvSpPr>
          <p:cNvPr id="54" name="Picture Placeholder 32">
            <a:extLst>
              <a:ext uri="{FF2B5EF4-FFF2-40B4-BE49-F238E27FC236}">
                <a16:creationId xmlns:a16="http://schemas.microsoft.com/office/drawing/2014/main" id="{775861FB-8D8E-4177-A728-68EC076D307B}"/>
              </a:ext>
            </a:extLst>
          </p:cNvPr>
          <p:cNvSpPr>
            <a:spLocks noGrp="1"/>
          </p:cNvSpPr>
          <p:nvPr>
            <p:ph type="pic" sz="quarter" idx="33"/>
          </p:nvPr>
        </p:nvSpPr>
        <p:spPr>
          <a:xfrm>
            <a:off x="15115018" y="6934519"/>
            <a:ext cx="943604" cy="943144"/>
          </a:xfrm>
        </p:spPr>
        <p:txBody>
          <a:bodyPr/>
          <a:lstStyle/>
          <a:p>
            <a:endParaRPr lang="en-US" dirty="0"/>
          </a:p>
        </p:txBody>
      </p:sp>
    </p:spTree>
    <p:extLst>
      <p:ext uri="{BB962C8B-B14F-4D97-AF65-F5344CB8AC3E}">
        <p14:creationId xmlns:p14="http://schemas.microsoft.com/office/powerpoint/2010/main" val="561877828"/>
      </p:ext>
    </p:extLst>
  </p:cSld>
  <p:clrMapOvr>
    <a:masterClrMapping/>
  </p:clrMapOvr>
  <p:extLst>
    <p:ext uri="{DCECCB84-F9BA-43D5-87BE-67443E8EF086}">
      <p15:sldGuideLst xmlns:p15="http://schemas.microsoft.com/office/powerpoint/2012/main">
        <p15:guide id="1" pos="2872">
          <p15:clr>
            <a:srgbClr val="FBAE40"/>
          </p15:clr>
        </p15:guide>
        <p15:guide id="2" orient="horz" pos="528">
          <p15:clr>
            <a:srgbClr val="FBAE40"/>
          </p15:clr>
        </p15:guide>
        <p15:guide id="6" pos="1096">
          <p15:clr>
            <a:srgbClr val="FBAE40"/>
          </p15:clr>
        </p15:guide>
        <p15:guide id="7" pos="4600">
          <p15:clr>
            <a:srgbClr val="FBAE40"/>
          </p15:clr>
        </p15:guide>
        <p15:guide id="8" pos="6328">
          <p15:clr>
            <a:srgbClr val="FBAE40"/>
          </p15:clr>
        </p15:guide>
        <p15:guide id="9" pos="8056">
          <p15:clr>
            <a:srgbClr val="FBAE40"/>
          </p15:clr>
        </p15:guide>
        <p15:guide id="13" pos="983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Icons">
    <p:bg>
      <p:bgPr>
        <a:solidFill>
          <a:schemeClr val="tx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0DFB87E-8B0C-CD78-0CAF-63CAE1C301AB}"/>
              </a:ext>
            </a:extLst>
          </p:cNvPr>
          <p:cNvGrpSpPr/>
          <p:nvPr userDrawn="1"/>
        </p:nvGrpSpPr>
        <p:grpSpPr>
          <a:xfrm>
            <a:off x="0" y="8973833"/>
            <a:ext cx="17348199" cy="779767"/>
            <a:chOff x="1" y="6309994"/>
            <a:chExt cx="12192000" cy="548006"/>
          </a:xfrm>
        </p:grpSpPr>
        <p:sp>
          <p:nvSpPr>
            <p:cNvPr id="4" name="Rectangle 3">
              <a:extLst>
                <a:ext uri="{FF2B5EF4-FFF2-40B4-BE49-F238E27FC236}">
                  <a16:creationId xmlns:a16="http://schemas.microsoft.com/office/drawing/2014/main" id="{EA731570-BE1F-A600-1FB9-675D3B131629}"/>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5" name="Picture 4">
              <a:extLst>
                <a:ext uri="{FF2B5EF4-FFF2-40B4-BE49-F238E27FC236}">
                  <a16:creationId xmlns:a16="http://schemas.microsoft.com/office/drawing/2014/main" id="{715F65F7-3EF5-DD2C-444A-4FAC362DAEF6}"/>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2" name="Date Placeholder 3">
            <a:extLst>
              <a:ext uri="{FF2B5EF4-FFF2-40B4-BE49-F238E27FC236}">
                <a16:creationId xmlns:a16="http://schemas.microsoft.com/office/drawing/2014/main" id="{AB66D29B-E2CE-50F1-1B5C-6D4C72016919}"/>
              </a:ext>
            </a:extLst>
          </p:cNvPr>
          <p:cNvSpPr>
            <a:spLocks noGrp="1"/>
          </p:cNvSpPr>
          <p:nvPr>
            <p:ph type="dt" sz="half" idx="10"/>
          </p:nvPr>
        </p:nvSpPr>
        <p:spPr>
          <a:xfrm>
            <a:off x="8687574" y="9181389"/>
            <a:ext cx="1075107" cy="364134"/>
          </a:xfrm>
        </p:spPr>
        <p:txBody>
          <a:bodyPr/>
          <a:lstStyle>
            <a:lvl1pPr>
              <a:defRPr sz="800"/>
            </a:lvl1pPr>
          </a:lstStyle>
          <a:p>
            <a:r>
              <a:rPr lang="en-US"/>
              <a:t>Month Year</a:t>
            </a:r>
          </a:p>
        </p:txBody>
      </p:sp>
      <p:sp>
        <p:nvSpPr>
          <p:cNvPr id="7" name="Footer Placeholder 4">
            <a:extLst>
              <a:ext uri="{FF2B5EF4-FFF2-40B4-BE49-F238E27FC236}">
                <a16:creationId xmlns:a16="http://schemas.microsoft.com/office/drawing/2014/main" id="{4ACB3BF5-05CB-2402-98B0-BF2DC701CCEF}"/>
              </a:ext>
            </a:extLst>
          </p:cNvPr>
          <p:cNvSpPr>
            <a:spLocks noGrp="1"/>
          </p:cNvSpPr>
          <p:nvPr>
            <p:ph type="ftr" sz="quarter" idx="11"/>
          </p:nvPr>
        </p:nvSpPr>
        <p:spPr>
          <a:xfrm>
            <a:off x="3109664" y="9181389"/>
            <a:ext cx="5324994" cy="364134"/>
          </a:xfrm>
        </p:spPr>
        <p:txBody>
          <a:bodyPr/>
          <a:lstStyle>
            <a:lvl1pPr>
              <a:defRPr sz="800"/>
            </a:lvl1pPr>
          </a:lstStyle>
          <a:p>
            <a:r>
              <a:rPr lang="en-US" dirty="0"/>
              <a:t>Ethos Design System (EDS) icons for PowerPoint</a:t>
            </a:r>
          </a:p>
        </p:txBody>
      </p:sp>
      <p:sp>
        <p:nvSpPr>
          <p:cNvPr id="8" name="Slide Number Placeholder 5">
            <a:extLst>
              <a:ext uri="{FF2B5EF4-FFF2-40B4-BE49-F238E27FC236}">
                <a16:creationId xmlns:a16="http://schemas.microsoft.com/office/drawing/2014/main" id="{2549C8A8-CA33-AB85-4C0F-C8E0337735B6}"/>
              </a:ext>
            </a:extLst>
          </p:cNvPr>
          <p:cNvSpPr>
            <a:spLocks noGrp="1"/>
          </p:cNvSpPr>
          <p:nvPr>
            <p:ph type="sldNum" sz="quarter" idx="12"/>
          </p:nvPr>
        </p:nvSpPr>
        <p:spPr>
          <a:xfrm>
            <a:off x="16293068" y="9181389"/>
            <a:ext cx="322171" cy="364134"/>
          </a:xfrm>
        </p:spPr>
        <p:txBody>
          <a:bodyPr/>
          <a:lstStyle>
            <a:lvl1pPr>
              <a:defRPr sz="800"/>
            </a:lvl1pPr>
          </a:lstStyle>
          <a:p>
            <a:fld id="{339C9110-F427-4586-9638-A5638F41FBCD}" type="slidenum">
              <a:rPr lang="en-US" smtClean="0"/>
              <a:pPr/>
              <a:t>‹#›</a:t>
            </a:fld>
            <a:endParaRPr lang="en-US"/>
          </a:p>
        </p:txBody>
      </p:sp>
      <p:sp>
        <p:nvSpPr>
          <p:cNvPr id="9" name="TextBox 8">
            <a:extLst>
              <a:ext uri="{FF2B5EF4-FFF2-40B4-BE49-F238E27FC236}">
                <a16:creationId xmlns:a16="http://schemas.microsoft.com/office/drawing/2014/main" id="{145E141B-3C62-735C-5CFB-28C638D8203C}"/>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sz="800" dirty="0"/>
              <a:t> © 2025 GE HealthCare. GE is a trademark of General Electric Company used under trademark license.</a:t>
            </a:r>
          </a:p>
        </p:txBody>
      </p:sp>
      <p:sp>
        <p:nvSpPr>
          <p:cNvPr id="10" name="Picture Placeholder 32">
            <a:extLst>
              <a:ext uri="{FF2B5EF4-FFF2-40B4-BE49-F238E27FC236}">
                <a16:creationId xmlns:a16="http://schemas.microsoft.com/office/drawing/2014/main" id="{A6D5B43C-18F2-7543-BD62-C6FF23252AFD}"/>
              </a:ext>
            </a:extLst>
          </p:cNvPr>
          <p:cNvSpPr>
            <a:spLocks noGrp="1"/>
          </p:cNvSpPr>
          <p:nvPr>
            <p:ph type="pic" sz="quarter" idx="13"/>
          </p:nvPr>
        </p:nvSpPr>
        <p:spPr>
          <a:xfrm>
            <a:off x="1298347" y="1703367"/>
            <a:ext cx="943604" cy="943144"/>
          </a:xfrm>
        </p:spPr>
        <p:txBody>
          <a:bodyPr/>
          <a:lstStyle>
            <a:lvl1pPr>
              <a:defRPr>
                <a:solidFill>
                  <a:schemeClr val="bg1"/>
                </a:solidFill>
              </a:defRPr>
            </a:lvl1pPr>
          </a:lstStyle>
          <a:p>
            <a:endParaRPr lang="en-US"/>
          </a:p>
        </p:txBody>
      </p:sp>
      <p:sp>
        <p:nvSpPr>
          <p:cNvPr id="11" name="Picture Placeholder 32">
            <a:extLst>
              <a:ext uri="{FF2B5EF4-FFF2-40B4-BE49-F238E27FC236}">
                <a16:creationId xmlns:a16="http://schemas.microsoft.com/office/drawing/2014/main" id="{7D85DEB8-EFED-463E-BC1C-07A0A5F7D0CA}"/>
              </a:ext>
            </a:extLst>
          </p:cNvPr>
          <p:cNvSpPr>
            <a:spLocks noGrp="1"/>
          </p:cNvSpPr>
          <p:nvPr>
            <p:ph type="pic" sz="quarter" idx="14"/>
          </p:nvPr>
        </p:nvSpPr>
        <p:spPr>
          <a:xfrm>
            <a:off x="4055054" y="1703367"/>
            <a:ext cx="943604" cy="943144"/>
          </a:xfrm>
        </p:spPr>
        <p:txBody>
          <a:bodyPr/>
          <a:lstStyle>
            <a:lvl1pPr>
              <a:defRPr>
                <a:solidFill>
                  <a:schemeClr val="bg1"/>
                </a:solidFill>
              </a:defRPr>
            </a:lvl1pPr>
          </a:lstStyle>
          <a:p>
            <a:endParaRPr lang="en-US" dirty="0"/>
          </a:p>
        </p:txBody>
      </p:sp>
      <p:sp>
        <p:nvSpPr>
          <p:cNvPr id="12" name="Picture Placeholder 32">
            <a:extLst>
              <a:ext uri="{FF2B5EF4-FFF2-40B4-BE49-F238E27FC236}">
                <a16:creationId xmlns:a16="http://schemas.microsoft.com/office/drawing/2014/main" id="{FCF62C5A-7921-32CA-CF19-35181EDF6A9E}"/>
              </a:ext>
            </a:extLst>
          </p:cNvPr>
          <p:cNvSpPr>
            <a:spLocks noGrp="1"/>
          </p:cNvSpPr>
          <p:nvPr>
            <p:ph type="pic" sz="quarter" idx="15"/>
          </p:nvPr>
        </p:nvSpPr>
        <p:spPr>
          <a:xfrm>
            <a:off x="6822016" y="1703367"/>
            <a:ext cx="943604" cy="943144"/>
          </a:xfrm>
        </p:spPr>
        <p:txBody>
          <a:bodyPr/>
          <a:lstStyle>
            <a:lvl1pPr>
              <a:defRPr>
                <a:solidFill>
                  <a:schemeClr val="bg1"/>
                </a:solidFill>
              </a:defRPr>
            </a:lvl1pPr>
          </a:lstStyle>
          <a:p>
            <a:endParaRPr lang="en-US"/>
          </a:p>
        </p:txBody>
      </p:sp>
      <p:sp>
        <p:nvSpPr>
          <p:cNvPr id="16" name="Picture Placeholder 32">
            <a:extLst>
              <a:ext uri="{FF2B5EF4-FFF2-40B4-BE49-F238E27FC236}">
                <a16:creationId xmlns:a16="http://schemas.microsoft.com/office/drawing/2014/main" id="{064A4A42-5B93-C9A6-46EB-B4549986DAD9}"/>
              </a:ext>
            </a:extLst>
          </p:cNvPr>
          <p:cNvSpPr>
            <a:spLocks noGrp="1"/>
          </p:cNvSpPr>
          <p:nvPr>
            <p:ph type="pic" sz="quarter" idx="16"/>
          </p:nvPr>
        </p:nvSpPr>
        <p:spPr>
          <a:xfrm>
            <a:off x="9574343" y="1703367"/>
            <a:ext cx="943604" cy="943144"/>
          </a:xfrm>
        </p:spPr>
        <p:txBody>
          <a:bodyPr/>
          <a:lstStyle>
            <a:lvl1pPr>
              <a:defRPr>
                <a:solidFill>
                  <a:schemeClr val="bg1"/>
                </a:solidFill>
              </a:defRPr>
            </a:lvl1pPr>
          </a:lstStyle>
          <a:p>
            <a:endParaRPr lang="en-US" dirty="0"/>
          </a:p>
        </p:txBody>
      </p:sp>
      <p:sp>
        <p:nvSpPr>
          <p:cNvPr id="17" name="Picture Placeholder 32">
            <a:extLst>
              <a:ext uri="{FF2B5EF4-FFF2-40B4-BE49-F238E27FC236}">
                <a16:creationId xmlns:a16="http://schemas.microsoft.com/office/drawing/2014/main" id="{6F927C25-8AE3-E3CD-2849-2DAA0D5848FC}"/>
              </a:ext>
            </a:extLst>
          </p:cNvPr>
          <p:cNvSpPr>
            <a:spLocks noGrp="1"/>
          </p:cNvSpPr>
          <p:nvPr>
            <p:ph type="pic" sz="quarter" idx="17"/>
          </p:nvPr>
        </p:nvSpPr>
        <p:spPr>
          <a:xfrm>
            <a:off x="12331700" y="1703367"/>
            <a:ext cx="943604" cy="943144"/>
          </a:xfrm>
        </p:spPr>
        <p:txBody>
          <a:bodyPr/>
          <a:lstStyle>
            <a:lvl1pPr>
              <a:defRPr>
                <a:solidFill>
                  <a:schemeClr val="bg1"/>
                </a:solidFill>
              </a:defRPr>
            </a:lvl1pPr>
          </a:lstStyle>
          <a:p>
            <a:endParaRPr lang="en-US" dirty="0"/>
          </a:p>
        </p:txBody>
      </p:sp>
      <p:sp>
        <p:nvSpPr>
          <p:cNvPr id="18" name="Picture Placeholder 32">
            <a:extLst>
              <a:ext uri="{FF2B5EF4-FFF2-40B4-BE49-F238E27FC236}">
                <a16:creationId xmlns:a16="http://schemas.microsoft.com/office/drawing/2014/main" id="{9798E739-1998-5576-845D-636E51E0EAE2}"/>
              </a:ext>
            </a:extLst>
          </p:cNvPr>
          <p:cNvSpPr>
            <a:spLocks noGrp="1"/>
          </p:cNvSpPr>
          <p:nvPr>
            <p:ph type="pic" sz="quarter" idx="18"/>
          </p:nvPr>
        </p:nvSpPr>
        <p:spPr>
          <a:xfrm>
            <a:off x="15115018" y="1703367"/>
            <a:ext cx="943604" cy="943144"/>
          </a:xfrm>
        </p:spPr>
        <p:txBody>
          <a:bodyPr/>
          <a:lstStyle>
            <a:lvl1pPr>
              <a:defRPr>
                <a:solidFill>
                  <a:schemeClr val="bg1"/>
                </a:solidFill>
              </a:defRPr>
            </a:lvl1pPr>
          </a:lstStyle>
          <a:p>
            <a:endParaRPr lang="en-US" dirty="0"/>
          </a:p>
        </p:txBody>
      </p:sp>
      <p:sp>
        <p:nvSpPr>
          <p:cNvPr id="19" name="Picture Placeholder 32">
            <a:extLst>
              <a:ext uri="{FF2B5EF4-FFF2-40B4-BE49-F238E27FC236}">
                <a16:creationId xmlns:a16="http://schemas.microsoft.com/office/drawing/2014/main" id="{C7717ED9-071D-1E48-F202-F392C5FF1E6F}"/>
              </a:ext>
            </a:extLst>
          </p:cNvPr>
          <p:cNvSpPr>
            <a:spLocks noGrp="1"/>
          </p:cNvSpPr>
          <p:nvPr>
            <p:ph type="pic" sz="quarter" idx="22"/>
          </p:nvPr>
        </p:nvSpPr>
        <p:spPr>
          <a:xfrm>
            <a:off x="1298347" y="4269804"/>
            <a:ext cx="943604" cy="943144"/>
          </a:xfrm>
        </p:spPr>
        <p:txBody>
          <a:bodyPr/>
          <a:lstStyle>
            <a:lvl1pPr>
              <a:defRPr>
                <a:solidFill>
                  <a:schemeClr val="bg1"/>
                </a:solidFill>
              </a:defRPr>
            </a:lvl1pPr>
          </a:lstStyle>
          <a:p>
            <a:endParaRPr lang="en-US"/>
          </a:p>
        </p:txBody>
      </p:sp>
      <p:sp>
        <p:nvSpPr>
          <p:cNvPr id="20" name="Picture Placeholder 32">
            <a:extLst>
              <a:ext uri="{FF2B5EF4-FFF2-40B4-BE49-F238E27FC236}">
                <a16:creationId xmlns:a16="http://schemas.microsoft.com/office/drawing/2014/main" id="{552F7511-073F-5D5F-6E03-15AE344203A8}"/>
              </a:ext>
            </a:extLst>
          </p:cNvPr>
          <p:cNvSpPr>
            <a:spLocks noGrp="1"/>
          </p:cNvSpPr>
          <p:nvPr>
            <p:ph type="pic" sz="quarter" idx="23"/>
          </p:nvPr>
        </p:nvSpPr>
        <p:spPr>
          <a:xfrm>
            <a:off x="4055054" y="4269804"/>
            <a:ext cx="943604" cy="943144"/>
          </a:xfrm>
        </p:spPr>
        <p:txBody>
          <a:bodyPr/>
          <a:lstStyle>
            <a:lvl1pPr>
              <a:defRPr>
                <a:solidFill>
                  <a:schemeClr val="bg1"/>
                </a:solidFill>
              </a:defRPr>
            </a:lvl1pPr>
          </a:lstStyle>
          <a:p>
            <a:endParaRPr lang="en-US"/>
          </a:p>
        </p:txBody>
      </p:sp>
      <p:sp>
        <p:nvSpPr>
          <p:cNvPr id="21" name="Picture Placeholder 32">
            <a:extLst>
              <a:ext uri="{FF2B5EF4-FFF2-40B4-BE49-F238E27FC236}">
                <a16:creationId xmlns:a16="http://schemas.microsoft.com/office/drawing/2014/main" id="{06C9EC83-D27A-C0A8-0A0A-990953D56764}"/>
              </a:ext>
            </a:extLst>
          </p:cNvPr>
          <p:cNvSpPr>
            <a:spLocks noGrp="1"/>
          </p:cNvSpPr>
          <p:nvPr>
            <p:ph type="pic" sz="quarter" idx="24"/>
          </p:nvPr>
        </p:nvSpPr>
        <p:spPr>
          <a:xfrm>
            <a:off x="6822016" y="4269804"/>
            <a:ext cx="943604" cy="943144"/>
          </a:xfrm>
        </p:spPr>
        <p:txBody>
          <a:bodyPr/>
          <a:lstStyle>
            <a:lvl1pPr>
              <a:defRPr>
                <a:solidFill>
                  <a:schemeClr val="bg1"/>
                </a:solidFill>
              </a:defRPr>
            </a:lvl1pPr>
          </a:lstStyle>
          <a:p>
            <a:endParaRPr lang="en-US"/>
          </a:p>
        </p:txBody>
      </p:sp>
      <p:sp>
        <p:nvSpPr>
          <p:cNvPr id="22" name="Picture Placeholder 32">
            <a:extLst>
              <a:ext uri="{FF2B5EF4-FFF2-40B4-BE49-F238E27FC236}">
                <a16:creationId xmlns:a16="http://schemas.microsoft.com/office/drawing/2014/main" id="{60F633AD-6C11-1D5C-36CE-EFC54CC8C7A8}"/>
              </a:ext>
            </a:extLst>
          </p:cNvPr>
          <p:cNvSpPr>
            <a:spLocks noGrp="1"/>
          </p:cNvSpPr>
          <p:nvPr>
            <p:ph type="pic" sz="quarter" idx="25"/>
          </p:nvPr>
        </p:nvSpPr>
        <p:spPr>
          <a:xfrm>
            <a:off x="9574343" y="4269804"/>
            <a:ext cx="943604" cy="943144"/>
          </a:xfrm>
        </p:spPr>
        <p:txBody>
          <a:bodyPr/>
          <a:lstStyle>
            <a:lvl1pPr>
              <a:defRPr>
                <a:solidFill>
                  <a:schemeClr val="bg1"/>
                </a:solidFill>
              </a:defRPr>
            </a:lvl1pPr>
          </a:lstStyle>
          <a:p>
            <a:endParaRPr lang="en-US"/>
          </a:p>
        </p:txBody>
      </p:sp>
      <p:sp>
        <p:nvSpPr>
          <p:cNvPr id="23" name="Picture Placeholder 32">
            <a:extLst>
              <a:ext uri="{FF2B5EF4-FFF2-40B4-BE49-F238E27FC236}">
                <a16:creationId xmlns:a16="http://schemas.microsoft.com/office/drawing/2014/main" id="{A60A57E5-C7CC-75F3-293F-B6D1FA6160DE}"/>
              </a:ext>
            </a:extLst>
          </p:cNvPr>
          <p:cNvSpPr>
            <a:spLocks noGrp="1"/>
          </p:cNvSpPr>
          <p:nvPr>
            <p:ph type="pic" sz="quarter" idx="26"/>
          </p:nvPr>
        </p:nvSpPr>
        <p:spPr>
          <a:xfrm>
            <a:off x="12331700" y="4269804"/>
            <a:ext cx="943604" cy="943144"/>
          </a:xfrm>
        </p:spPr>
        <p:txBody>
          <a:bodyPr/>
          <a:lstStyle>
            <a:lvl1pPr>
              <a:defRPr>
                <a:solidFill>
                  <a:schemeClr val="bg1"/>
                </a:solidFill>
              </a:defRPr>
            </a:lvl1pPr>
          </a:lstStyle>
          <a:p>
            <a:endParaRPr lang="en-US" dirty="0"/>
          </a:p>
        </p:txBody>
      </p:sp>
      <p:sp>
        <p:nvSpPr>
          <p:cNvPr id="24" name="Picture Placeholder 32">
            <a:extLst>
              <a:ext uri="{FF2B5EF4-FFF2-40B4-BE49-F238E27FC236}">
                <a16:creationId xmlns:a16="http://schemas.microsoft.com/office/drawing/2014/main" id="{CD6D16AB-D550-769C-B4C5-C7132C179A35}"/>
              </a:ext>
            </a:extLst>
          </p:cNvPr>
          <p:cNvSpPr>
            <a:spLocks noGrp="1"/>
          </p:cNvSpPr>
          <p:nvPr>
            <p:ph type="pic" sz="quarter" idx="27"/>
          </p:nvPr>
        </p:nvSpPr>
        <p:spPr>
          <a:xfrm>
            <a:off x="15115018" y="4269804"/>
            <a:ext cx="943604" cy="943144"/>
          </a:xfrm>
        </p:spPr>
        <p:txBody>
          <a:bodyPr/>
          <a:lstStyle>
            <a:lvl1pPr>
              <a:defRPr>
                <a:solidFill>
                  <a:schemeClr val="bg1"/>
                </a:solidFill>
              </a:defRPr>
            </a:lvl1pPr>
          </a:lstStyle>
          <a:p>
            <a:endParaRPr lang="en-US"/>
          </a:p>
        </p:txBody>
      </p:sp>
      <p:sp>
        <p:nvSpPr>
          <p:cNvPr id="25" name="Picture Placeholder 32">
            <a:extLst>
              <a:ext uri="{FF2B5EF4-FFF2-40B4-BE49-F238E27FC236}">
                <a16:creationId xmlns:a16="http://schemas.microsoft.com/office/drawing/2014/main" id="{27571634-0A59-7BAE-6B33-777120FEF3CE}"/>
              </a:ext>
            </a:extLst>
          </p:cNvPr>
          <p:cNvSpPr>
            <a:spLocks noGrp="1"/>
          </p:cNvSpPr>
          <p:nvPr>
            <p:ph type="pic" sz="quarter" idx="28"/>
          </p:nvPr>
        </p:nvSpPr>
        <p:spPr>
          <a:xfrm>
            <a:off x="1298347" y="6934519"/>
            <a:ext cx="943604" cy="943144"/>
          </a:xfrm>
        </p:spPr>
        <p:txBody>
          <a:bodyPr/>
          <a:lstStyle>
            <a:lvl1pPr>
              <a:defRPr>
                <a:solidFill>
                  <a:schemeClr val="bg1"/>
                </a:solidFill>
              </a:defRPr>
            </a:lvl1pPr>
          </a:lstStyle>
          <a:p>
            <a:endParaRPr lang="en-US"/>
          </a:p>
        </p:txBody>
      </p:sp>
      <p:sp>
        <p:nvSpPr>
          <p:cNvPr id="26" name="Picture Placeholder 32">
            <a:extLst>
              <a:ext uri="{FF2B5EF4-FFF2-40B4-BE49-F238E27FC236}">
                <a16:creationId xmlns:a16="http://schemas.microsoft.com/office/drawing/2014/main" id="{E26B3840-CCD5-DC3E-34B2-A4B236723E7E}"/>
              </a:ext>
            </a:extLst>
          </p:cNvPr>
          <p:cNvSpPr>
            <a:spLocks noGrp="1"/>
          </p:cNvSpPr>
          <p:nvPr>
            <p:ph type="pic" sz="quarter" idx="29"/>
          </p:nvPr>
        </p:nvSpPr>
        <p:spPr>
          <a:xfrm>
            <a:off x="4055054" y="6934519"/>
            <a:ext cx="943604" cy="943144"/>
          </a:xfrm>
        </p:spPr>
        <p:txBody>
          <a:bodyPr/>
          <a:lstStyle>
            <a:lvl1pPr>
              <a:defRPr>
                <a:solidFill>
                  <a:schemeClr val="bg1"/>
                </a:solidFill>
              </a:defRPr>
            </a:lvl1pPr>
          </a:lstStyle>
          <a:p>
            <a:endParaRPr lang="en-US" dirty="0"/>
          </a:p>
        </p:txBody>
      </p:sp>
      <p:sp>
        <p:nvSpPr>
          <p:cNvPr id="27" name="Picture Placeholder 32">
            <a:extLst>
              <a:ext uri="{FF2B5EF4-FFF2-40B4-BE49-F238E27FC236}">
                <a16:creationId xmlns:a16="http://schemas.microsoft.com/office/drawing/2014/main" id="{FAFBF50F-79A3-01F2-8014-E3A3400F20FA}"/>
              </a:ext>
            </a:extLst>
          </p:cNvPr>
          <p:cNvSpPr>
            <a:spLocks noGrp="1"/>
          </p:cNvSpPr>
          <p:nvPr>
            <p:ph type="pic" sz="quarter" idx="30"/>
          </p:nvPr>
        </p:nvSpPr>
        <p:spPr>
          <a:xfrm>
            <a:off x="6822016" y="6934519"/>
            <a:ext cx="943604" cy="943144"/>
          </a:xfrm>
        </p:spPr>
        <p:txBody>
          <a:bodyPr/>
          <a:lstStyle>
            <a:lvl1pPr>
              <a:defRPr>
                <a:solidFill>
                  <a:schemeClr val="bg1"/>
                </a:solidFill>
              </a:defRPr>
            </a:lvl1pPr>
          </a:lstStyle>
          <a:p>
            <a:endParaRPr lang="en-US" dirty="0"/>
          </a:p>
        </p:txBody>
      </p:sp>
      <p:sp>
        <p:nvSpPr>
          <p:cNvPr id="28" name="Picture Placeholder 32">
            <a:extLst>
              <a:ext uri="{FF2B5EF4-FFF2-40B4-BE49-F238E27FC236}">
                <a16:creationId xmlns:a16="http://schemas.microsoft.com/office/drawing/2014/main" id="{9D0444DE-3023-FB3A-897C-9EF748F7E152}"/>
              </a:ext>
            </a:extLst>
          </p:cNvPr>
          <p:cNvSpPr>
            <a:spLocks noGrp="1"/>
          </p:cNvSpPr>
          <p:nvPr>
            <p:ph type="pic" sz="quarter" idx="31"/>
          </p:nvPr>
        </p:nvSpPr>
        <p:spPr>
          <a:xfrm>
            <a:off x="9574343" y="6934519"/>
            <a:ext cx="943604" cy="943144"/>
          </a:xfrm>
        </p:spPr>
        <p:txBody>
          <a:bodyPr/>
          <a:lstStyle>
            <a:lvl1pPr>
              <a:defRPr>
                <a:solidFill>
                  <a:schemeClr val="bg1"/>
                </a:solidFill>
              </a:defRPr>
            </a:lvl1pPr>
          </a:lstStyle>
          <a:p>
            <a:endParaRPr lang="en-US" dirty="0"/>
          </a:p>
        </p:txBody>
      </p:sp>
      <p:sp>
        <p:nvSpPr>
          <p:cNvPr id="29" name="Picture Placeholder 32">
            <a:extLst>
              <a:ext uri="{FF2B5EF4-FFF2-40B4-BE49-F238E27FC236}">
                <a16:creationId xmlns:a16="http://schemas.microsoft.com/office/drawing/2014/main" id="{2BAA30CF-1AA2-2FC5-E5BC-22D2C95138B1}"/>
              </a:ext>
            </a:extLst>
          </p:cNvPr>
          <p:cNvSpPr>
            <a:spLocks noGrp="1"/>
          </p:cNvSpPr>
          <p:nvPr>
            <p:ph type="pic" sz="quarter" idx="32"/>
          </p:nvPr>
        </p:nvSpPr>
        <p:spPr>
          <a:xfrm>
            <a:off x="12331700" y="6934519"/>
            <a:ext cx="943604" cy="943144"/>
          </a:xfrm>
        </p:spPr>
        <p:txBody>
          <a:bodyPr/>
          <a:lstStyle>
            <a:lvl1pPr>
              <a:defRPr>
                <a:solidFill>
                  <a:schemeClr val="bg1"/>
                </a:solidFill>
              </a:defRPr>
            </a:lvl1pPr>
          </a:lstStyle>
          <a:p>
            <a:endParaRPr lang="en-US" dirty="0"/>
          </a:p>
        </p:txBody>
      </p:sp>
      <p:sp>
        <p:nvSpPr>
          <p:cNvPr id="30" name="Picture Placeholder 32">
            <a:extLst>
              <a:ext uri="{FF2B5EF4-FFF2-40B4-BE49-F238E27FC236}">
                <a16:creationId xmlns:a16="http://schemas.microsoft.com/office/drawing/2014/main" id="{5F4E6B87-6B61-C579-5857-FBE8E10CB06D}"/>
              </a:ext>
            </a:extLst>
          </p:cNvPr>
          <p:cNvSpPr>
            <a:spLocks noGrp="1"/>
          </p:cNvSpPr>
          <p:nvPr>
            <p:ph type="pic" sz="quarter" idx="33"/>
          </p:nvPr>
        </p:nvSpPr>
        <p:spPr>
          <a:xfrm>
            <a:off x="15115018" y="6934519"/>
            <a:ext cx="943604" cy="943144"/>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552016870"/>
      </p:ext>
    </p:extLst>
  </p:cSld>
  <p:clrMapOvr>
    <a:masterClrMapping/>
  </p:clrMapOvr>
  <p:extLst>
    <p:ext uri="{DCECCB84-F9BA-43D5-87BE-67443E8EF086}">
      <p15:sldGuideLst xmlns:p15="http://schemas.microsoft.com/office/powerpoint/2012/main">
        <p15:guide id="1" pos="3192">
          <p15:clr>
            <a:srgbClr val="FBAE40"/>
          </p15:clr>
        </p15:guide>
        <p15:guide id="2" orient="horz" pos="528">
          <p15:clr>
            <a:srgbClr val="FBAE40"/>
          </p15:clr>
        </p15:guide>
        <p15:guide id="3" orient="horz" pos="1680">
          <p15:clr>
            <a:srgbClr val="FBAE40"/>
          </p15:clr>
        </p15:guide>
        <p15:guide id="4" orient="horz" pos="2832">
          <p15:clr>
            <a:srgbClr val="FBAE40"/>
          </p15:clr>
        </p15:guide>
        <p15:guide id="5" pos="1944">
          <p15:clr>
            <a:srgbClr val="FBAE40"/>
          </p15:clr>
        </p15:guide>
        <p15:guide id="6" pos="672">
          <p15:clr>
            <a:srgbClr val="FBAE40"/>
          </p15:clr>
        </p15:guide>
        <p15:guide id="7" pos="4440">
          <p15:clr>
            <a:srgbClr val="FBAE40"/>
          </p15:clr>
        </p15:guide>
        <p15:guide id="8" pos="5664">
          <p15:clr>
            <a:srgbClr val="FBAE40"/>
          </p15:clr>
        </p15:guide>
        <p15:guide id="9" pos="6936">
          <p15:clr>
            <a:srgbClr val="FBAE40"/>
          </p15:clr>
        </p15:guide>
        <p15:guide id="10" orient="horz" pos="960">
          <p15:clr>
            <a:srgbClr val="FBAE40"/>
          </p15:clr>
        </p15:guide>
        <p15:guide id="11" orient="horz" pos="2088">
          <p15:clr>
            <a:srgbClr val="FBAE40"/>
          </p15:clr>
        </p15:guide>
        <p15:guide id="12" orient="horz" pos="326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 callout (2/3+1/3) ">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B494D46-F55C-B954-D1C1-0B9DECAD448D}"/>
              </a:ext>
            </a:extLst>
          </p:cNvPr>
          <p:cNvGrpSpPr/>
          <p:nvPr userDrawn="1"/>
        </p:nvGrpSpPr>
        <p:grpSpPr>
          <a:xfrm>
            <a:off x="0" y="8973833"/>
            <a:ext cx="17348199" cy="779767"/>
            <a:chOff x="1" y="6309994"/>
            <a:chExt cx="12192000" cy="548006"/>
          </a:xfrm>
        </p:grpSpPr>
        <p:sp>
          <p:nvSpPr>
            <p:cNvPr id="15" name="Rectangle 14">
              <a:extLst>
                <a:ext uri="{FF2B5EF4-FFF2-40B4-BE49-F238E27FC236}">
                  <a16:creationId xmlns:a16="http://schemas.microsoft.com/office/drawing/2014/main" id="{956103E1-5265-6AC7-8473-2A2C0DCA2C98}"/>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16" name="Picture 15">
              <a:extLst>
                <a:ext uri="{FF2B5EF4-FFF2-40B4-BE49-F238E27FC236}">
                  <a16:creationId xmlns:a16="http://schemas.microsoft.com/office/drawing/2014/main" id="{0EDF4799-CB77-381F-E9B7-A1B465DF1CB2}"/>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14" name="Rectangle 13">
            <a:extLst>
              <a:ext uri="{FF2B5EF4-FFF2-40B4-BE49-F238E27FC236}">
                <a16:creationId xmlns:a16="http://schemas.microsoft.com/office/drawing/2014/main" id="{5D5E8EFA-2186-FF48-7363-5204A322B587}"/>
              </a:ext>
            </a:extLst>
          </p:cNvPr>
          <p:cNvSpPr/>
          <p:nvPr userDrawn="1"/>
        </p:nvSpPr>
        <p:spPr bwMode="white">
          <a:xfrm>
            <a:off x="11631513" y="1"/>
            <a:ext cx="5716689" cy="89724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sp>
        <p:nvSpPr>
          <p:cNvPr id="2" name="Title 1">
            <a:extLst>
              <a:ext uri="{FF2B5EF4-FFF2-40B4-BE49-F238E27FC236}">
                <a16:creationId xmlns:a16="http://schemas.microsoft.com/office/drawing/2014/main" id="{4C26E594-9BAA-4BE4-6C32-C0193A5C5F74}"/>
              </a:ext>
            </a:extLst>
          </p:cNvPr>
          <p:cNvSpPr>
            <a:spLocks noGrp="1"/>
          </p:cNvSpPr>
          <p:nvPr>
            <p:ph type="title"/>
          </p:nvPr>
        </p:nvSpPr>
        <p:spPr>
          <a:xfrm>
            <a:off x="743171" y="519290"/>
            <a:ext cx="10341155" cy="104309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7A58614-7BC6-9EF4-3F5B-61E5873A031B}"/>
              </a:ext>
            </a:extLst>
          </p:cNvPr>
          <p:cNvSpPr>
            <a:spLocks noGrp="1"/>
          </p:cNvSpPr>
          <p:nvPr>
            <p:ph type="body" idx="1"/>
          </p:nvPr>
        </p:nvSpPr>
        <p:spPr>
          <a:xfrm>
            <a:off x="743172" y="2336801"/>
            <a:ext cx="10341155" cy="520192"/>
          </a:xfrm>
        </p:spPr>
        <p:txBody>
          <a:bodyPr anchor="b">
            <a:normAutofit/>
          </a:bodyPr>
          <a:lstStyle>
            <a:lvl1pPr marL="0" indent="0">
              <a:buNone/>
              <a:defRPr sz="2276" b="0">
                <a:solidFill>
                  <a:schemeClr val="accent1"/>
                </a:solidFill>
                <a:latin typeface="Source Sans Pro SemiBold" panose="020B0603030403020204" pitchFamily="34" charset="0"/>
              </a:defRPr>
            </a:lvl1pPr>
            <a:lvl2pPr marL="0" indent="0">
              <a:buNone/>
              <a:defRPr sz="2276" b="0">
                <a:solidFill>
                  <a:schemeClr val="accent1"/>
                </a:solidFill>
                <a:latin typeface="Source Sans Pro SemiBold" panose="020B0603030403020204" pitchFamily="34" charset="0"/>
              </a:defRPr>
            </a:lvl2pPr>
            <a:lvl3pPr marL="0" indent="0">
              <a:buNone/>
              <a:defRPr sz="2276" b="0">
                <a:solidFill>
                  <a:schemeClr val="accent1"/>
                </a:solidFill>
                <a:latin typeface="Source Sans Pro SemiBold" panose="020B0603030403020204" pitchFamily="34" charset="0"/>
              </a:defRPr>
            </a:lvl3pPr>
            <a:lvl4pPr marL="0" indent="0">
              <a:buNone/>
              <a:defRPr sz="2276" b="0">
                <a:solidFill>
                  <a:schemeClr val="accent1"/>
                </a:solidFill>
                <a:latin typeface="Source Sans Pro SemiBold" panose="020B0603030403020204" pitchFamily="34" charset="0"/>
              </a:defRPr>
            </a:lvl4pPr>
            <a:lvl5pPr marL="0" indent="0">
              <a:buNone/>
              <a:tabLst/>
              <a:defRPr sz="2276" b="0">
                <a:solidFill>
                  <a:schemeClr val="accent1"/>
                </a:solidFill>
                <a:latin typeface="Source Sans Pro SemiBold" panose="020B0603030403020204" pitchFamily="34" charset="0"/>
              </a:defRPr>
            </a:lvl5pPr>
            <a:lvl6pPr marL="0" indent="0">
              <a:buNone/>
              <a:defRPr sz="2276" b="0">
                <a:solidFill>
                  <a:schemeClr val="accent1"/>
                </a:solidFill>
                <a:latin typeface="Source Sans Pro SemiBold" panose="020B0603030403020204" pitchFamily="34" charset="0"/>
              </a:defRPr>
            </a:lvl6pPr>
            <a:lvl7pPr marL="0" indent="0">
              <a:buNone/>
              <a:defRPr sz="2276" b="0">
                <a:solidFill>
                  <a:schemeClr val="accent1"/>
                </a:solidFill>
                <a:latin typeface="Source Sans Pro SemiBold" panose="020B0603030403020204" pitchFamily="34" charset="0"/>
              </a:defRPr>
            </a:lvl7pPr>
            <a:lvl8pPr marL="0" indent="0">
              <a:buNone/>
              <a:defRPr sz="2276" b="0">
                <a:solidFill>
                  <a:schemeClr val="accent1"/>
                </a:solidFill>
                <a:latin typeface="Source Sans Pro SemiBold" panose="020B0603030403020204" pitchFamily="34" charset="0"/>
              </a:defRPr>
            </a:lvl8pPr>
            <a:lvl9pPr marL="0" indent="0">
              <a:buNone/>
              <a:defRPr sz="2276" b="0">
                <a:solidFill>
                  <a:schemeClr val="accent1"/>
                </a:solidFill>
                <a:latin typeface="Source Sans Pro SemiBold" panose="020B0603030403020204" pitchFamily="34" charset="0"/>
              </a:defRPr>
            </a:lvl9pPr>
          </a:lstStyle>
          <a:p>
            <a:pPr lvl="0"/>
            <a:r>
              <a:rPr lang="en-US"/>
              <a:t>Click to edit Master text styles</a:t>
            </a:r>
          </a:p>
        </p:txBody>
      </p:sp>
      <p:sp>
        <p:nvSpPr>
          <p:cNvPr id="4" name="Content Placeholder 3">
            <a:extLst>
              <a:ext uri="{FF2B5EF4-FFF2-40B4-BE49-F238E27FC236}">
                <a16:creationId xmlns:a16="http://schemas.microsoft.com/office/drawing/2014/main" id="{FE47F4AF-636B-0B15-2CA5-8A3EEBB5A3E6}"/>
              </a:ext>
            </a:extLst>
          </p:cNvPr>
          <p:cNvSpPr>
            <a:spLocks noGrp="1"/>
          </p:cNvSpPr>
          <p:nvPr>
            <p:ph sz="half" idx="2"/>
          </p:nvPr>
        </p:nvSpPr>
        <p:spPr>
          <a:xfrm>
            <a:off x="743171" y="2991556"/>
            <a:ext cx="10341155" cy="55247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25F46C6-A923-5078-5D85-0526A976A9DF}"/>
              </a:ext>
            </a:extLst>
          </p:cNvPr>
          <p:cNvSpPr>
            <a:spLocks noGrp="1"/>
          </p:cNvSpPr>
          <p:nvPr>
            <p:ph type="dt" sz="half" idx="10"/>
          </p:nvPr>
        </p:nvSpPr>
        <p:spPr/>
        <p:txBody>
          <a:bodyPr/>
          <a:lstStyle/>
          <a:p>
            <a:r>
              <a:rPr lang="en-US"/>
              <a:t>Month Year</a:t>
            </a:r>
          </a:p>
        </p:txBody>
      </p:sp>
      <p:sp>
        <p:nvSpPr>
          <p:cNvPr id="8" name="Footer Placeholder 7">
            <a:extLst>
              <a:ext uri="{FF2B5EF4-FFF2-40B4-BE49-F238E27FC236}">
                <a16:creationId xmlns:a16="http://schemas.microsoft.com/office/drawing/2014/main" id="{2B4794E7-AEAB-9E37-3A64-D1E988CA194A}"/>
              </a:ext>
            </a:extLst>
          </p:cNvPr>
          <p:cNvSpPr>
            <a:spLocks noGrp="1"/>
          </p:cNvSpPr>
          <p:nvPr>
            <p:ph type="ftr" sz="quarter" idx="11"/>
          </p:nvPr>
        </p:nvSpPr>
        <p:spPr/>
        <p:txBody>
          <a:bodyPr/>
          <a:lstStyle/>
          <a:p>
            <a:r>
              <a:rPr lang="en-US" dirty="0"/>
              <a:t>Ethos Design System (EDS) icons for PowerPoint</a:t>
            </a:r>
          </a:p>
        </p:txBody>
      </p:sp>
      <p:sp>
        <p:nvSpPr>
          <p:cNvPr id="9" name="Slide Number Placeholder 8">
            <a:extLst>
              <a:ext uri="{FF2B5EF4-FFF2-40B4-BE49-F238E27FC236}">
                <a16:creationId xmlns:a16="http://schemas.microsoft.com/office/drawing/2014/main" id="{A6098293-DED3-F2F5-9B1A-10D8E4DC9A47}"/>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5" name="Text Placeholder 15">
            <a:extLst>
              <a:ext uri="{FF2B5EF4-FFF2-40B4-BE49-F238E27FC236}">
                <a16:creationId xmlns:a16="http://schemas.microsoft.com/office/drawing/2014/main" id="{BD0AA8AC-E3E1-9106-2D45-EBFE63E60433}"/>
              </a:ext>
            </a:extLst>
          </p:cNvPr>
          <p:cNvSpPr>
            <a:spLocks noGrp="1"/>
          </p:cNvSpPr>
          <p:nvPr>
            <p:ph type="body" sz="quarter" idx="17"/>
          </p:nvPr>
        </p:nvSpPr>
        <p:spPr>
          <a:xfrm>
            <a:off x="12147073" y="519290"/>
            <a:ext cx="4457955" cy="7997049"/>
          </a:xfrm>
        </p:spPr>
        <p:txBody>
          <a:bodyPr anchor="ctr" anchorCtr="0">
            <a:normAutofit/>
          </a:bodyPr>
          <a:lstStyle>
            <a:lvl1pPr>
              <a:defRPr sz="4551">
                <a:solidFill>
                  <a:schemeClr val="bg1"/>
                </a:solidFill>
                <a:latin typeface="Source Sans Pro Light" panose="020B0403030403020204" pitchFamily="34" charset="0"/>
              </a:defRPr>
            </a:lvl1pPr>
            <a:lvl2pPr>
              <a:defRPr sz="4551">
                <a:solidFill>
                  <a:schemeClr val="bg1"/>
                </a:solidFill>
                <a:latin typeface="Source Sans Pro Light" panose="020B0403030403020204" pitchFamily="34" charset="0"/>
              </a:defRPr>
            </a:lvl2pPr>
            <a:lvl3pPr>
              <a:defRPr sz="3982">
                <a:solidFill>
                  <a:schemeClr val="bg1"/>
                </a:solidFill>
                <a:latin typeface="Source Sans Pro Light" panose="020B0403030403020204" pitchFamily="34" charset="0"/>
              </a:defRPr>
            </a:lvl3pPr>
            <a:lvl4pPr>
              <a:defRPr sz="3413">
                <a:solidFill>
                  <a:schemeClr val="bg1"/>
                </a:solidFill>
                <a:latin typeface="Source Sans Pro Light" panose="020B0403030403020204" pitchFamily="34" charset="0"/>
              </a:defRPr>
            </a:lvl4pPr>
            <a:lvl5pPr>
              <a:defRPr sz="2276">
                <a:solidFill>
                  <a:schemeClr val="bg1"/>
                </a:solidFill>
                <a:latin typeface="Source Sans Pro Light" panose="020B0403030403020204" pitchFamily="34" charset="0"/>
              </a:defRPr>
            </a:lvl5pPr>
            <a:lvl6pPr>
              <a:defRPr sz="2276">
                <a:solidFill>
                  <a:schemeClr val="bg1"/>
                </a:solidFill>
              </a:defRPr>
            </a:lvl6pPr>
            <a:lvl7pPr>
              <a:defRPr sz="2276">
                <a:solidFill>
                  <a:schemeClr val="bg1"/>
                </a:solidFill>
              </a:defRPr>
            </a:lvl7pPr>
            <a:lvl8pPr>
              <a:defRPr sz="2276">
                <a:solidFill>
                  <a:schemeClr val="bg1"/>
                </a:solidFill>
              </a:defRPr>
            </a:lvl8pPr>
            <a:lvl9pPr>
              <a:defRPr sz="2276">
                <a:solidFill>
                  <a:schemeClr val="bg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DF6BD1A3-8360-2BA2-E1F6-BE2B72F6640C}"/>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1708901207"/>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ogo">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105B40-516E-C363-8108-84011A39C9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black">
          <a:xfrm>
            <a:off x="4120198" y="3321557"/>
            <a:ext cx="9107805" cy="3106506"/>
          </a:xfrm>
          <a:prstGeom prst="rect">
            <a:avLst/>
          </a:prstGeom>
        </p:spPr>
      </p:pic>
    </p:spTree>
    <p:extLst>
      <p:ext uri="{BB962C8B-B14F-4D97-AF65-F5344CB8AC3E}">
        <p14:creationId xmlns:p14="http://schemas.microsoft.com/office/powerpoint/2010/main" val="3950770912"/>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743174" y="2336802"/>
            <a:ext cx="15861855" cy="3314419"/>
          </a:xfrm>
        </p:spPr>
        <p:txBody>
          <a:bodyPr anchor="b">
            <a:normAutofit/>
          </a:bodyPr>
          <a:lstStyle>
            <a:lvl1pPr algn="l">
              <a:defRPr sz="10240">
                <a:solidFill>
                  <a:schemeClr val="tx1"/>
                </a:solidFill>
              </a:defRPr>
            </a:lvl1pPr>
          </a:lstStyle>
          <a:p>
            <a:r>
              <a:rPr lang="en-US"/>
              <a:t>Click to edit Master title style</a:t>
            </a:r>
            <a:endParaRPr lang="en-US" dirty="0"/>
          </a:p>
        </p:txBody>
      </p:sp>
      <p:sp>
        <p:nvSpPr>
          <p:cNvPr id="3" name="TextBox 2">
            <a:extLst>
              <a:ext uri="{FF2B5EF4-FFF2-40B4-BE49-F238E27FC236}">
                <a16:creationId xmlns:a16="http://schemas.microsoft.com/office/drawing/2014/main" id="{7ED18B68-16A5-8797-7FEB-9455906288AA}"/>
              </a:ext>
            </a:extLst>
          </p:cNvPr>
          <p:cNvSpPr txBox="1"/>
          <p:nvPr userDrawn="1"/>
        </p:nvSpPr>
        <p:spPr>
          <a:xfrm>
            <a:off x="737299" y="9181390"/>
            <a:ext cx="6145177" cy="364133"/>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sz="1138" dirty="0">
                <a:latin typeface="+mj-lt"/>
              </a:rPr>
              <a:t> © 2025 GE HealthCare. GE is a trademark of General Electric Company used under trademark license.</a:t>
            </a:r>
          </a:p>
        </p:txBody>
      </p:sp>
      <p:sp>
        <p:nvSpPr>
          <p:cNvPr id="5" name="Subtitle 2">
            <a:extLst>
              <a:ext uri="{FF2B5EF4-FFF2-40B4-BE49-F238E27FC236}">
                <a16:creationId xmlns:a16="http://schemas.microsoft.com/office/drawing/2014/main" id="{74BDAB37-4FAD-929F-6B7E-1E506329AE79}"/>
              </a:ext>
            </a:extLst>
          </p:cNvPr>
          <p:cNvSpPr>
            <a:spLocks noGrp="1"/>
          </p:cNvSpPr>
          <p:nvPr>
            <p:ph type="subTitle" idx="1"/>
          </p:nvPr>
        </p:nvSpPr>
        <p:spPr>
          <a:xfrm>
            <a:off x="737298" y="5876995"/>
            <a:ext cx="15861854" cy="650240"/>
          </a:xfrm>
        </p:spPr>
        <p:txBody>
          <a:bodyPr>
            <a:normAutofit/>
          </a:bodyPr>
          <a:lstStyle>
            <a:lvl1pPr marL="0" indent="0" algn="l">
              <a:buNone/>
              <a:defRPr sz="2276">
                <a:solidFill>
                  <a:schemeClr val="tx1"/>
                </a:solidFill>
                <a:latin typeface="Source Sans Pro Semibold" panose="020B0603030403020204" pitchFamily="34" charset="0"/>
              </a:defRPr>
            </a:lvl1pPr>
            <a:lvl2pPr marL="0" indent="0" algn="l">
              <a:buNone/>
              <a:defRPr sz="2276">
                <a:solidFill>
                  <a:schemeClr val="tx1"/>
                </a:solidFill>
                <a:latin typeface="Source Sans Pro Semibold" panose="020B0603030403020204" pitchFamily="34" charset="0"/>
              </a:defRPr>
            </a:lvl2pPr>
            <a:lvl3pPr marL="0" indent="0" algn="l">
              <a:buNone/>
              <a:defRPr sz="2276">
                <a:solidFill>
                  <a:schemeClr val="tx1"/>
                </a:solidFill>
                <a:latin typeface="Source Sans Pro Semibold" panose="020B0603030403020204" pitchFamily="34" charset="0"/>
              </a:defRPr>
            </a:lvl3pPr>
            <a:lvl4pPr marL="0" indent="0" algn="l">
              <a:buNone/>
              <a:defRPr sz="2276">
                <a:solidFill>
                  <a:schemeClr val="tx1"/>
                </a:solidFill>
                <a:latin typeface="Source Sans Pro Semibold" panose="020B0603030403020204" pitchFamily="34" charset="0"/>
              </a:defRPr>
            </a:lvl4pPr>
            <a:lvl5pPr marL="0" indent="0" algn="l">
              <a:buNone/>
              <a:defRPr sz="2276">
                <a:solidFill>
                  <a:schemeClr val="tx1"/>
                </a:solidFill>
                <a:latin typeface="Source Sans Pro Semibold" panose="020B0603030403020204" pitchFamily="34" charset="0"/>
              </a:defRPr>
            </a:lvl5pPr>
            <a:lvl6pPr marL="0" indent="0" algn="l">
              <a:buNone/>
              <a:defRPr sz="2276">
                <a:solidFill>
                  <a:schemeClr val="tx1"/>
                </a:solidFill>
                <a:latin typeface="Source Sans Pro Semibold" panose="020B0603030403020204" pitchFamily="34" charset="0"/>
              </a:defRPr>
            </a:lvl6pPr>
            <a:lvl7pPr marL="0" indent="0" algn="l">
              <a:buNone/>
              <a:defRPr sz="2276">
                <a:solidFill>
                  <a:schemeClr val="tx1"/>
                </a:solidFill>
                <a:latin typeface="Source Sans Pro Semibold" panose="020B0603030403020204" pitchFamily="34" charset="0"/>
              </a:defRPr>
            </a:lvl7pPr>
            <a:lvl8pPr marL="0" indent="0" algn="l">
              <a:buNone/>
              <a:defRPr sz="2276">
                <a:solidFill>
                  <a:schemeClr val="tx1"/>
                </a:solidFill>
                <a:latin typeface="Source Sans Pro Semibold" panose="020B0603030403020204" pitchFamily="34" charset="0"/>
              </a:defRPr>
            </a:lvl8pPr>
            <a:lvl9pPr marL="0" indent="0" algn="l">
              <a:buNone/>
              <a:defRPr sz="2276">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8" name="Picture 7">
            <a:extLst>
              <a:ext uri="{FF2B5EF4-FFF2-40B4-BE49-F238E27FC236}">
                <a16:creationId xmlns:a16="http://schemas.microsoft.com/office/drawing/2014/main" id="{AE37BDAC-1108-83E3-3E3F-50700F4A365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41669" y="7391400"/>
            <a:ext cx="5360631" cy="1828800"/>
          </a:xfrm>
          <a:prstGeom prst="rect">
            <a:avLst/>
          </a:prstGeom>
        </p:spPr>
      </p:pic>
    </p:spTree>
    <p:extLst>
      <p:ext uri="{BB962C8B-B14F-4D97-AF65-F5344CB8AC3E}">
        <p14:creationId xmlns:p14="http://schemas.microsoft.com/office/powerpoint/2010/main" val="3077579016"/>
      </p:ext>
    </p:extLst>
  </p:cSld>
  <p:clrMapOvr>
    <a:masterClrMapping/>
  </p:clrMapOvr>
  <p:extLst>
    <p:ext uri="{DCECCB84-F9BA-43D5-87BE-67443E8EF086}">
      <p15:sldGuideLst xmlns:p15="http://schemas.microsoft.com/office/powerpoint/2012/main">
        <p15:guide id="1" orient="horz" pos="2160">
          <p15:clr>
            <a:srgbClr val="FBAE40"/>
          </p15:clr>
        </p15:guide>
        <p15:guide id="2" pos="3832" userDrawn="1">
          <p15:clr>
            <a:srgbClr val="FBAE40"/>
          </p15:clr>
        </p15:guide>
        <p15:guide id="3" orient="horz" pos="226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ogo - larg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5542C2-467E-9C20-4DA5-D52270AC4B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black">
          <a:xfrm>
            <a:off x="743173" y="2162088"/>
            <a:ext cx="15861857" cy="5410187"/>
          </a:xfrm>
          <a:prstGeom prst="rect">
            <a:avLst/>
          </a:prstGeom>
        </p:spPr>
      </p:pic>
    </p:spTree>
    <p:extLst>
      <p:ext uri="{BB962C8B-B14F-4D97-AF65-F5344CB8AC3E}">
        <p14:creationId xmlns:p14="http://schemas.microsoft.com/office/powerpoint/2010/main" val="411106826"/>
      </p:ext>
    </p:extLst>
  </p:cSld>
  <p:clrMapOvr>
    <a:masterClrMapping/>
  </p:clrMapOvr>
  <p:extLst>
    <p:ext uri="{DCECCB84-F9BA-43D5-87BE-67443E8EF086}">
      <p15:sldGuideLst xmlns:p15="http://schemas.microsoft.com/office/powerpoint/2012/main">
        <p15:guide id="1" orient="horz" pos="3072">
          <p15:clr>
            <a:srgbClr val="FBAE40"/>
          </p15:clr>
        </p15:guide>
        <p15:guide id="2" pos="546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Image - purp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743174" y="2336802"/>
            <a:ext cx="7591195" cy="3314419"/>
          </a:xfrm>
        </p:spPr>
        <p:txBody>
          <a:bodyPr anchor="b">
            <a:normAutofit/>
          </a:bodyPr>
          <a:lstStyle>
            <a:lvl1pPr algn="l">
              <a:defRPr sz="8533">
                <a:solidFill>
                  <a:schemeClr val="bg1"/>
                </a:solidFill>
              </a:defRPr>
            </a:lvl1pPr>
          </a:lstStyle>
          <a:p>
            <a:r>
              <a:rPr lang="en-US"/>
              <a:t>Click to edit Master title style</a:t>
            </a:r>
            <a:endParaRPr lang="en-US" dirty="0"/>
          </a:p>
        </p:txBody>
      </p:sp>
      <p:sp>
        <p:nvSpPr>
          <p:cNvPr id="6" name="Picture Placeholder 6">
            <a:extLst>
              <a:ext uri="{FF2B5EF4-FFF2-40B4-BE49-F238E27FC236}">
                <a16:creationId xmlns:a16="http://schemas.microsoft.com/office/drawing/2014/main" id="{17606C27-44B4-B9A8-08C7-0266865ADDA1}"/>
              </a:ext>
            </a:extLst>
          </p:cNvPr>
          <p:cNvSpPr>
            <a:spLocks noGrp="1"/>
          </p:cNvSpPr>
          <p:nvPr>
            <p:ph type="pic" sz="quarter" idx="15"/>
          </p:nvPr>
        </p:nvSpPr>
        <p:spPr>
          <a:xfrm>
            <a:off x="9026485" y="260096"/>
            <a:ext cx="8057426" cy="9231602"/>
          </a:xfrm>
          <a:prstGeom prst="roundRect">
            <a:avLst>
              <a:gd name="adj" fmla="val 3495"/>
            </a:avLst>
          </a:prstGeom>
        </p:spPr>
        <p:txBody>
          <a:bodyPr anchor="ctr">
            <a:noAutofit/>
          </a:bodyPr>
          <a:lstStyle>
            <a:lvl1pPr algn="ctr">
              <a:defRPr b="0">
                <a:solidFill>
                  <a:schemeClr val="bg1"/>
                </a:solidFill>
              </a:defRPr>
            </a:lvl1pPr>
          </a:lstStyle>
          <a:p>
            <a:r>
              <a:rPr lang="en-US"/>
              <a:t>Click icon to add picture</a:t>
            </a:r>
          </a:p>
        </p:txBody>
      </p:sp>
      <p:sp>
        <p:nvSpPr>
          <p:cNvPr id="8" name="TextBox 7">
            <a:extLst>
              <a:ext uri="{FF2B5EF4-FFF2-40B4-BE49-F238E27FC236}">
                <a16:creationId xmlns:a16="http://schemas.microsoft.com/office/drawing/2014/main" id="{956AD4D2-9D88-9C0E-FFD9-FA2DA7465600}"/>
              </a:ext>
            </a:extLst>
          </p:cNvPr>
          <p:cNvSpPr txBox="1"/>
          <p:nvPr userDrawn="1"/>
        </p:nvSpPr>
        <p:spPr>
          <a:xfrm>
            <a:off x="737299" y="9181390"/>
            <a:ext cx="6145177" cy="364133"/>
          </a:xfrm>
          <a:prstGeom prst="rect">
            <a:avLst/>
          </a:prstGeom>
        </p:spPr>
        <p:txBody>
          <a:bodyPr vert="horz" lIns="0" tIns="0" rIns="0" bIns="0" rtlCol="0" anchor="ctr">
            <a:normAutofit/>
          </a:bodyPr>
          <a:lstStyle>
            <a:defPPr>
              <a:defRPr lang="en-US"/>
            </a:defPPr>
            <a:lvl1pPr>
              <a:defRPr lang="en-US" sz="800" smtClean="0">
                <a:solidFill>
                  <a:schemeClr val="bg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sz="1138" dirty="0">
                <a:solidFill>
                  <a:schemeClr val="bg1"/>
                </a:solidFill>
                <a:latin typeface="+mj-lt"/>
              </a:rPr>
              <a:t> © 2025 GE HealthCare. GE is a trademark of General Electric Company used under trademark license.</a:t>
            </a:r>
          </a:p>
        </p:txBody>
      </p:sp>
      <p:sp>
        <p:nvSpPr>
          <p:cNvPr id="7" name="Subtitle 2">
            <a:extLst>
              <a:ext uri="{FF2B5EF4-FFF2-40B4-BE49-F238E27FC236}">
                <a16:creationId xmlns:a16="http://schemas.microsoft.com/office/drawing/2014/main" id="{68BECE50-3163-E06A-29B5-A1C5E9352993}"/>
              </a:ext>
            </a:extLst>
          </p:cNvPr>
          <p:cNvSpPr>
            <a:spLocks noGrp="1"/>
          </p:cNvSpPr>
          <p:nvPr>
            <p:ph type="subTitle" idx="1"/>
          </p:nvPr>
        </p:nvSpPr>
        <p:spPr>
          <a:xfrm>
            <a:off x="737299" y="5876995"/>
            <a:ext cx="7591194" cy="1300480"/>
          </a:xfrm>
        </p:spPr>
        <p:txBody>
          <a:bodyPr>
            <a:normAutofit/>
          </a:bodyPr>
          <a:lstStyle>
            <a:lvl1pPr marL="0" indent="0" algn="l">
              <a:buNone/>
              <a:defRPr sz="2276">
                <a:solidFill>
                  <a:schemeClr val="bg1"/>
                </a:solidFill>
                <a:latin typeface="Source Sans Pro Semibold" panose="020B0603030403020204" pitchFamily="34" charset="0"/>
              </a:defRPr>
            </a:lvl1pPr>
            <a:lvl2pPr marL="0" indent="0" algn="l">
              <a:buNone/>
              <a:defRPr sz="2276">
                <a:solidFill>
                  <a:schemeClr val="bg1"/>
                </a:solidFill>
                <a:latin typeface="Source Sans Pro Semibold" panose="020B0603030403020204" pitchFamily="34" charset="0"/>
              </a:defRPr>
            </a:lvl2pPr>
            <a:lvl3pPr marL="0" indent="0" algn="l">
              <a:buNone/>
              <a:defRPr sz="2276">
                <a:solidFill>
                  <a:schemeClr val="bg1"/>
                </a:solidFill>
                <a:latin typeface="Source Sans Pro Semibold" panose="020B0603030403020204" pitchFamily="34" charset="0"/>
              </a:defRPr>
            </a:lvl3pPr>
            <a:lvl4pPr marL="0" indent="0" algn="l">
              <a:buNone/>
              <a:defRPr sz="2276">
                <a:solidFill>
                  <a:schemeClr val="bg1"/>
                </a:solidFill>
                <a:latin typeface="Source Sans Pro Semibold" panose="020B0603030403020204" pitchFamily="34" charset="0"/>
              </a:defRPr>
            </a:lvl4pPr>
            <a:lvl5pPr marL="0" indent="0" algn="l">
              <a:buNone/>
              <a:defRPr sz="2276">
                <a:solidFill>
                  <a:schemeClr val="bg1"/>
                </a:solidFill>
                <a:latin typeface="Source Sans Pro Semibold" panose="020B0603030403020204" pitchFamily="34" charset="0"/>
              </a:defRPr>
            </a:lvl5pPr>
            <a:lvl6pPr marL="0" indent="0" algn="l">
              <a:buNone/>
              <a:defRPr sz="2276">
                <a:solidFill>
                  <a:schemeClr val="bg1"/>
                </a:solidFill>
                <a:latin typeface="Source Sans Pro Semibold" panose="020B0603030403020204" pitchFamily="34" charset="0"/>
              </a:defRPr>
            </a:lvl6pPr>
            <a:lvl7pPr marL="0" indent="0" algn="l">
              <a:buNone/>
              <a:defRPr sz="2276">
                <a:solidFill>
                  <a:schemeClr val="bg1"/>
                </a:solidFill>
                <a:latin typeface="Source Sans Pro Semibold" panose="020B0603030403020204" pitchFamily="34" charset="0"/>
              </a:defRPr>
            </a:lvl7pPr>
            <a:lvl8pPr marL="0" indent="0" algn="l">
              <a:buNone/>
              <a:defRPr sz="2276">
                <a:solidFill>
                  <a:schemeClr val="bg1"/>
                </a:solidFill>
                <a:latin typeface="Source Sans Pro Semibold" panose="020B0603030403020204" pitchFamily="34" charset="0"/>
              </a:defRPr>
            </a:lvl8pPr>
            <a:lvl9pPr marL="0" indent="0" algn="l">
              <a:buNone/>
              <a:defRPr sz="2276">
                <a:solidFill>
                  <a:schemeClr val="bg1"/>
                </a:solidFill>
                <a:latin typeface="Source Sans Pro Semibold" panose="020B0603030403020204" pitchFamily="34" charset="0"/>
              </a:defRPr>
            </a:lvl9pPr>
          </a:lstStyle>
          <a:p>
            <a:pPr lvl="0"/>
            <a:r>
              <a:rPr lang="en-US"/>
              <a:t>Click to edit Master subtitle style</a:t>
            </a:r>
            <a:endParaRPr lang="en-US" dirty="0"/>
          </a:p>
        </p:txBody>
      </p:sp>
      <p:pic>
        <p:nvPicPr>
          <p:cNvPr id="3" name="Picture 2">
            <a:extLst>
              <a:ext uri="{FF2B5EF4-FFF2-40B4-BE49-F238E27FC236}">
                <a16:creationId xmlns:a16="http://schemas.microsoft.com/office/drawing/2014/main" id="{A2ABFFCE-FFA0-0254-ABFA-95563AACC2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black">
          <a:xfrm>
            <a:off x="333300" y="7391305"/>
            <a:ext cx="5384604" cy="1836591"/>
          </a:xfrm>
          <a:prstGeom prst="rect">
            <a:avLst/>
          </a:prstGeom>
        </p:spPr>
      </p:pic>
    </p:spTree>
    <p:extLst>
      <p:ext uri="{BB962C8B-B14F-4D97-AF65-F5344CB8AC3E}">
        <p14:creationId xmlns:p14="http://schemas.microsoft.com/office/powerpoint/2010/main" val="19113870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Image -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1AC7D-8B33-DE73-F3BD-02327FCDC580}"/>
              </a:ext>
            </a:extLst>
          </p:cNvPr>
          <p:cNvSpPr>
            <a:spLocks noGrp="1"/>
          </p:cNvSpPr>
          <p:nvPr>
            <p:ph type="ctrTitle"/>
          </p:nvPr>
        </p:nvSpPr>
        <p:spPr>
          <a:xfrm>
            <a:off x="743173" y="2336802"/>
            <a:ext cx="7585320" cy="3314419"/>
          </a:xfrm>
        </p:spPr>
        <p:txBody>
          <a:bodyPr anchor="b">
            <a:normAutofit/>
          </a:bodyPr>
          <a:lstStyle>
            <a:lvl1pPr algn="l">
              <a:defRPr sz="8533">
                <a:solidFill>
                  <a:schemeClr val="tx1"/>
                </a:solidFill>
              </a:defRPr>
            </a:lvl1pPr>
          </a:lstStyle>
          <a:p>
            <a:r>
              <a:rPr lang="en-US"/>
              <a:t>Click to edit Master title style</a:t>
            </a:r>
            <a:endParaRPr lang="en-US" dirty="0"/>
          </a:p>
        </p:txBody>
      </p:sp>
      <p:sp>
        <p:nvSpPr>
          <p:cNvPr id="3" name="Picture Placeholder 6">
            <a:extLst>
              <a:ext uri="{FF2B5EF4-FFF2-40B4-BE49-F238E27FC236}">
                <a16:creationId xmlns:a16="http://schemas.microsoft.com/office/drawing/2014/main" id="{B45A6630-AB2A-0F52-795E-B12B8E6B0C0E}"/>
              </a:ext>
            </a:extLst>
          </p:cNvPr>
          <p:cNvSpPr>
            <a:spLocks noGrp="1"/>
          </p:cNvSpPr>
          <p:nvPr>
            <p:ph type="pic" sz="quarter" idx="15"/>
          </p:nvPr>
        </p:nvSpPr>
        <p:spPr>
          <a:xfrm>
            <a:off x="9026485" y="260096"/>
            <a:ext cx="8057426" cy="9231602"/>
          </a:xfrm>
          <a:prstGeom prst="roundRect">
            <a:avLst>
              <a:gd name="adj" fmla="val 3495"/>
            </a:avLst>
          </a:prstGeom>
        </p:spPr>
        <p:txBody>
          <a:bodyPr anchor="ctr">
            <a:noAutofit/>
          </a:bodyPr>
          <a:lstStyle>
            <a:lvl1pPr algn="ctr">
              <a:defRPr/>
            </a:lvl1pPr>
          </a:lstStyle>
          <a:p>
            <a:r>
              <a:rPr lang="en-US"/>
              <a:t>Click icon to add picture</a:t>
            </a:r>
          </a:p>
        </p:txBody>
      </p:sp>
      <p:sp>
        <p:nvSpPr>
          <p:cNvPr id="6" name="TextBox 5">
            <a:extLst>
              <a:ext uri="{FF2B5EF4-FFF2-40B4-BE49-F238E27FC236}">
                <a16:creationId xmlns:a16="http://schemas.microsoft.com/office/drawing/2014/main" id="{82DEF0CB-73F2-147D-7420-5EF3720BDE54}"/>
              </a:ext>
            </a:extLst>
          </p:cNvPr>
          <p:cNvSpPr txBox="1"/>
          <p:nvPr userDrawn="1"/>
        </p:nvSpPr>
        <p:spPr>
          <a:xfrm>
            <a:off x="737299" y="9181390"/>
            <a:ext cx="6145177" cy="364133"/>
          </a:xfrm>
          <a:prstGeom prst="rect">
            <a:avLst/>
          </a:prstGeom>
        </p:spPr>
        <p:txBody>
          <a:bodyPr vert="horz" lIns="0" tIns="0" rIns="0" bIns="0" rtlCol="0" anchor="ctr">
            <a:normAutofit/>
          </a:bodyPr>
          <a:lstStyle>
            <a:defPPr>
              <a:defRPr lang="en-US"/>
            </a:defPPr>
            <a:lvl1pPr>
              <a:defRPr lang="en-US" sz="800" smtClean="0">
                <a:solidFill>
                  <a:schemeClr val="accent1"/>
                </a:solidFill>
              </a:defRPr>
            </a:lvl1pPr>
            <a:lvl2pPr marL="0" indent="0">
              <a:defRPr sz="800">
                <a:solidFill>
                  <a:schemeClr val="accent1"/>
                </a:solidFill>
              </a:defRPr>
            </a:lvl2pPr>
            <a:lvl3pPr marL="0">
              <a:defRPr sz="800">
                <a:solidFill>
                  <a:schemeClr val="accent1"/>
                </a:solidFill>
              </a:defRPr>
            </a:lvl3pPr>
            <a:lvl4pPr marL="0">
              <a:defRPr sz="800">
                <a:solidFill>
                  <a:schemeClr val="accent1"/>
                </a:solidFill>
              </a:defRPr>
            </a:lvl4pPr>
            <a:lvl5pPr marL="0">
              <a:defRPr sz="800">
                <a:solidFill>
                  <a:schemeClr val="accent1"/>
                </a:solidFill>
              </a:defRPr>
            </a:lvl5pPr>
            <a:lvl6pPr marL="0" indent="0">
              <a:defRPr sz="800">
                <a:solidFill>
                  <a:schemeClr val="accent1"/>
                </a:solidFill>
              </a:defRPr>
            </a:lvl6pPr>
            <a:lvl7pPr marL="0">
              <a:defRPr sz="800">
                <a:solidFill>
                  <a:schemeClr val="accent1"/>
                </a:solidFill>
              </a:defRPr>
            </a:lvl7pPr>
            <a:lvl8pPr marL="0" indent="0">
              <a:defRPr sz="800">
                <a:solidFill>
                  <a:schemeClr val="accent1"/>
                </a:solidFill>
              </a:defRPr>
            </a:lvl8pPr>
            <a:lvl9pPr marL="0">
              <a:spcBef>
                <a:spcPts val="0"/>
              </a:spcBef>
              <a:defRPr sz="800">
                <a:solidFill>
                  <a:schemeClr val="accent1"/>
                </a:solidFill>
              </a:defRPr>
            </a:lvl9pPr>
          </a:lstStyle>
          <a:p>
            <a:pPr lvl="0"/>
            <a:r>
              <a:rPr lang="en-US" sz="1138" dirty="0">
                <a:solidFill>
                  <a:schemeClr val="accent1"/>
                </a:solidFill>
                <a:latin typeface="+mj-lt"/>
              </a:rPr>
              <a:t> © 2025 GE HealthCare. GE is a trademark of General Electric Company used under trademark license.</a:t>
            </a:r>
          </a:p>
        </p:txBody>
      </p:sp>
      <p:sp>
        <p:nvSpPr>
          <p:cNvPr id="8" name="Subtitle 2">
            <a:extLst>
              <a:ext uri="{FF2B5EF4-FFF2-40B4-BE49-F238E27FC236}">
                <a16:creationId xmlns:a16="http://schemas.microsoft.com/office/drawing/2014/main" id="{0A8EC97A-B9AE-2116-69F2-D6855980B0C0}"/>
              </a:ext>
            </a:extLst>
          </p:cNvPr>
          <p:cNvSpPr>
            <a:spLocks noGrp="1"/>
          </p:cNvSpPr>
          <p:nvPr>
            <p:ph type="subTitle" idx="1"/>
          </p:nvPr>
        </p:nvSpPr>
        <p:spPr>
          <a:xfrm>
            <a:off x="737299" y="5876995"/>
            <a:ext cx="7585320" cy="1300480"/>
          </a:xfrm>
        </p:spPr>
        <p:txBody>
          <a:bodyPr>
            <a:normAutofit/>
          </a:bodyPr>
          <a:lstStyle>
            <a:lvl1pPr marL="0" indent="0" algn="l">
              <a:buNone/>
              <a:defRPr sz="2276">
                <a:solidFill>
                  <a:schemeClr val="tx1"/>
                </a:solidFill>
                <a:latin typeface="Source Sans Pro Semibold" panose="020B0603030403020204" pitchFamily="34" charset="0"/>
              </a:defRPr>
            </a:lvl1pPr>
            <a:lvl2pPr marL="0" indent="0" algn="l">
              <a:buNone/>
              <a:defRPr sz="2276">
                <a:solidFill>
                  <a:schemeClr val="tx1"/>
                </a:solidFill>
                <a:latin typeface="Source Sans Pro Semibold" panose="020B0603030403020204" pitchFamily="34" charset="0"/>
              </a:defRPr>
            </a:lvl2pPr>
            <a:lvl3pPr marL="0" indent="0" algn="l">
              <a:buNone/>
              <a:defRPr sz="2276">
                <a:solidFill>
                  <a:schemeClr val="tx1"/>
                </a:solidFill>
                <a:latin typeface="Source Sans Pro Semibold" panose="020B0603030403020204" pitchFamily="34" charset="0"/>
              </a:defRPr>
            </a:lvl3pPr>
            <a:lvl4pPr marL="0" indent="0" algn="l">
              <a:buNone/>
              <a:defRPr sz="2276">
                <a:solidFill>
                  <a:schemeClr val="tx1"/>
                </a:solidFill>
                <a:latin typeface="Source Sans Pro Semibold" panose="020B0603030403020204" pitchFamily="34" charset="0"/>
              </a:defRPr>
            </a:lvl4pPr>
            <a:lvl5pPr marL="0" indent="0" algn="l">
              <a:buNone/>
              <a:defRPr sz="2276">
                <a:solidFill>
                  <a:schemeClr val="tx1"/>
                </a:solidFill>
                <a:latin typeface="Source Sans Pro Semibold" panose="020B0603030403020204" pitchFamily="34" charset="0"/>
              </a:defRPr>
            </a:lvl5pPr>
            <a:lvl6pPr marL="0" indent="0" algn="l">
              <a:buNone/>
              <a:defRPr sz="2276">
                <a:solidFill>
                  <a:schemeClr val="tx1"/>
                </a:solidFill>
                <a:latin typeface="Source Sans Pro Semibold" panose="020B0603030403020204" pitchFamily="34" charset="0"/>
              </a:defRPr>
            </a:lvl6pPr>
            <a:lvl7pPr marL="0" indent="0" algn="l">
              <a:buNone/>
              <a:defRPr sz="2276">
                <a:solidFill>
                  <a:schemeClr val="tx1"/>
                </a:solidFill>
                <a:latin typeface="Source Sans Pro Semibold" panose="020B0603030403020204" pitchFamily="34" charset="0"/>
              </a:defRPr>
            </a:lvl7pPr>
            <a:lvl8pPr marL="0" indent="0" algn="l">
              <a:buNone/>
              <a:defRPr sz="2276">
                <a:solidFill>
                  <a:schemeClr val="tx1"/>
                </a:solidFill>
                <a:latin typeface="Source Sans Pro Semibold" panose="020B0603030403020204" pitchFamily="34" charset="0"/>
              </a:defRPr>
            </a:lvl8pPr>
            <a:lvl9pPr marL="0" indent="0" algn="l">
              <a:buNone/>
              <a:defRPr sz="2276">
                <a:solidFill>
                  <a:schemeClr val="tx1"/>
                </a:solidFill>
                <a:latin typeface="Source Sans Pro Semibold" panose="020B0603030403020204" pitchFamily="34" charset="0"/>
              </a:defRPr>
            </a:lvl9pPr>
          </a:lstStyle>
          <a:p>
            <a:pPr lvl="0"/>
            <a:r>
              <a:rPr lang="en-US"/>
              <a:t>Click to edit Master subtitle style</a:t>
            </a:r>
            <a:endParaRPr lang="en-US" dirty="0"/>
          </a:p>
        </p:txBody>
      </p:sp>
      <p:pic>
        <p:nvPicPr>
          <p:cNvPr id="4" name="Picture 3">
            <a:extLst>
              <a:ext uri="{FF2B5EF4-FFF2-40B4-BE49-F238E27FC236}">
                <a16:creationId xmlns:a16="http://schemas.microsoft.com/office/drawing/2014/main" id="{952E8975-6114-FC1D-8F35-12F43FC99713}"/>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341669" y="7391400"/>
            <a:ext cx="5360631" cy="1828800"/>
          </a:xfrm>
          <a:prstGeom prst="rect">
            <a:avLst/>
          </a:prstGeom>
        </p:spPr>
      </p:pic>
    </p:spTree>
    <p:extLst>
      <p:ext uri="{BB962C8B-B14F-4D97-AF65-F5344CB8AC3E}">
        <p14:creationId xmlns:p14="http://schemas.microsoft.com/office/powerpoint/2010/main" val="2501722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22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 purple">
    <p:bg>
      <p:bgPr>
        <a:solidFill>
          <a:schemeClr val="accent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D5AC887-C098-7AB7-1E34-DC908A814C2C}"/>
              </a:ext>
            </a:extLst>
          </p:cNvPr>
          <p:cNvGrpSpPr/>
          <p:nvPr userDrawn="1"/>
        </p:nvGrpSpPr>
        <p:grpSpPr>
          <a:xfrm>
            <a:off x="0" y="8973833"/>
            <a:ext cx="17348199" cy="779767"/>
            <a:chOff x="1" y="6309994"/>
            <a:chExt cx="12192000" cy="548006"/>
          </a:xfrm>
        </p:grpSpPr>
        <p:sp>
          <p:nvSpPr>
            <p:cNvPr id="12" name="Rectangle 11">
              <a:extLst>
                <a:ext uri="{FF2B5EF4-FFF2-40B4-BE49-F238E27FC236}">
                  <a16:creationId xmlns:a16="http://schemas.microsoft.com/office/drawing/2014/main" id="{ABA7B1DE-027F-118D-81D4-81C8003E1174}"/>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13" name="Picture 12">
              <a:extLst>
                <a:ext uri="{FF2B5EF4-FFF2-40B4-BE49-F238E27FC236}">
                  <a16:creationId xmlns:a16="http://schemas.microsoft.com/office/drawing/2014/main" id="{4BC1B22C-DC2E-0A32-3B42-97D1742D3C5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2" name="Title 1">
            <a:extLst>
              <a:ext uri="{FF2B5EF4-FFF2-40B4-BE49-F238E27FC236}">
                <a16:creationId xmlns:a16="http://schemas.microsoft.com/office/drawing/2014/main" id="{CDB4FCDF-8C4A-96FB-7619-1F232EF03960}"/>
              </a:ext>
            </a:extLst>
          </p:cNvPr>
          <p:cNvSpPr>
            <a:spLocks noGrp="1"/>
          </p:cNvSpPr>
          <p:nvPr userDrawn="1">
            <p:ph type="title"/>
          </p:nvPr>
        </p:nvSpPr>
        <p:spPr>
          <a:xfrm>
            <a:off x="737298" y="2666435"/>
            <a:ext cx="15867731" cy="5852160"/>
          </a:xfrm>
        </p:spPr>
        <p:txBody>
          <a:bodyPr anchor="b">
            <a:normAutofit/>
          </a:bodyPr>
          <a:lstStyle>
            <a:lvl1pPr>
              <a:defRPr sz="16355">
                <a:solidFill>
                  <a:schemeClr val="bg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userDrawn="1">
            <p:ph type="body" idx="1"/>
          </p:nvPr>
        </p:nvSpPr>
        <p:spPr>
          <a:xfrm>
            <a:off x="737298" y="1562383"/>
            <a:ext cx="15867731" cy="774418"/>
          </a:xfrm>
        </p:spPr>
        <p:txBody>
          <a:bodyPr anchor="b">
            <a:normAutofit/>
          </a:bodyPr>
          <a:lstStyle>
            <a:lvl1pPr marL="0" indent="0">
              <a:buNone/>
              <a:defRPr sz="2276">
                <a:solidFill>
                  <a:schemeClr val="bg1"/>
                </a:solidFill>
                <a:latin typeface="Source Sans Pro SemiBold" panose="020B0603030403020204" pitchFamily="34" charset="0"/>
              </a:defRPr>
            </a:lvl1pPr>
            <a:lvl2pPr marL="0" indent="0">
              <a:buNone/>
              <a:defRPr sz="2276">
                <a:solidFill>
                  <a:schemeClr val="bg1"/>
                </a:solidFill>
                <a:latin typeface="Source Sans Pro SemiBold" panose="020B0603030403020204" pitchFamily="34" charset="0"/>
              </a:defRPr>
            </a:lvl2pPr>
            <a:lvl3pPr marL="0" indent="0">
              <a:buNone/>
              <a:defRPr sz="2276">
                <a:solidFill>
                  <a:schemeClr val="bg1"/>
                </a:solidFill>
                <a:latin typeface="Source Sans Pro SemiBold" panose="020B0603030403020204" pitchFamily="34" charset="0"/>
              </a:defRPr>
            </a:lvl3pPr>
            <a:lvl4pPr marL="0" indent="0">
              <a:buNone/>
              <a:defRPr sz="2276">
                <a:solidFill>
                  <a:schemeClr val="bg1"/>
                </a:solidFill>
                <a:latin typeface="Source Sans Pro SemiBold" panose="020B0603030403020204" pitchFamily="34" charset="0"/>
              </a:defRPr>
            </a:lvl4pPr>
            <a:lvl5pPr marL="0" indent="0">
              <a:buNone/>
              <a:defRPr sz="2276">
                <a:solidFill>
                  <a:schemeClr val="bg1"/>
                </a:solidFill>
                <a:latin typeface="Source Sans Pro SemiBold" panose="020B0603030403020204" pitchFamily="34" charset="0"/>
              </a:defRPr>
            </a:lvl5pPr>
            <a:lvl6pPr marL="0" indent="0">
              <a:buNone/>
              <a:defRPr sz="2276">
                <a:solidFill>
                  <a:schemeClr val="bg1"/>
                </a:solidFill>
                <a:latin typeface="Source Sans Pro SemiBold" panose="020B0603030403020204" pitchFamily="34" charset="0"/>
              </a:defRPr>
            </a:lvl6pPr>
            <a:lvl7pPr marL="0" indent="0">
              <a:buNone/>
              <a:defRPr sz="2276">
                <a:solidFill>
                  <a:schemeClr val="bg1"/>
                </a:solidFill>
                <a:latin typeface="Source Sans Pro SemiBold" panose="020B0603030403020204" pitchFamily="34" charset="0"/>
              </a:defRPr>
            </a:lvl7pPr>
            <a:lvl8pPr marL="0" indent="0">
              <a:buNone/>
              <a:defRPr sz="2276">
                <a:solidFill>
                  <a:schemeClr val="bg1"/>
                </a:solidFill>
                <a:latin typeface="Source Sans Pro SemiBold" panose="020B0603030403020204" pitchFamily="34" charset="0"/>
              </a:defRPr>
            </a:lvl8pPr>
            <a:lvl9pPr marL="0" indent="0">
              <a:buNone/>
              <a:defRPr sz="2276">
                <a:solidFill>
                  <a:schemeClr val="bg1"/>
                </a:solidFill>
                <a:latin typeface="Source Sans Pro SemiBold" panose="020B0603030403020204" pitchFamily="34" charset="0"/>
              </a:defRPr>
            </a:lvl9pPr>
          </a:lstStyle>
          <a:p>
            <a:pPr lvl="0"/>
            <a:r>
              <a:rPr lang="en-US"/>
              <a:t>Click to edit Master text styles</a:t>
            </a:r>
          </a:p>
        </p:txBody>
      </p:sp>
      <p:sp>
        <p:nvSpPr>
          <p:cNvPr id="4" name="Date Placeholder 3">
            <a:extLst>
              <a:ext uri="{FF2B5EF4-FFF2-40B4-BE49-F238E27FC236}">
                <a16:creationId xmlns:a16="http://schemas.microsoft.com/office/drawing/2014/main" id="{3F9F5EA4-FBBB-E3F7-587B-1B1428F36E9E}"/>
              </a:ext>
            </a:extLst>
          </p:cNvPr>
          <p:cNvSpPr>
            <a:spLocks noGrp="1"/>
          </p:cNvSpPr>
          <p:nvPr userDrawn="1">
            <p:ph type="dt" sz="half" idx="10"/>
          </p:nvPr>
        </p:nvSpPr>
        <p:spPr/>
        <p:txBody>
          <a:bodyPr/>
          <a:lstStyle/>
          <a:p>
            <a:r>
              <a:rPr lang="en-US"/>
              <a:t>Month Year</a:t>
            </a:r>
            <a:endParaRPr lang="en-US" dirty="0"/>
          </a:p>
        </p:txBody>
      </p:sp>
      <p:sp>
        <p:nvSpPr>
          <p:cNvPr id="5" name="Footer Placeholder 4">
            <a:extLst>
              <a:ext uri="{FF2B5EF4-FFF2-40B4-BE49-F238E27FC236}">
                <a16:creationId xmlns:a16="http://schemas.microsoft.com/office/drawing/2014/main" id="{1317DFC8-6D32-385F-FE11-1BB7F04CE87C}"/>
              </a:ext>
            </a:extLst>
          </p:cNvPr>
          <p:cNvSpPr>
            <a:spLocks noGrp="1"/>
          </p:cNvSpPr>
          <p:nvPr userDrawn="1">
            <p:ph type="ftr" sz="quarter" idx="11"/>
          </p:nvPr>
        </p:nvSpPr>
        <p:spPr/>
        <p:txBody>
          <a:bodyPr/>
          <a:lstStyle/>
          <a:p>
            <a:r>
              <a:rPr lang="en-US" dirty="0"/>
              <a:t>Ethos Design System (EDS) icons for PowerPoint</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userDrawn="1">
            <p:ph type="sldNum" sz="quarter" idx="12"/>
          </p:nvPr>
        </p:nvSpPr>
        <p:spPr/>
        <p:txBody>
          <a:bodyPr/>
          <a:lstStyle/>
          <a:p>
            <a:fld id="{339C9110-F427-4586-9638-A5638F41FBCD}" type="slidenum">
              <a:rPr lang="en-US" smtClean="0"/>
              <a:t>‹#›</a:t>
            </a:fld>
            <a:endParaRPr lang="en-US"/>
          </a:p>
        </p:txBody>
      </p:sp>
      <p:sp>
        <p:nvSpPr>
          <p:cNvPr id="10" name="TextBox 9">
            <a:extLst>
              <a:ext uri="{FF2B5EF4-FFF2-40B4-BE49-F238E27FC236}">
                <a16:creationId xmlns:a16="http://schemas.microsoft.com/office/drawing/2014/main" id="{67ED74DC-BB3A-309A-637F-5206E0DCD03A}"/>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1949320168"/>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 teal">
    <p:bg>
      <p:bgPr>
        <a:solidFill>
          <a:schemeClr val="accent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CC7E21C-B73A-6619-DD42-A6581B92F825}"/>
              </a:ext>
            </a:extLst>
          </p:cNvPr>
          <p:cNvGrpSpPr/>
          <p:nvPr userDrawn="1"/>
        </p:nvGrpSpPr>
        <p:grpSpPr>
          <a:xfrm>
            <a:off x="0" y="8973833"/>
            <a:ext cx="17348199" cy="779767"/>
            <a:chOff x="1" y="6309994"/>
            <a:chExt cx="12192000" cy="548006"/>
          </a:xfrm>
        </p:grpSpPr>
        <p:sp>
          <p:nvSpPr>
            <p:cNvPr id="12" name="Rectangle 11">
              <a:extLst>
                <a:ext uri="{FF2B5EF4-FFF2-40B4-BE49-F238E27FC236}">
                  <a16:creationId xmlns:a16="http://schemas.microsoft.com/office/drawing/2014/main" id="{C1FF3A71-FC1A-DFC2-4D4F-39B19FE63977}"/>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13" name="Picture 12">
              <a:extLst>
                <a:ext uri="{FF2B5EF4-FFF2-40B4-BE49-F238E27FC236}">
                  <a16:creationId xmlns:a16="http://schemas.microsoft.com/office/drawing/2014/main" id="{B78422F8-DD12-9B22-FDE9-686142FC0534}"/>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737298" y="2666435"/>
            <a:ext cx="15867731" cy="5852160"/>
          </a:xfrm>
        </p:spPr>
        <p:txBody>
          <a:bodyPr anchor="b">
            <a:normAutofit/>
          </a:bodyPr>
          <a:lstStyle>
            <a:lvl1pPr>
              <a:defRPr sz="16355">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737298" y="1562383"/>
            <a:ext cx="15867731" cy="774418"/>
          </a:xfrm>
        </p:spPr>
        <p:txBody>
          <a:bodyPr anchor="b">
            <a:normAutofit/>
          </a:bodyPr>
          <a:lstStyle>
            <a:lvl1pPr marL="0" indent="0">
              <a:buNone/>
              <a:defRPr sz="2276">
                <a:solidFill>
                  <a:schemeClr val="tx1"/>
                </a:solidFill>
                <a:latin typeface="Source Sans Pro SemiBold" panose="020B0603030403020204" pitchFamily="34" charset="0"/>
              </a:defRPr>
            </a:lvl1pPr>
            <a:lvl2pPr marL="0" indent="0">
              <a:buNone/>
              <a:defRPr sz="2276">
                <a:solidFill>
                  <a:schemeClr val="tx1"/>
                </a:solidFill>
                <a:latin typeface="Source Sans Pro SemiBold" panose="020B0603030403020204" pitchFamily="34" charset="0"/>
              </a:defRPr>
            </a:lvl2pPr>
            <a:lvl3pPr marL="0" indent="0">
              <a:buNone/>
              <a:defRPr sz="2276">
                <a:solidFill>
                  <a:schemeClr val="tx1"/>
                </a:solidFill>
                <a:latin typeface="Source Sans Pro SemiBold" panose="020B0603030403020204" pitchFamily="34" charset="0"/>
              </a:defRPr>
            </a:lvl3pPr>
            <a:lvl4pPr marL="0" indent="0">
              <a:buNone/>
              <a:defRPr sz="2276">
                <a:solidFill>
                  <a:schemeClr val="tx1"/>
                </a:solidFill>
                <a:latin typeface="Source Sans Pro SemiBold" panose="020B0603030403020204" pitchFamily="34" charset="0"/>
              </a:defRPr>
            </a:lvl4pPr>
            <a:lvl5pPr marL="0" indent="0">
              <a:buNone/>
              <a:defRPr sz="2276">
                <a:solidFill>
                  <a:schemeClr val="tx1"/>
                </a:solidFill>
                <a:latin typeface="Source Sans Pro SemiBold" panose="020B0603030403020204" pitchFamily="34" charset="0"/>
              </a:defRPr>
            </a:lvl5pPr>
            <a:lvl6pPr marL="0" indent="0">
              <a:buNone/>
              <a:defRPr sz="2276">
                <a:solidFill>
                  <a:schemeClr val="tx1"/>
                </a:solidFill>
                <a:latin typeface="Source Sans Pro SemiBold" panose="020B0603030403020204" pitchFamily="34" charset="0"/>
              </a:defRPr>
            </a:lvl6pPr>
            <a:lvl7pPr marL="0" indent="0">
              <a:buNone/>
              <a:defRPr sz="2276">
                <a:solidFill>
                  <a:schemeClr val="tx1"/>
                </a:solidFill>
                <a:latin typeface="Source Sans Pro SemiBold" panose="020B0603030403020204" pitchFamily="34" charset="0"/>
              </a:defRPr>
            </a:lvl7pPr>
            <a:lvl8pPr marL="0" indent="0">
              <a:buNone/>
              <a:defRPr sz="2276">
                <a:solidFill>
                  <a:schemeClr val="tx1"/>
                </a:solidFill>
                <a:latin typeface="Source Sans Pro SemiBold" panose="020B0603030403020204" pitchFamily="34" charset="0"/>
              </a:defRPr>
            </a:lvl8pPr>
            <a:lvl9pPr marL="0" indent="0">
              <a:buNone/>
              <a:defRPr sz="2276">
                <a:solidFill>
                  <a:schemeClr val="tx1"/>
                </a:solidFill>
                <a:latin typeface="Source Sans Pro SemiBold" panose="020B0603030403020204" pitchFamily="34" charset="0"/>
              </a:defRPr>
            </a:lvl9pPr>
          </a:lstStyle>
          <a:p>
            <a:pPr lvl="0"/>
            <a:r>
              <a:rPr lang="en-US"/>
              <a:t>Click to edit Master text styles</a:t>
            </a:r>
          </a:p>
        </p:txBody>
      </p:sp>
      <p:sp>
        <p:nvSpPr>
          <p:cNvPr id="4" name="Date Placeholder 3">
            <a:extLst>
              <a:ext uri="{FF2B5EF4-FFF2-40B4-BE49-F238E27FC236}">
                <a16:creationId xmlns:a16="http://schemas.microsoft.com/office/drawing/2014/main" id="{3F9F5EA4-FBBB-E3F7-587B-1B1428F36E9E}"/>
              </a:ext>
            </a:extLst>
          </p:cNvPr>
          <p:cNvSpPr>
            <a:spLocks noGrp="1"/>
          </p:cNvSpPr>
          <p:nvPr>
            <p:ph type="dt" sz="half" idx="10"/>
          </p:nvPr>
        </p:nvSpPr>
        <p:spPr/>
        <p:txBody>
          <a:bodyPr/>
          <a:lstStyle/>
          <a:p>
            <a:r>
              <a:rPr lang="en-US"/>
              <a:t>Month Year</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Ethos Design System (EDS) icons for PowerPoint</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Box 9">
            <a:extLst>
              <a:ext uri="{FF2B5EF4-FFF2-40B4-BE49-F238E27FC236}">
                <a16:creationId xmlns:a16="http://schemas.microsoft.com/office/drawing/2014/main" id="{6C6C4C63-066B-0966-6543-8288E65007FA}"/>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130489119"/>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 green">
    <p:bg>
      <p:bgPr>
        <a:solidFill>
          <a:schemeClr val="accent3"/>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5B4EFDA-A29F-1294-8E87-2AE025521162}"/>
              </a:ext>
            </a:extLst>
          </p:cNvPr>
          <p:cNvGrpSpPr/>
          <p:nvPr userDrawn="1"/>
        </p:nvGrpSpPr>
        <p:grpSpPr>
          <a:xfrm>
            <a:off x="0" y="8973833"/>
            <a:ext cx="17348199" cy="779767"/>
            <a:chOff x="1" y="6309994"/>
            <a:chExt cx="12192000" cy="548006"/>
          </a:xfrm>
        </p:grpSpPr>
        <p:sp>
          <p:nvSpPr>
            <p:cNvPr id="8" name="Rectangle 7">
              <a:extLst>
                <a:ext uri="{FF2B5EF4-FFF2-40B4-BE49-F238E27FC236}">
                  <a16:creationId xmlns:a16="http://schemas.microsoft.com/office/drawing/2014/main" id="{B3574E77-51BD-2EF8-4849-6A21799194C6}"/>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9" name="Picture 8">
              <a:extLst>
                <a:ext uri="{FF2B5EF4-FFF2-40B4-BE49-F238E27FC236}">
                  <a16:creationId xmlns:a16="http://schemas.microsoft.com/office/drawing/2014/main" id="{35BBFFC3-0122-B036-141B-72F0EB250D80}"/>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737298" y="2666435"/>
            <a:ext cx="15867731" cy="5852160"/>
          </a:xfrm>
        </p:spPr>
        <p:txBody>
          <a:bodyPr anchor="b">
            <a:normAutofit/>
          </a:bodyPr>
          <a:lstStyle>
            <a:lvl1pPr>
              <a:defRPr sz="16355">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737298" y="1562383"/>
            <a:ext cx="15867731" cy="774418"/>
          </a:xfrm>
        </p:spPr>
        <p:txBody>
          <a:bodyPr anchor="b">
            <a:normAutofit/>
          </a:bodyPr>
          <a:lstStyle>
            <a:lvl1pPr marL="0" indent="0">
              <a:buNone/>
              <a:defRPr sz="2276">
                <a:solidFill>
                  <a:schemeClr val="tx1"/>
                </a:solidFill>
                <a:latin typeface="Source Sans Pro SemiBold" panose="020B0603030403020204" pitchFamily="34" charset="0"/>
              </a:defRPr>
            </a:lvl1pPr>
            <a:lvl2pPr marL="0" indent="0">
              <a:buNone/>
              <a:defRPr sz="2276">
                <a:solidFill>
                  <a:schemeClr val="tx1"/>
                </a:solidFill>
                <a:latin typeface="Source Sans Pro SemiBold" panose="020B0603030403020204" pitchFamily="34" charset="0"/>
              </a:defRPr>
            </a:lvl2pPr>
            <a:lvl3pPr marL="0" indent="0">
              <a:buNone/>
              <a:defRPr sz="2276">
                <a:solidFill>
                  <a:schemeClr val="tx1"/>
                </a:solidFill>
                <a:latin typeface="Source Sans Pro SemiBold" panose="020B0603030403020204" pitchFamily="34" charset="0"/>
              </a:defRPr>
            </a:lvl3pPr>
            <a:lvl4pPr marL="0" indent="0">
              <a:buNone/>
              <a:defRPr sz="2276">
                <a:solidFill>
                  <a:schemeClr val="tx1"/>
                </a:solidFill>
                <a:latin typeface="Source Sans Pro SemiBold" panose="020B0603030403020204" pitchFamily="34" charset="0"/>
              </a:defRPr>
            </a:lvl4pPr>
            <a:lvl5pPr marL="0" indent="0">
              <a:buNone/>
              <a:defRPr sz="2276">
                <a:solidFill>
                  <a:schemeClr val="tx1"/>
                </a:solidFill>
                <a:latin typeface="Source Sans Pro SemiBold" panose="020B0603030403020204" pitchFamily="34" charset="0"/>
              </a:defRPr>
            </a:lvl5pPr>
            <a:lvl6pPr marL="0" indent="0">
              <a:buNone/>
              <a:defRPr sz="2276">
                <a:solidFill>
                  <a:schemeClr val="tx1"/>
                </a:solidFill>
                <a:latin typeface="Source Sans Pro SemiBold" panose="020B0603030403020204" pitchFamily="34" charset="0"/>
              </a:defRPr>
            </a:lvl6pPr>
            <a:lvl7pPr marL="0" indent="0">
              <a:buNone/>
              <a:defRPr sz="2276">
                <a:solidFill>
                  <a:schemeClr val="tx1"/>
                </a:solidFill>
                <a:latin typeface="Source Sans Pro SemiBold" panose="020B0603030403020204" pitchFamily="34" charset="0"/>
              </a:defRPr>
            </a:lvl7pPr>
            <a:lvl8pPr marL="0" indent="0">
              <a:buNone/>
              <a:defRPr sz="2276">
                <a:solidFill>
                  <a:schemeClr val="tx1"/>
                </a:solidFill>
                <a:latin typeface="Source Sans Pro SemiBold" panose="020B0603030403020204" pitchFamily="34" charset="0"/>
              </a:defRPr>
            </a:lvl8pPr>
            <a:lvl9pPr marL="0" indent="0">
              <a:buNone/>
              <a:defRPr sz="2276">
                <a:solidFill>
                  <a:schemeClr val="tx1"/>
                </a:solidFill>
                <a:latin typeface="Source Sans Pro SemiBold" panose="020B0603030403020204" pitchFamily="34" charset="0"/>
              </a:defRPr>
            </a:lvl9pPr>
          </a:lstStyle>
          <a:p>
            <a:pPr lvl="0"/>
            <a:r>
              <a:rPr lang="en-US"/>
              <a:t>Click to edit Master text styles</a:t>
            </a:r>
          </a:p>
        </p:txBody>
      </p:sp>
      <p:sp>
        <p:nvSpPr>
          <p:cNvPr id="4" name="Date Placeholder 3">
            <a:extLst>
              <a:ext uri="{FF2B5EF4-FFF2-40B4-BE49-F238E27FC236}">
                <a16:creationId xmlns:a16="http://schemas.microsoft.com/office/drawing/2014/main" id="{3F9F5EA4-FBBB-E3F7-587B-1B1428F36E9E}"/>
              </a:ext>
            </a:extLst>
          </p:cNvPr>
          <p:cNvSpPr>
            <a:spLocks noGrp="1"/>
          </p:cNvSpPr>
          <p:nvPr>
            <p:ph type="dt" sz="half" idx="10"/>
          </p:nvPr>
        </p:nvSpPr>
        <p:spPr/>
        <p:txBody>
          <a:bodyPr/>
          <a:lstStyle/>
          <a:p>
            <a:r>
              <a:rPr lang="en-US"/>
              <a:t>Month Year</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Ethos Design System (EDS) icons for PowerPoint</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Box 9">
            <a:extLst>
              <a:ext uri="{FF2B5EF4-FFF2-40B4-BE49-F238E27FC236}">
                <a16:creationId xmlns:a16="http://schemas.microsoft.com/office/drawing/2014/main" id="{222E7ECE-57F4-CF38-0124-F68F2D549879}"/>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1880347803"/>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 yellow">
    <p:bg>
      <p:bgPr>
        <a:solidFill>
          <a:schemeClr val="accent4"/>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3C1E414-98D8-BE9D-C813-2659AEC2F165}"/>
              </a:ext>
            </a:extLst>
          </p:cNvPr>
          <p:cNvGrpSpPr/>
          <p:nvPr userDrawn="1"/>
        </p:nvGrpSpPr>
        <p:grpSpPr>
          <a:xfrm>
            <a:off x="0" y="8973833"/>
            <a:ext cx="17348199" cy="779767"/>
            <a:chOff x="1" y="6309994"/>
            <a:chExt cx="12192000" cy="548006"/>
          </a:xfrm>
        </p:grpSpPr>
        <p:sp>
          <p:nvSpPr>
            <p:cNvPr id="12" name="Rectangle 11">
              <a:extLst>
                <a:ext uri="{FF2B5EF4-FFF2-40B4-BE49-F238E27FC236}">
                  <a16:creationId xmlns:a16="http://schemas.microsoft.com/office/drawing/2014/main" id="{FA07A17B-0724-A1EB-3CE5-27F9BC8E9F64}"/>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13" name="Picture 12">
              <a:extLst>
                <a:ext uri="{FF2B5EF4-FFF2-40B4-BE49-F238E27FC236}">
                  <a16:creationId xmlns:a16="http://schemas.microsoft.com/office/drawing/2014/main" id="{BBFD5DBE-F353-1623-B884-45CBBCAC55A5}"/>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737298" y="2666435"/>
            <a:ext cx="15867731" cy="5852160"/>
          </a:xfrm>
        </p:spPr>
        <p:txBody>
          <a:bodyPr anchor="b">
            <a:normAutofit/>
          </a:bodyPr>
          <a:lstStyle>
            <a:lvl1pPr>
              <a:defRPr sz="16355">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737298" y="1562383"/>
            <a:ext cx="15867731" cy="774418"/>
          </a:xfrm>
        </p:spPr>
        <p:txBody>
          <a:bodyPr anchor="b">
            <a:normAutofit/>
          </a:bodyPr>
          <a:lstStyle>
            <a:lvl1pPr marL="0" indent="0">
              <a:buNone/>
              <a:defRPr sz="2276">
                <a:solidFill>
                  <a:schemeClr val="tx1"/>
                </a:solidFill>
                <a:latin typeface="Source Sans Pro SemiBold" panose="020B0603030403020204" pitchFamily="34" charset="0"/>
              </a:defRPr>
            </a:lvl1pPr>
            <a:lvl2pPr marL="0" indent="0">
              <a:buNone/>
              <a:defRPr sz="2276">
                <a:solidFill>
                  <a:schemeClr val="tx1"/>
                </a:solidFill>
                <a:latin typeface="Source Sans Pro SemiBold" panose="020B0603030403020204" pitchFamily="34" charset="0"/>
              </a:defRPr>
            </a:lvl2pPr>
            <a:lvl3pPr marL="0" indent="0">
              <a:buNone/>
              <a:defRPr sz="2276">
                <a:solidFill>
                  <a:schemeClr val="tx1"/>
                </a:solidFill>
                <a:latin typeface="Source Sans Pro SemiBold" panose="020B0603030403020204" pitchFamily="34" charset="0"/>
              </a:defRPr>
            </a:lvl3pPr>
            <a:lvl4pPr marL="0" indent="0">
              <a:buNone/>
              <a:defRPr sz="2276">
                <a:solidFill>
                  <a:schemeClr val="tx1"/>
                </a:solidFill>
                <a:latin typeface="Source Sans Pro SemiBold" panose="020B0603030403020204" pitchFamily="34" charset="0"/>
              </a:defRPr>
            </a:lvl4pPr>
            <a:lvl5pPr marL="0" indent="0">
              <a:buNone/>
              <a:defRPr sz="2276">
                <a:solidFill>
                  <a:schemeClr val="tx1"/>
                </a:solidFill>
                <a:latin typeface="Source Sans Pro SemiBold" panose="020B0603030403020204" pitchFamily="34" charset="0"/>
              </a:defRPr>
            </a:lvl5pPr>
            <a:lvl6pPr marL="0" indent="0">
              <a:buNone/>
              <a:defRPr sz="2276">
                <a:solidFill>
                  <a:schemeClr val="tx1"/>
                </a:solidFill>
                <a:latin typeface="Source Sans Pro SemiBold" panose="020B0603030403020204" pitchFamily="34" charset="0"/>
              </a:defRPr>
            </a:lvl6pPr>
            <a:lvl7pPr marL="0" indent="0">
              <a:buNone/>
              <a:defRPr sz="2276">
                <a:solidFill>
                  <a:schemeClr val="tx1"/>
                </a:solidFill>
                <a:latin typeface="Source Sans Pro SemiBold" panose="020B0603030403020204" pitchFamily="34" charset="0"/>
              </a:defRPr>
            </a:lvl7pPr>
            <a:lvl8pPr marL="0" indent="0">
              <a:buNone/>
              <a:defRPr sz="2276">
                <a:solidFill>
                  <a:schemeClr val="tx1"/>
                </a:solidFill>
                <a:latin typeface="Source Sans Pro SemiBold" panose="020B0603030403020204" pitchFamily="34" charset="0"/>
              </a:defRPr>
            </a:lvl8pPr>
            <a:lvl9pPr marL="0" indent="0">
              <a:buNone/>
              <a:defRPr sz="2276">
                <a:solidFill>
                  <a:schemeClr val="tx1"/>
                </a:solidFill>
                <a:latin typeface="Source Sans Pro SemiBold" panose="020B0603030403020204" pitchFamily="34" charset="0"/>
              </a:defRPr>
            </a:lvl9pPr>
          </a:lstStyle>
          <a:p>
            <a:pPr lvl="0"/>
            <a:r>
              <a:rPr lang="en-US"/>
              <a:t>Click to edit Master text styles</a:t>
            </a:r>
          </a:p>
        </p:txBody>
      </p:sp>
      <p:sp>
        <p:nvSpPr>
          <p:cNvPr id="4" name="Date Placeholder 3">
            <a:extLst>
              <a:ext uri="{FF2B5EF4-FFF2-40B4-BE49-F238E27FC236}">
                <a16:creationId xmlns:a16="http://schemas.microsoft.com/office/drawing/2014/main" id="{3F9F5EA4-FBBB-E3F7-587B-1B1428F36E9E}"/>
              </a:ext>
            </a:extLst>
          </p:cNvPr>
          <p:cNvSpPr>
            <a:spLocks noGrp="1"/>
          </p:cNvSpPr>
          <p:nvPr>
            <p:ph type="dt" sz="half" idx="10"/>
          </p:nvPr>
        </p:nvSpPr>
        <p:spPr/>
        <p:txBody>
          <a:bodyPr/>
          <a:lstStyle/>
          <a:p>
            <a:r>
              <a:rPr lang="en-US"/>
              <a:t>Month Year</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Ethos Design System (EDS) icons for PowerPoint</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Box 9">
            <a:extLst>
              <a:ext uri="{FF2B5EF4-FFF2-40B4-BE49-F238E27FC236}">
                <a16:creationId xmlns:a16="http://schemas.microsoft.com/office/drawing/2014/main" id="{5A1481F9-82C4-A923-2200-A0FC6CF9E57D}"/>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595168020"/>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 orange">
    <p:bg>
      <p:bgPr>
        <a:solidFill>
          <a:schemeClr val="accent5"/>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9EB73B5-2427-EEEF-766D-719D51FF7B46}"/>
              </a:ext>
            </a:extLst>
          </p:cNvPr>
          <p:cNvGrpSpPr/>
          <p:nvPr userDrawn="1"/>
        </p:nvGrpSpPr>
        <p:grpSpPr>
          <a:xfrm>
            <a:off x="0" y="8973833"/>
            <a:ext cx="17348199" cy="779767"/>
            <a:chOff x="1" y="6309994"/>
            <a:chExt cx="12192000" cy="548006"/>
          </a:xfrm>
        </p:grpSpPr>
        <p:sp>
          <p:nvSpPr>
            <p:cNvPr id="12" name="Rectangle 11">
              <a:extLst>
                <a:ext uri="{FF2B5EF4-FFF2-40B4-BE49-F238E27FC236}">
                  <a16:creationId xmlns:a16="http://schemas.microsoft.com/office/drawing/2014/main" id="{EF8497B1-C995-BC06-61B9-CEC8BC6F07D4}"/>
                </a:ext>
              </a:extLst>
            </p:cNvPr>
            <p:cNvSpPr/>
            <p:nvPr userDrawn="1"/>
          </p:nvSpPr>
          <p:spPr bwMode="white">
            <a:xfrm>
              <a:off x="1" y="6309994"/>
              <a:ext cx="12192000" cy="548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Source Sans Pro" panose="020B0503030403020204" pitchFamily="34" charset="0"/>
              </a:endParaRPr>
            </a:p>
          </p:txBody>
        </p:sp>
        <p:pic>
          <p:nvPicPr>
            <p:cNvPr id="13" name="Picture 12">
              <a:extLst>
                <a:ext uri="{FF2B5EF4-FFF2-40B4-BE49-F238E27FC236}">
                  <a16:creationId xmlns:a16="http://schemas.microsoft.com/office/drawing/2014/main" id="{EF92DFDA-7592-9789-A300-811C9FBF4397}"/>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17163" y="6354262"/>
              <a:ext cx="1344168" cy="458568"/>
            </a:xfrm>
            <a:prstGeom prst="rect">
              <a:avLst/>
            </a:prstGeom>
          </p:spPr>
        </p:pic>
      </p:grpSp>
      <p:sp>
        <p:nvSpPr>
          <p:cNvPr id="2" name="Title 1">
            <a:extLst>
              <a:ext uri="{FF2B5EF4-FFF2-40B4-BE49-F238E27FC236}">
                <a16:creationId xmlns:a16="http://schemas.microsoft.com/office/drawing/2014/main" id="{CDB4FCDF-8C4A-96FB-7619-1F232EF03960}"/>
              </a:ext>
            </a:extLst>
          </p:cNvPr>
          <p:cNvSpPr>
            <a:spLocks noGrp="1"/>
          </p:cNvSpPr>
          <p:nvPr>
            <p:ph type="title"/>
          </p:nvPr>
        </p:nvSpPr>
        <p:spPr>
          <a:xfrm>
            <a:off x="737298" y="2666435"/>
            <a:ext cx="15867731" cy="5852160"/>
          </a:xfrm>
        </p:spPr>
        <p:txBody>
          <a:bodyPr anchor="b">
            <a:normAutofit/>
          </a:bodyPr>
          <a:lstStyle>
            <a:lvl1pPr>
              <a:defRPr sz="16355">
                <a:solidFill>
                  <a:schemeClr val="tx1"/>
                </a:solidFill>
                <a:latin typeface="Source Sans Pro Light" panose="020B0403030403020204" pitchFamily="34" charset="0"/>
                <a:cs typeface="Segoe UI Light" panose="020B050204020402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1616639-5F77-CF86-A490-43BDA9F58B80}"/>
              </a:ext>
            </a:extLst>
          </p:cNvPr>
          <p:cNvSpPr>
            <a:spLocks noGrp="1"/>
          </p:cNvSpPr>
          <p:nvPr>
            <p:ph type="body" idx="1"/>
          </p:nvPr>
        </p:nvSpPr>
        <p:spPr>
          <a:xfrm>
            <a:off x="737298" y="1562383"/>
            <a:ext cx="15867731" cy="774418"/>
          </a:xfrm>
        </p:spPr>
        <p:txBody>
          <a:bodyPr anchor="b">
            <a:normAutofit/>
          </a:bodyPr>
          <a:lstStyle>
            <a:lvl1pPr marL="0" indent="0">
              <a:buNone/>
              <a:defRPr sz="2276">
                <a:solidFill>
                  <a:schemeClr val="tx1"/>
                </a:solidFill>
                <a:latin typeface="Source Sans Pro SemiBold" panose="020B0603030403020204" pitchFamily="34" charset="0"/>
              </a:defRPr>
            </a:lvl1pPr>
            <a:lvl2pPr marL="0" indent="0">
              <a:buNone/>
              <a:defRPr sz="2276">
                <a:solidFill>
                  <a:schemeClr val="tx1"/>
                </a:solidFill>
                <a:latin typeface="Source Sans Pro SemiBold" panose="020B0603030403020204" pitchFamily="34" charset="0"/>
              </a:defRPr>
            </a:lvl2pPr>
            <a:lvl3pPr marL="0" indent="0">
              <a:buNone/>
              <a:defRPr sz="2276">
                <a:solidFill>
                  <a:schemeClr val="tx1"/>
                </a:solidFill>
                <a:latin typeface="Source Sans Pro SemiBold" panose="020B0603030403020204" pitchFamily="34" charset="0"/>
              </a:defRPr>
            </a:lvl3pPr>
            <a:lvl4pPr marL="0" indent="0">
              <a:buNone/>
              <a:defRPr sz="2276">
                <a:solidFill>
                  <a:schemeClr val="tx1"/>
                </a:solidFill>
                <a:latin typeface="Source Sans Pro SemiBold" panose="020B0603030403020204" pitchFamily="34" charset="0"/>
              </a:defRPr>
            </a:lvl4pPr>
            <a:lvl5pPr marL="0" indent="0">
              <a:buNone/>
              <a:defRPr sz="2276">
                <a:solidFill>
                  <a:schemeClr val="tx1"/>
                </a:solidFill>
                <a:latin typeface="Source Sans Pro SemiBold" panose="020B0603030403020204" pitchFamily="34" charset="0"/>
              </a:defRPr>
            </a:lvl5pPr>
            <a:lvl6pPr marL="0" indent="0">
              <a:buNone/>
              <a:defRPr sz="2276">
                <a:solidFill>
                  <a:schemeClr val="tx1"/>
                </a:solidFill>
                <a:latin typeface="Source Sans Pro SemiBold" panose="020B0603030403020204" pitchFamily="34" charset="0"/>
              </a:defRPr>
            </a:lvl6pPr>
            <a:lvl7pPr marL="0" indent="0">
              <a:buNone/>
              <a:defRPr sz="2276">
                <a:solidFill>
                  <a:schemeClr val="tx1"/>
                </a:solidFill>
                <a:latin typeface="Source Sans Pro SemiBold" panose="020B0603030403020204" pitchFamily="34" charset="0"/>
              </a:defRPr>
            </a:lvl7pPr>
            <a:lvl8pPr marL="0" indent="0">
              <a:buNone/>
              <a:defRPr sz="2276">
                <a:solidFill>
                  <a:schemeClr val="tx1"/>
                </a:solidFill>
                <a:latin typeface="Source Sans Pro SemiBold" panose="020B0603030403020204" pitchFamily="34" charset="0"/>
              </a:defRPr>
            </a:lvl8pPr>
            <a:lvl9pPr marL="0" indent="0">
              <a:buNone/>
              <a:defRPr sz="2276">
                <a:solidFill>
                  <a:schemeClr val="tx1"/>
                </a:solidFill>
                <a:latin typeface="Source Sans Pro SemiBold" panose="020B0603030403020204" pitchFamily="34" charset="0"/>
              </a:defRPr>
            </a:lvl9pPr>
          </a:lstStyle>
          <a:p>
            <a:pPr lvl="0"/>
            <a:r>
              <a:rPr lang="en-US"/>
              <a:t>Click to edit Master text styles</a:t>
            </a:r>
          </a:p>
        </p:txBody>
      </p:sp>
      <p:sp>
        <p:nvSpPr>
          <p:cNvPr id="4" name="Date Placeholder 3">
            <a:extLst>
              <a:ext uri="{FF2B5EF4-FFF2-40B4-BE49-F238E27FC236}">
                <a16:creationId xmlns:a16="http://schemas.microsoft.com/office/drawing/2014/main" id="{3F9F5EA4-FBBB-E3F7-587B-1B1428F36E9E}"/>
              </a:ext>
            </a:extLst>
          </p:cNvPr>
          <p:cNvSpPr>
            <a:spLocks noGrp="1"/>
          </p:cNvSpPr>
          <p:nvPr>
            <p:ph type="dt" sz="half" idx="10"/>
          </p:nvPr>
        </p:nvSpPr>
        <p:spPr/>
        <p:txBody>
          <a:bodyPr/>
          <a:lstStyle/>
          <a:p>
            <a:r>
              <a:rPr lang="en-US"/>
              <a:t>Month Year</a:t>
            </a:r>
          </a:p>
        </p:txBody>
      </p:sp>
      <p:sp>
        <p:nvSpPr>
          <p:cNvPr id="5" name="Footer Placeholder 4">
            <a:extLst>
              <a:ext uri="{FF2B5EF4-FFF2-40B4-BE49-F238E27FC236}">
                <a16:creationId xmlns:a16="http://schemas.microsoft.com/office/drawing/2014/main" id="{1317DFC8-6D32-385F-FE11-1BB7F04CE87C}"/>
              </a:ext>
            </a:extLst>
          </p:cNvPr>
          <p:cNvSpPr>
            <a:spLocks noGrp="1"/>
          </p:cNvSpPr>
          <p:nvPr>
            <p:ph type="ftr" sz="quarter" idx="11"/>
          </p:nvPr>
        </p:nvSpPr>
        <p:spPr/>
        <p:txBody>
          <a:bodyPr/>
          <a:lstStyle/>
          <a:p>
            <a:r>
              <a:rPr lang="en-US" dirty="0"/>
              <a:t>Ethos Design System (EDS) icons for PowerPoint</a:t>
            </a:r>
          </a:p>
        </p:txBody>
      </p:sp>
      <p:sp>
        <p:nvSpPr>
          <p:cNvPr id="6" name="Slide Number Placeholder 5">
            <a:extLst>
              <a:ext uri="{FF2B5EF4-FFF2-40B4-BE49-F238E27FC236}">
                <a16:creationId xmlns:a16="http://schemas.microsoft.com/office/drawing/2014/main" id="{CF2FEAB0-0F07-5F9C-EEBB-B22091A39699}"/>
              </a:ext>
            </a:extLst>
          </p:cNvPr>
          <p:cNvSpPr>
            <a:spLocks noGrp="1"/>
          </p:cNvSpPr>
          <p:nvPr>
            <p:ph type="sldNum" sz="quarter" idx="12"/>
          </p:nvPr>
        </p:nvSpPr>
        <p:spPr/>
        <p:txBody>
          <a:bodyPr/>
          <a:lstStyle/>
          <a:p>
            <a:fld id="{339C9110-F427-4586-9638-A5638F41FBCD}" type="slidenum">
              <a:rPr lang="en-US" smtClean="0"/>
              <a:t>‹#›</a:t>
            </a:fld>
            <a:endParaRPr lang="en-US"/>
          </a:p>
        </p:txBody>
      </p:sp>
      <p:sp>
        <p:nvSpPr>
          <p:cNvPr id="10" name="TextBox 9">
            <a:extLst>
              <a:ext uri="{FF2B5EF4-FFF2-40B4-BE49-F238E27FC236}">
                <a16:creationId xmlns:a16="http://schemas.microsoft.com/office/drawing/2014/main" id="{3867F58F-5931-3559-4C06-A08ACF400F6B}"/>
              </a:ext>
            </a:extLst>
          </p:cNvPr>
          <p:cNvSpPr txBox="1"/>
          <p:nvPr userDrawn="1"/>
        </p:nvSpPr>
        <p:spPr>
          <a:xfrm>
            <a:off x="9988650" y="9181390"/>
            <a:ext cx="6145177" cy="364133"/>
          </a:xfrm>
          <a:prstGeom prst="rect">
            <a:avLst/>
          </a:prstGeom>
        </p:spPr>
        <p:txBody>
          <a:bodyPr vert="horz" lIns="0" tIns="0" rIns="0" bIns="0" rtlCol="0" anchor="ctr">
            <a:normAutofit/>
          </a:bodyPr>
          <a:lstStyle>
            <a:defPPr>
              <a:defRPr lang="en-US"/>
            </a:defPPr>
            <a:lvl1pPr algn="r">
              <a:lnSpc>
                <a:spcPct val="90000"/>
              </a:lnSpc>
              <a:defRPr sz="800"/>
            </a:lvl1pPr>
            <a:lvl2pPr marL="0" indent="0" algn="r">
              <a:defRPr sz="800"/>
            </a:lvl2pPr>
            <a:lvl3pPr marL="0" algn="r">
              <a:defRPr sz="800"/>
            </a:lvl3pPr>
            <a:lvl4pPr marL="0" algn="r">
              <a:defRPr sz="800"/>
            </a:lvl4pPr>
            <a:lvl5pPr marL="0" algn="r">
              <a:defRPr sz="800"/>
            </a:lvl5pPr>
            <a:lvl6pPr marL="0" indent="0" algn="r">
              <a:defRPr sz="800"/>
            </a:lvl6pPr>
            <a:lvl7pPr marL="0" algn="r">
              <a:defRPr sz="800"/>
            </a:lvl7pPr>
            <a:lvl8pPr marL="0" indent="0" algn="r">
              <a:defRPr sz="800"/>
            </a:lvl8pPr>
            <a:lvl9pPr marL="0" algn="r">
              <a:spcBef>
                <a:spcPts val="0"/>
              </a:spcBef>
              <a:defRPr sz="800"/>
            </a:lvl9pPr>
          </a:lstStyle>
          <a:p>
            <a:pPr lvl="0" algn="r">
              <a:lnSpc>
                <a:spcPct val="90000"/>
              </a:lnSpc>
            </a:pPr>
            <a:r>
              <a:rPr lang="en-US" sz="1138" dirty="0">
                <a:latin typeface="+mj-lt"/>
              </a:rPr>
              <a:t> © 2025 GE HealthCare. GE is a trademark of General Electric Company used under trademark license.</a:t>
            </a:r>
          </a:p>
        </p:txBody>
      </p:sp>
    </p:spTree>
    <p:extLst>
      <p:ext uri="{BB962C8B-B14F-4D97-AF65-F5344CB8AC3E}">
        <p14:creationId xmlns:p14="http://schemas.microsoft.com/office/powerpoint/2010/main" val="581728652"/>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E9B58E-B29F-0AAE-7866-3B7CDF1B990E}"/>
              </a:ext>
            </a:extLst>
          </p:cNvPr>
          <p:cNvSpPr>
            <a:spLocks noGrp="1"/>
          </p:cNvSpPr>
          <p:nvPr>
            <p:ph type="title"/>
          </p:nvPr>
        </p:nvSpPr>
        <p:spPr>
          <a:xfrm>
            <a:off x="743171" y="519289"/>
            <a:ext cx="15861858" cy="1040384"/>
          </a:xfrm>
          <a:prstGeom prst="rect">
            <a:avLst/>
          </a:prstGeom>
        </p:spPr>
        <p:txBody>
          <a:bodyPr vert="horz" lIns="0" tIns="0" rIns="0" bIns="0" rtlCol="0" anchor="t">
            <a:noAutofit/>
          </a:bodyPr>
          <a:lstStyle/>
          <a:p>
            <a:r>
              <a:rPr lang="en-US" dirty="0"/>
              <a:t>Click to edit Master title style</a:t>
            </a:r>
          </a:p>
        </p:txBody>
      </p:sp>
      <p:sp>
        <p:nvSpPr>
          <p:cNvPr id="3" name="Text Placeholder 2">
            <a:extLst>
              <a:ext uri="{FF2B5EF4-FFF2-40B4-BE49-F238E27FC236}">
                <a16:creationId xmlns:a16="http://schemas.microsoft.com/office/drawing/2014/main" id="{CB48C5F1-3810-0081-7A36-3D0B4A8D79BC}"/>
              </a:ext>
            </a:extLst>
          </p:cNvPr>
          <p:cNvSpPr>
            <a:spLocks noGrp="1"/>
          </p:cNvSpPr>
          <p:nvPr>
            <p:ph type="body" idx="1"/>
          </p:nvPr>
        </p:nvSpPr>
        <p:spPr>
          <a:xfrm>
            <a:off x="743173" y="2336800"/>
            <a:ext cx="15861857" cy="6177279"/>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F58601C-BEA0-BF93-894C-2C7DDB032891}"/>
              </a:ext>
            </a:extLst>
          </p:cNvPr>
          <p:cNvSpPr>
            <a:spLocks noGrp="1"/>
          </p:cNvSpPr>
          <p:nvPr>
            <p:ph type="dt" sz="half" idx="2"/>
          </p:nvPr>
        </p:nvSpPr>
        <p:spPr>
          <a:xfrm>
            <a:off x="8687574" y="9181389"/>
            <a:ext cx="1075107" cy="364134"/>
          </a:xfrm>
          <a:prstGeom prst="rect">
            <a:avLst/>
          </a:prstGeom>
        </p:spPr>
        <p:txBody>
          <a:bodyPr vert="horz" lIns="0" tIns="0" rIns="0" bIns="0" rtlCol="0" anchor="ctr">
            <a:normAutofit/>
          </a:bodyPr>
          <a:lstStyle>
            <a:lvl1pPr>
              <a:defRPr lang="en-US" sz="1138" smtClean="0">
                <a:latin typeface="+mj-lt"/>
              </a:defRPr>
            </a:lvl1pPr>
            <a:lvl2pPr marL="0" indent="0">
              <a:defRPr sz="1138"/>
            </a:lvl2pPr>
            <a:lvl3pPr marL="0" indent="0">
              <a:defRPr sz="1138"/>
            </a:lvl3pPr>
            <a:lvl4pPr marL="0" indent="0">
              <a:defRPr sz="1138"/>
            </a:lvl4pPr>
            <a:lvl5pPr marL="0" indent="0">
              <a:defRPr sz="1138"/>
            </a:lvl5pPr>
            <a:lvl6pPr marL="0" indent="0">
              <a:defRPr sz="1138"/>
            </a:lvl6pPr>
            <a:lvl7pPr marL="0" indent="0">
              <a:defRPr sz="1138"/>
            </a:lvl7pPr>
            <a:lvl8pPr marL="0" indent="0">
              <a:defRPr sz="1138"/>
            </a:lvl8pPr>
            <a:lvl9pPr marL="0" indent="0">
              <a:defRPr sz="1138"/>
            </a:lvl9pPr>
          </a:lstStyle>
          <a:p>
            <a:pPr>
              <a:lnSpc>
                <a:spcPct val="90000"/>
              </a:lnSpc>
              <a:spcBef>
                <a:spcPts val="1422"/>
              </a:spcBef>
            </a:pPr>
            <a:r>
              <a:rPr lang="en-US"/>
              <a:t>Month Year</a:t>
            </a:r>
            <a:endParaRPr lang="en-US" dirty="0"/>
          </a:p>
        </p:txBody>
      </p:sp>
      <p:sp>
        <p:nvSpPr>
          <p:cNvPr id="5" name="Footer Placeholder 4">
            <a:extLst>
              <a:ext uri="{FF2B5EF4-FFF2-40B4-BE49-F238E27FC236}">
                <a16:creationId xmlns:a16="http://schemas.microsoft.com/office/drawing/2014/main" id="{9D52F63F-7EAE-448F-A72B-928AE60B27CA}"/>
              </a:ext>
            </a:extLst>
          </p:cNvPr>
          <p:cNvSpPr>
            <a:spLocks noGrp="1"/>
          </p:cNvSpPr>
          <p:nvPr>
            <p:ph type="ftr" sz="quarter" idx="3"/>
          </p:nvPr>
        </p:nvSpPr>
        <p:spPr>
          <a:xfrm>
            <a:off x="3109664" y="9181389"/>
            <a:ext cx="5324994" cy="364134"/>
          </a:xfrm>
          <a:prstGeom prst="rect">
            <a:avLst/>
          </a:prstGeom>
        </p:spPr>
        <p:txBody>
          <a:bodyPr vert="horz" lIns="0" tIns="0" rIns="0" bIns="0" rtlCol="0" anchor="ctr">
            <a:normAutofit/>
          </a:bodyPr>
          <a:lstStyle>
            <a:lvl1pPr algn="l">
              <a:defRPr lang="en-US" sz="1138" smtClean="0">
                <a:latin typeface="+mj-lt"/>
              </a:defRPr>
            </a:lvl1pPr>
            <a:lvl2pPr marL="0" indent="0" algn="r">
              <a:defRPr sz="1138">
                <a:solidFill>
                  <a:schemeClr val="tx1"/>
                </a:solidFill>
              </a:defRPr>
            </a:lvl2pPr>
            <a:lvl3pPr marL="0" algn="r">
              <a:defRPr sz="1138"/>
            </a:lvl3pPr>
            <a:lvl4pPr marL="0" algn="r">
              <a:defRPr sz="1138"/>
            </a:lvl4pPr>
            <a:lvl5pPr marL="0" algn="r">
              <a:defRPr sz="1138"/>
            </a:lvl5pPr>
            <a:lvl6pPr marL="0" indent="0" algn="r">
              <a:defRPr sz="1138"/>
            </a:lvl6pPr>
            <a:lvl7pPr marL="0" algn="r">
              <a:defRPr sz="1138"/>
            </a:lvl7pPr>
            <a:lvl8pPr marL="0" indent="0" algn="r">
              <a:defRPr sz="1138"/>
            </a:lvl8pPr>
            <a:lvl9pPr marL="0" algn="r">
              <a:spcBef>
                <a:spcPts val="0"/>
              </a:spcBef>
              <a:defRPr sz="1138"/>
            </a:lvl9pPr>
          </a:lstStyle>
          <a:p>
            <a:pPr>
              <a:lnSpc>
                <a:spcPct val="90000"/>
              </a:lnSpc>
            </a:pPr>
            <a:r>
              <a:rPr lang="en-US" dirty="0"/>
              <a:t>Ethos Design System (EDS) icons for PowerPoint</a:t>
            </a:r>
          </a:p>
        </p:txBody>
      </p:sp>
      <p:sp>
        <p:nvSpPr>
          <p:cNvPr id="6" name="Slide Number Placeholder 5">
            <a:extLst>
              <a:ext uri="{FF2B5EF4-FFF2-40B4-BE49-F238E27FC236}">
                <a16:creationId xmlns:a16="http://schemas.microsoft.com/office/drawing/2014/main" id="{B3C92EA8-759B-AF79-093E-BDDDB0786B6F}"/>
              </a:ext>
            </a:extLst>
          </p:cNvPr>
          <p:cNvSpPr>
            <a:spLocks noGrp="1"/>
          </p:cNvSpPr>
          <p:nvPr>
            <p:ph type="sldNum" sz="quarter" idx="4"/>
          </p:nvPr>
        </p:nvSpPr>
        <p:spPr>
          <a:xfrm>
            <a:off x="16293068" y="9181389"/>
            <a:ext cx="322171" cy="364134"/>
          </a:xfrm>
          <a:prstGeom prst="rect">
            <a:avLst/>
          </a:prstGeom>
        </p:spPr>
        <p:txBody>
          <a:bodyPr vert="horz" lIns="0" tIns="0" rIns="0" bIns="0" rtlCol="0" anchor="ctr">
            <a:normAutofit/>
          </a:bodyPr>
          <a:lstStyle>
            <a:lvl1pPr indent="0" algn="r">
              <a:defRPr lang="en-US" sz="1138" smtClean="0">
                <a:latin typeface="+mj-lt"/>
              </a:defRPr>
            </a:lvl1pPr>
            <a:lvl2pPr marL="0" indent="0" algn="r">
              <a:defRPr sz="1138"/>
            </a:lvl2pPr>
            <a:lvl3pPr marL="0" indent="0" algn="r">
              <a:defRPr sz="1138"/>
            </a:lvl3pPr>
            <a:lvl4pPr marL="0" indent="0" algn="r">
              <a:defRPr sz="1138"/>
            </a:lvl4pPr>
            <a:lvl5pPr marL="0" indent="0" algn="r">
              <a:defRPr sz="1138"/>
            </a:lvl5pPr>
            <a:lvl6pPr marL="0" indent="0" algn="r">
              <a:defRPr sz="1138"/>
            </a:lvl6pPr>
            <a:lvl7pPr marL="0" indent="0" algn="r">
              <a:defRPr sz="1138"/>
            </a:lvl7pPr>
            <a:lvl8pPr marL="0" indent="0" algn="r">
              <a:defRPr sz="1138"/>
            </a:lvl8pPr>
            <a:lvl9pPr marL="0" indent="0" algn="r">
              <a:defRPr sz="1138"/>
            </a:lvl9pPr>
          </a:lstStyle>
          <a:p>
            <a:pPr>
              <a:lnSpc>
                <a:spcPct val="90000"/>
              </a:lnSpc>
              <a:spcBef>
                <a:spcPts val="1422"/>
              </a:spcBef>
            </a:pPr>
            <a:fld id="{339C9110-F427-4586-9638-A5638F41FBCD}" type="slidenum">
              <a:rPr lang="en-US" smtClean="0"/>
              <a:pPr>
                <a:lnSpc>
                  <a:spcPct val="90000"/>
                </a:lnSpc>
                <a:spcBef>
                  <a:spcPts val="1422"/>
                </a:spcBef>
              </a:pPr>
              <a:t>‹#›</a:t>
            </a:fld>
            <a:endParaRPr lang="en-US" dirty="0"/>
          </a:p>
        </p:txBody>
      </p:sp>
    </p:spTree>
    <p:extLst>
      <p:ext uri="{BB962C8B-B14F-4D97-AF65-F5344CB8AC3E}">
        <p14:creationId xmlns:p14="http://schemas.microsoft.com/office/powerpoint/2010/main" val="3123618098"/>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82" r:id="rId13"/>
    <p:sldLayoutId id="2147483686" r:id="rId14"/>
    <p:sldLayoutId id="2147483687" r:id="rId15"/>
    <p:sldLayoutId id="2147483688" r:id="rId16"/>
    <p:sldLayoutId id="2147483689" r:id="rId17"/>
    <p:sldLayoutId id="2147483697" r:id="rId18"/>
    <p:sldLayoutId id="2147483723" r:id="rId19"/>
    <p:sldLayoutId id="2147483724" r:id="rId20"/>
  </p:sldLayoutIdLst>
  <p:hf hdr="0" dt="0"/>
  <p:txStyles>
    <p:titleStyle>
      <a:lvl1pPr algn="l" defTabSz="1300460" rtl="0" eaLnBrk="1" latinLnBrk="0" hangingPunct="1">
        <a:lnSpc>
          <a:spcPct val="90000"/>
        </a:lnSpc>
        <a:spcBef>
          <a:spcPct val="0"/>
        </a:spcBef>
        <a:buNone/>
        <a:defRPr sz="3982" kern="1200">
          <a:solidFill>
            <a:schemeClr val="accent1"/>
          </a:solidFill>
          <a:latin typeface="Source Sans Pro Semibold" panose="020B0603030403020204" pitchFamily="34" charset="0"/>
          <a:ea typeface="+mj-ea"/>
          <a:cs typeface="+mj-cs"/>
        </a:defRPr>
      </a:lvl1pPr>
    </p:titleStyle>
    <p:bodyStyle>
      <a:lvl1pPr marL="0" indent="0" algn="l" defTabSz="1300460" rtl="0" eaLnBrk="1" latinLnBrk="0" hangingPunct="1">
        <a:lnSpc>
          <a:spcPct val="100000"/>
        </a:lnSpc>
        <a:spcBef>
          <a:spcPts val="1707"/>
        </a:spcBef>
        <a:buFont typeface="Arial" panose="020B0604020202020204" pitchFamily="34" charset="0"/>
        <a:buNone/>
        <a:defRPr sz="2276" kern="1200">
          <a:solidFill>
            <a:schemeClr val="tx1"/>
          </a:solidFill>
          <a:latin typeface="+mn-lt"/>
          <a:ea typeface="+mn-ea"/>
          <a:cs typeface="+mn-cs"/>
        </a:defRPr>
      </a:lvl1pPr>
      <a:lvl2pPr marL="260092" indent="-260092" algn="l" defTabSz="1300460" rtl="0" eaLnBrk="1" latinLnBrk="0" hangingPunct="1">
        <a:lnSpc>
          <a:spcPct val="100000"/>
        </a:lnSpc>
        <a:spcBef>
          <a:spcPts val="853"/>
        </a:spcBef>
        <a:buFont typeface="Arial" panose="020B0604020202020204" pitchFamily="34" charset="0"/>
        <a:buChar char="•"/>
        <a:defRPr sz="2276" kern="1200">
          <a:solidFill>
            <a:schemeClr val="tx1"/>
          </a:solidFill>
          <a:latin typeface="+mn-lt"/>
          <a:ea typeface="+mn-ea"/>
          <a:cs typeface="+mn-cs"/>
        </a:defRPr>
      </a:lvl2pPr>
      <a:lvl3pPr marL="520184" indent="-260092" algn="l" defTabSz="1300460" rtl="0" eaLnBrk="1" latinLnBrk="0" hangingPunct="1">
        <a:lnSpc>
          <a:spcPct val="100000"/>
        </a:lnSpc>
        <a:spcBef>
          <a:spcPts val="853"/>
        </a:spcBef>
        <a:buFont typeface="Source Sans Pro" panose="020B0503030403020204" pitchFamily="34" charset="0"/>
        <a:buChar char="–"/>
        <a:defRPr sz="1991" kern="1200">
          <a:solidFill>
            <a:schemeClr val="tx1"/>
          </a:solidFill>
          <a:latin typeface="+mn-lt"/>
          <a:ea typeface="+mn-ea"/>
          <a:cs typeface="+mn-cs"/>
        </a:defRPr>
      </a:lvl3pPr>
      <a:lvl4pPr marL="780276" indent="-260092" algn="l" defTabSz="1300460" rtl="0" eaLnBrk="1" latinLnBrk="0" hangingPunct="1">
        <a:lnSpc>
          <a:spcPct val="100000"/>
        </a:lnSpc>
        <a:spcBef>
          <a:spcPts val="853"/>
        </a:spcBef>
        <a:buFont typeface="Arial" panose="020B0604020202020204" pitchFamily="34" charset="0"/>
        <a:buChar char="•"/>
        <a:defRPr sz="1707" kern="1200">
          <a:solidFill>
            <a:schemeClr val="tx1"/>
          </a:solidFill>
          <a:latin typeface="+mn-lt"/>
          <a:ea typeface="+mn-ea"/>
          <a:cs typeface="+mn-cs"/>
        </a:defRPr>
      </a:lvl4pPr>
      <a:lvl5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5pPr>
      <a:lvl6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6pPr>
      <a:lvl7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7pPr>
      <a:lvl8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8pPr>
      <a:lvl9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svg"/><Relationship Id="rId18" Type="http://schemas.openxmlformats.org/officeDocument/2006/relationships/image" Target="../media/image33.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27.svg"/><Relationship Id="rId17" Type="http://schemas.openxmlformats.org/officeDocument/2006/relationships/image" Target="../media/image32.svg"/><Relationship Id="rId2" Type="http://schemas.openxmlformats.org/officeDocument/2006/relationships/image" Target="../media/image17.svg"/><Relationship Id="rId16" Type="http://schemas.openxmlformats.org/officeDocument/2006/relationships/image" Target="../media/image31.svg"/><Relationship Id="rId1" Type="http://schemas.openxmlformats.org/officeDocument/2006/relationships/slideLayout" Target="../slideLayouts/slideLayout16.xml"/><Relationship Id="rId6" Type="http://schemas.openxmlformats.org/officeDocument/2006/relationships/image" Target="../media/image21.svg"/><Relationship Id="rId11" Type="http://schemas.openxmlformats.org/officeDocument/2006/relationships/image" Target="../media/image26.svg"/><Relationship Id="rId5" Type="http://schemas.openxmlformats.org/officeDocument/2006/relationships/image" Target="../media/image20.svg"/><Relationship Id="rId15" Type="http://schemas.openxmlformats.org/officeDocument/2006/relationships/image" Target="../media/image30.svg"/><Relationship Id="rId10" Type="http://schemas.openxmlformats.org/officeDocument/2006/relationships/image" Target="../media/image25.svg"/><Relationship Id="rId19" Type="http://schemas.openxmlformats.org/officeDocument/2006/relationships/image" Target="../media/image34.svg"/><Relationship Id="rId4" Type="http://schemas.openxmlformats.org/officeDocument/2006/relationships/image" Target="../media/image19.svg"/><Relationship Id="rId9" Type="http://schemas.openxmlformats.org/officeDocument/2006/relationships/image" Target="../media/image24.svg"/><Relationship Id="rId14" Type="http://schemas.openxmlformats.org/officeDocument/2006/relationships/image" Target="../media/image29.svg"/></Relationships>
</file>

<file path=ppt/slides/_rels/slide100.xml.rels><?xml version="1.0" encoding="UTF-8" standalone="yes"?>
<Relationships xmlns="http://schemas.openxmlformats.org/package/2006/relationships"><Relationship Id="rId2" Type="http://schemas.openxmlformats.org/officeDocument/2006/relationships/image" Target="../media/image1255.svg"/><Relationship Id="rId1" Type="http://schemas.openxmlformats.org/officeDocument/2006/relationships/slideLayout" Target="../slideLayouts/slideLayout16.xml"/></Relationships>
</file>

<file path=ppt/slides/_rels/slide101.xml.rels><?xml version="1.0" encoding="UTF-8" standalone="yes"?>
<Relationships xmlns="http://schemas.openxmlformats.org/package/2006/relationships"><Relationship Id="rId8" Type="http://schemas.openxmlformats.org/officeDocument/2006/relationships/image" Target="../media/image1262.svg"/><Relationship Id="rId13" Type="http://schemas.openxmlformats.org/officeDocument/2006/relationships/image" Target="../media/image1267.svg"/><Relationship Id="rId3" Type="http://schemas.openxmlformats.org/officeDocument/2006/relationships/image" Target="../media/image1257.svg"/><Relationship Id="rId7" Type="http://schemas.openxmlformats.org/officeDocument/2006/relationships/image" Target="../media/image1261.svg"/><Relationship Id="rId12" Type="http://schemas.openxmlformats.org/officeDocument/2006/relationships/image" Target="../media/image1266.svg"/><Relationship Id="rId2" Type="http://schemas.openxmlformats.org/officeDocument/2006/relationships/image" Target="../media/image1256.svg"/><Relationship Id="rId1" Type="http://schemas.openxmlformats.org/officeDocument/2006/relationships/slideLayout" Target="../slideLayouts/slideLayout17.xml"/><Relationship Id="rId6" Type="http://schemas.openxmlformats.org/officeDocument/2006/relationships/image" Target="../media/image1260.svg"/><Relationship Id="rId11" Type="http://schemas.openxmlformats.org/officeDocument/2006/relationships/image" Target="../media/image1265.svg"/><Relationship Id="rId5" Type="http://schemas.openxmlformats.org/officeDocument/2006/relationships/image" Target="../media/image1259.svg"/><Relationship Id="rId10" Type="http://schemas.openxmlformats.org/officeDocument/2006/relationships/image" Target="../media/image1264.svg"/><Relationship Id="rId4" Type="http://schemas.openxmlformats.org/officeDocument/2006/relationships/image" Target="../media/image1258.svg"/><Relationship Id="rId9" Type="http://schemas.openxmlformats.org/officeDocument/2006/relationships/image" Target="../media/image1263.svg"/></Relationships>
</file>

<file path=ppt/slides/_rels/slide102.xml.rels><?xml version="1.0" encoding="UTF-8" standalone="yes"?>
<Relationships xmlns="http://schemas.openxmlformats.org/package/2006/relationships"><Relationship Id="rId8" Type="http://schemas.openxmlformats.org/officeDocument/2006/relationships/image" Target="../media/image1274.svg"/><Relationship Id="rId13" Type="http://schemas.openxmlformats.org/officeDocument/2006/relationships/image" Target="../media/image1279.svg"/><Relationship Id="rId18" Type="http://schemas.openxmlformats.org/officeDocument/2006/relationships/image" Target="../media/image1284.svg"/><Relationship Id="rId3" Type="http://schemas.openxmlformats.org/officeDocument/2006/relationships/image" Target="../media/image1269.svg"/><Relationship Id="rId7" Type="http://schemas.openxmlformats.org/officeDocument/2006/relationships/image" Target="../media/image1273.svg"/><Relationship Id="rId12" Type="http://schemas.openxmlformats.org/officeDocument/2006/relationships/image" Target="../media/image1278.svg"/><Relationship Id="rId17" Type="http://schemas.openxmlformats.org/officeDocument/2006/relationships/image" Target="../media/image1283.svg"/><Relationship Id="rId2" Type="http://schemas.openxmlformats.org/officeDocument/2006/relationships/image" Target="../media/image1268.svg"/><Relationship Id="rId16" Type="http://schemas.openxmlformats.org/officeDocument/2006/relationships/image" Target="../media/image1282.svg"/><Relationship Id="rId1" Type="http://schemas.openxmlformats.org/officeDocument/2006/relationships/slideLayout" Target="../slideLayouts/slideLayout16.xml"/><Relationship Id="rId6" Type="http://schemas.openxmlformats.org/officeDocument/2006/relationships/image" Target="../media/image1272.svg"/><Relationship Id="rId11" Type="http://schemas.openxmlformats.org/officeDocument/2006/relationships/image" Target="../media/image1277.svg"/><Relationship Id="rId5" Type="http://schemas.openxmlformats.org/officeDocument/2006/relationships/image" Target="../media/image1271.svg"/><Relationship Id="rId15" Type="http://schemas.openxmlformats.org/officeDocument/2006/relationships/image" Target="../media/image1281.svg"/><Relationship Id="rId10" Type="http://schemas.openxmlformats.org/officeDocument/2006/relationships/image" Target="../media/image1276.svg"/><Relationship Id="rId4" Type="http://schemas.openxmlformats.org/officeDocument/2006/relationships/image" Target="../media/image1270.svg"/><Relationship Id="rId9" Type="http://schemas.openxmlformats.org/officeDocument/2006/relationships/image" Target="../media/image1275.svg"/><Relationship Id="rId14" Type="http://schemas.openxmlformats.org/officeDocument/2006/relationships/image" Target="../media/image1280.svg"/></Relationships>
</file>

<file path=ppt/slides/_rels/slide103.xml.rels><?xml version="1.0" encoding="UTF-8" standalone="yes"?>
<Relationships xmlns="http://schemas.openxmlformats.org/package/2006/relationships"><Relationship Id="rId8" Type="http://schemas.openxmlformats.org/officeDocument/2006/relationships/image" Target="../media/image1291.svg"/><Relationship Id="rId13" Type="http://schemas.openxmlformats.org/officeDocument/2006/relationships/image" Target="../media/image1296.svg"/><Relationship Id="rId3" Type="http://schemas.openxmlformats.org/officeDocument/2006/relationships/image" Target="../media/image1286.svg"/><Relationship Id="rId7" Type="http://schemas.openxmlformats.org/officeDocument/2006/relationships/image" Target="../media/image1290.svg"/><Relationship Id="rId12" Type="http://schemas.openxmlformats.org/officeDocument/2006/relationships/image" Target="../media/image1295.svg"/><Relationship Id="rId17" Type="http://schemas.openxmlformats.org/officeDocument/2006/relationships/image" Target="../media/image1299.svg"/><Relationship Id="rId2" Type="http://schemas.openxmlformats.org/officeDocument/2006/relationships/image" Target="../media/image1285.svg"/><Relationship Id="rId16" Type="http://schemas.openxmlformats.org/officeDocument/2006/relationships/image" Target="../media/image1298.svg"/><Relationship Id="rId1" Type="http://schemas.openxmlformats.org/officeDocument/2006/relationships/slideLayout" Target="../slideLayouts/slideLayout16.xml"/><Relationship Id="rId6" Type="http://schemas.openxmlformats.org/officeDocument/2006/relationships/image" Target="../media/image1289.svg"/><Relationship Id="rId11" Type="http://schemas.openxmlformats.org/officeDocument/2006/relationships/image" Target="../media/image1294.svg"/><Relationship Id="rId5" Type="http://schemas.openxmlformats.org/officeDocument/2006/relationships/image" Target="../media/image1288.svg"/><Relationship Id="rId15" Type="http://schemas.openxmlformats.org/officeDocument/2006/relationships/image" Target="../media/image1297.svg"/><Relationship Id="rId10" Type="http://schemas.openxmlformats.org/officeDocument/2006/relationships/image" Target="../media/image1293.svg"/><Relationship Id="rId4" Type="http://schemas.openxmlformats.org/officeDocument/2006/relationships/image" Target="../media/image1287.svg"/><Relationship Id="rId9" Type="http://schemas.openxmlformats.org/officeDocument/2006/relationships/image" Target="../media/image1292.svg"/><Relationship Id="rId14" Type="http://schemas.openxmlformats.org/officeDocument/2006/relationships/image" Target="../media/image840.svg"/></Relationships>
</file>

<file path=ppt/slides/_rels/slide104.xml.rels><?xml version="1.0" encoding="UTF-8" standalone="yes"?>
<Relationships xmlns="http://schemas.openxmlformats.org/package/2006/relationships"><Relationship Id="rId8" Type="http://schemas.openxmlformats.org/officeDocument/2006/relationships/image" Target="../media/image1306.svg"/><Relationship Id="rId13" Type="http://schemas.openxmlformats.org/officeDocument/2006/relationships/image" Target="../media/image1311.svg"/><Relationship Id="rId18" Type="http://schemas.openxmlformats.org/officeDocument/2006/relationships/image" Target="../media/image1316.svg"/><Relationship Id="rId3" Type="http://schemas.openxmlformats.org/officeDocument/2006/relationships/image" Target="../media/image1301.svg"/><Relationship Id="rId7" Type="http://schemas.openxmlformats.org/officeDocument/2006/relationships/image" Target="../media/image1305.svg"/><Relationship Id="rId12" Type="http://schemas.openxmlformats.org/officeDocument/2006/relationships/image" Target="../media/image1310.svg"/><Relationship Id="rId17" Type="http://schemas.openxmlformats.org/officeDocument/2006/relationships/image" Target="../media/image1315.svg"/><Relationship Id="rId2" Type="http://schemas.openxmlformats.org/officeDocument/2006/relationships/image" Target="../media/image1300.svg"/><Relationship Id="rId16" Type="http://schemas.openxmlformats.org/officeDocument/2006/relationships/image" Target="../media/image1314.svg"/><Relationship Id="rId1" Type="http://schemas.openxmlformats.org/officeDocument/2006/relationships/slideLayout" Target="../slideLayouts/slideLayout16.xml"/><Relationship Id="rId6" Type="http://schemas.openxmlformats.org/officeDocument/2006/relationships/image" Target="../media/image1304.svg"/><Relationship Id="rId11" Type="http://schemas.openxmlformats.org/officeDocument/2006/relationships/image" Target="../media/image1309.svg"/><Relationship Id="rId5" Type="http://schemas.openxmlformats.org/officeDocument/2006/relationships/image" Target="../media/image1303.svg"/><Relationship Id="rId15" Type="http://schemas.openxmlformats.org/officeDocument/2006/relationships/image" Target="../media/image1313.svg"/><Relationship Id="rId10" Type="http://schemas.openxmlformats.org/officeDocument/2006/relationships/image" Target="../media/image1308.svg"/><Relationship Id="rId4" Type="http://schemas.openxmlformats.org/officeDocument/2006/relationships/image" Target="../media/image1302.svg"/><Relationship Id="rId9" Type="http://schemas.openxmlformats.org/officeDocument/2006/relationships/image" Target="../media/image1307.svg"/><Relationship Id="rId14" Type="http://schemas.openxmlformats.org/officeDocument/2006/relationships/image" Target="../media/image1312.svg"/></Relationships>
</file>

<file path=ppt/slides/_rels/slide105.xml.rels><?xml version="1.0" encoding="UTF-8" standalone="yes"?>
<Relationships xmlns="http://schemas.openxmlformats.org/package/2006/relationships"><Relationship Id="rId8" Type="http://schemas.openxmlformats.org/officeDocument/2006/relationships/image" Target="../media/image1323.svg"/><Relationship Id="rId13" Type="http://schemas.openxmlformats.org/officeDocument/2006/relationships/image" Target="../media/image1328.svg"/><Relationship Id="rId3" Type="http://schemas.openxmlformats.org/officeDocument/2006/relationships/image" Target="../media/image1318.svg"/><Relationship Id="rId7" Type="http://schemas.openxmlformats.org/officeDocument/2006/relationships/image" Target="../media/image1322.svg"/><Relationship Id="rId12" Type="http://schemas.openxmlformats.org/officeDocument/2006/relationships/image" Target="../media/image1327.svg"/><Relationship Id="rId2" Type="http://schemas.openxmlformats.org/officeDocument/2006/relationships/image" Target="../media/image1317.svg"/><Relationship Id="rId1" Type="http://schemas.openxmlformats.org/officeDocument/2006/relationships/slideLayout" Target="../slideLayouts/slideLayout17.xml"/><Relationship Id="rId6" Type="http://schemas.openxmlformats.org/officeDocument/2006/relationships/image" Target="../media/image1321.svg"/><Relationship Id="rId11" Type="http://schemas.openxmlformats.org/officeDocument/2006/relationships/image" Target="../media/image1326.svg"/><Relationship Id="rId5" Type="http://schemas.openxmlformats.org/officeDocument/2006/relationships/image" Target="../media/image1320.svg"/><Relationship Id="rId10" Type="http://schemas.openxmlformats.org/officeDocument/2006/relationships/image" Target="../media/image1325.svg"/><Relationship Id="rId4" Type="http://schemas.openxmlformats.org/officeDocument/2006/relationships/image" Target="../media/image1319.svg"/><Relationship Id="rId9" Type="http://schemas.openxmlformats.org/officeDocument/2006/relationships/image" Target="../media/image1324.svg"/><Relationship Id="rId14" Type="http://schemas.openxmlformats.org/officeDocument/2006/relationships/image" Target="../media/image1329.svg"/></Relationships>
</file>

<file path=ppt/slides/_rels/slide106.xml.rels><?xml version="1.0" encoding="UTF-8" standalone="yes"?>
<Relationships xmlns="http://schemas.openxmlformats.org/package/2006/relationships"><Relationship Id="rId2" Type="http://schemas.openxmlformats.org/officeDocument/2006/relationships/image" Target="../media/image1330.svg"/><Relationship Id="rId1" Type="http://schemas.openxmlformats.org/officeDocument/2006/relationships/slideLayout" Target="../slideLayouts/slideLayout16.xml"/></Relationships>
</file>

<file path=ppt/slides/_rels/slide107.xml.rels><?xml version="1.0" encoding="UTF-8" standalone="yes"?>
<Relationships xmlns="http://schemas.openxmlformats.org/package/2006/relationships"><Relationship Id="rId8" Type="http://schemas.openxmlformats.org/officeDocument/2006/relationships/image" Target="../media/image1337.svg"/><Relationship Id="rId13" Type="http://schemas.openxmlformats.org/officeDocument/2006/relationships/image" Target="../media/image1342.svg"/><Relationship Id="rId18" Type="http://schemas.openxmlformats.org/officeDocument/2006/relationships/image" Target="../media/image1347.svg"/><Relationship Id="rId3" Type="http://schemas.openxmlformats.org/officeDocument/2006/relationships/image" Target="../media/image1332.svg"/><Relationship Id="rId7" Type="http://schemas.openxmlformats.org/officeDocument/2006/relationships/image" Target="../media/image1336.svg"/><Relationship Id="rId12" Type="http://schemas.openxmlformats.org/officeDocument/2006/relationships/image" Target="../media/image1341.svg"/><Relationship Id="rId17" Type="http://schemas.openxmlformats.org/officeDocument/2006/relationships/image" Target="../media/image1346.svg"/><Relationship Id="rId2" Type="http://schemas.openxmlformats.org/officeDocument/2006/relationships/image" Target="../media/image1331.svg"/><Relationship Id="rId16" Type="http://schemas.openxmlformats.org/officeDocument/2006/relationships/image" Target="../media/image1345.svg"/><Relationship Id="rId1" Type="http://schemas.openxmlformats.org/officeDocument/2006/relationships/slideLayout" Target="../slideLayouts/slideLayout16.xml"/><Relationship Id="rId6" Type="http://schemas.openxmlformats.org/officeDocument/2006/relationships/image" Target="../media/image1335.svg"/><Relationship Id="rId11" Type="http://schemas.openxmlformats.org/officeDocument/2006/relationships/image" Target="../media/image1340.svg"/><Relationship Id="rId5" Type="http://schemas.openxmlformats.org/officeDocument/2006/relationships/image" Target="../media/image1334.svg"/><Relationship Id="rId15" Type="http://schemas.openxmlformats.org/officeDocument/2006/relationships/image" Target="../media/image1344.svg"/><Relationship Id="rId10" Type="http://schemas.openxmlformats.org/officeDocument/2006/relationships/image" Target="../media/image1339.svg"/><Relationship Id="rId4" Type="http://schemas.openxmlformats.org/officeDocument/2006/relationships/image" Target="../media/image1333.svg"/><Relationship Id="rId9" Type="http://schemas.openxmlformats.org/officeDocument/2006/relationships/image" Target="../media/image1338.svg"/><Relationship Id="rId14" Type="http://schemas.openxmlformats.org/officeDocument/2006/relationships/image" Target="../media/image1343.svg"/></Relationships>
</file>

<file path=ppt/slides/_rels/slide108.xml.rels><?xml version="1.0" encoding="UTF-8" standalone="yes"?>
<Relationships xmlns="http://schemas.openxmlformats.org/package/2006/relationships"><Relationship Id="rId8" Type="http://schemas.openxmlformats.org/officeDocument/2006/relationships/image" Target="../media/image1354.svg"/><Relationship Id="rId13" Type="http://schemas.openxmlformats.org/officeDocument/2006/relationships/image" Target="../media/image1359.svg"/><Relationship Id="rId18" Type="http://schemas.openxmlformats.org/officeDocument/2006/relationships/image" Target="../media/image1364.svg"/><Relationship Id="rId3" Type="http://schemas.openxmlformats.org/officeDocument/2006/relationships/image" Target="../media/image1349.svg"/><Relationship Id="rId7" Type="http://schemas.openxmlformats.org/officeDocument/2006/relationships/image" Target="../media/image1353.svg"/><Relationship Id="rId12" Type="http://schemas.openxmlformats.org/officeDocument/2006/relationships/image" Target="../media/image1358.svg"/><Relationship Id="rId17" Type="http://schemas.openxmlformats.org/officeDocument/2006/relationships/image" Target="../media/image1363.svg"/><Relationship Id="rId2" Type="http://schemas.openxmlformats.org/officeDocument/2006/relationships/image" Target="../media/image1348.svg"/><Relationship Id="rId16" Type="http://schemas.openxmlformats.org/officeDocument/2006/relationships/image" Target="../media/image1362.svg"/><Relationship Id="rId1" Type="http://schemas.openxmlformats.org/officeDocument/2006/relationships/slideLayout" Target="../slideLayouts/slideLayout16.xml"/><Relationship Id="rId6" Type="http://schemas.openxmlformats.org/officeDocument/2006/relationships/image" Target="../media/image1352.svg"/><Relationship Id="rId11" Type="http://schemas.openxmlformats.org/officeDocument/2006/relationships/image" Target="../media/image1357.svg"/><Relationship Id="rId5" Type="http://schemas.openxmlformats.org/officeDocument/2006/relationships/image" Target="../media/image1351.svg"/><Relationship Id="rId15" Type="http://schemas.openxmlformats.org/officeDocument/2006/relationships/image" Target="../media/image1361.svg"/><Relationship Id="rId10" Type="http://schemas.openxmlformats.org/officeDocument/2006/relationships/image" Target="../media/image1356.svg"/><Relationship Id="rId4" Type="http://schemas.openxmlformats.org/officeDocument/2006/relationships/image" Target="../media/image1350.svg"/><Relationship Id="rId9" Type="http://schemas.openxmlformats.org/officeDocument/2006/relationships/image" Target="../media/image1355.svg"/><Relationship Id="rId14" Type="http://schemas.openxmlformats.org/officeDocument/2006/relationships/image" Target="../media/image1360.svg"/></Relationships>
</file>

<file path=ppt/slides/_rels/slide109.xml.rels><?xml version="1.0" encoding="UTF-8" standalone="yes"?>
<Relationships xmlns="http://schemas.openxmlformats.org/package/2006/relationships"><Relationship Id="rId8" Type="http://schemas.openxmlformats.org/officeDocument/2006/relationships/image" Target="../media/image1371.svg"/><Relationship Id="rId3" Type="http://schemas.openxmlformats.org/officeDocument/2006/relationships/image" Target="../media/image1366.svg"/><Relationship Id="rId7" Type="http://schemas.openxmlformats.org/officeDocument/2006/relationships/image" Target="../media/image1370.svg"/><Relationship Id="rId2" Type="http://schemas.openxmlformats.org/officeDocument/2006/relationships/image" Target="../media/image1365.svg"/><Relationship Id="rId1" Type="http://schemas.openxmlformats.org/officeDocument/2006/relationships/slideLayout" Target="../slideLayouts/slideLayout17.xml"/><Relationship Id="rId6" Type="http://schemas.openxmlformats.org/officeDocument/2006/relationships/image" Target="../media/image1369.svg"/><Relationship Id="rId11" Type="http://schemas.openxmlformats.org/officeDocument/2006/relationships/image" Target="../media/image1374.svg"/><Relationship Id="rId5" Type="http://schemas.openxmlformats.org/officeDocument/2006/relationships/image" Target="../media/image1368.svg"/><Relationship Id="rId10" Type="http://schemas.openxmlformats.org/officeDocument/2006/relationships/image" Target="../media/image1373.svg"/><Relationship Id="rId4" Type="http://schemas.openxmlformats.org/officeDocument/2006/relationships/image" Target="../media/image1367.svg"/><Relationship Id="rId9" Type="http://schemas.openxmlformats.org/officeDocument/2006/relationships/image" Target="../media/image1372.svg"/></Relationships>
</file>

<file path=ppt/slides/_rels/slide11.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46.svg"/><Relationship Id="rId18" Type="http://schemas.openxmlformats.org/officeDocument/2006/relationships/image" Target="../media/image51.svg"/><Relationship Id="rId3" Type="http://schemas.openxmlformats.org/officeDocument/2006/relationships/image" Target="../media/image36.svg"/><Relationship Id="rId7" Type="http://schemas.openxmlformats.org/officeDocument/2006/relationships/image" Target="../media/image40.svg"/><Relationship Id="rId12" Type="http://schemas.openxmlformats.org/officeDocument/2006/relationships/image" Target="../media/image45.svg"/><Relationship Id="rId17" Type="http://schemas.openxmlformats.org/officeDocument/2006/relationships/image" Target="../media/image50.svg"/><Relationship Id="rId2" Type="http://schemas.openxmlformats.org/officeDocument/2006/relationships/image" Target="../media/image35.svg"/><Relationship Id="rId16" Type="http://schemas.openxmlformats.org/officeDocument/2006/relationships/image" Target="../media/image49.svg"/><Relationship Id="rId1" Type="http://schemas.openxmlformats.org/officeDocument/2006/relationships/slideLayout" Target="../slideLayouts/slideLayout16.xml"/><Relationship Id="rId6" Type="http://schemas.openxmlformats.org/officeDocument/2006/relationships/image" Target="../media/image39.svg"/><Relationship Id="rId11" Type="http://schemas.openxmlformats.org/officeDocument/2006/relationships/image" Target="../media/image44.svg"/><Relationship Id="rId5" Type="http://schemas.openxmlformats.org/officeDocument/2006/relationships/image" Target="../media/image38.svg"/><Relationship Id="rId15" Type="http://schemas.openxmlformats.org/officeDocument/2006/relationships/image" Target="../media/image48.svg"/><Relationship Id="rId10" Type="http://schemas.openxmlformats.org/officeDocument/2006/relationships/image" Target="../media/image43.svg"/><Relationship Id="rId19" Type="http://schemas.openxmlformats.org/officeDocument/2006/relationships/image" Target="../media/image52.svg"/><Relationship Id="rId4" Type="http://schemas.openxmlformats.org/officeDocument/2006/relationships/image" Target="../media/image37.svg"/><Relationship Id="rId9" Type="http://schemas.openxmlformats.org/officeDocument/2006/relationships/image" Target="../media/image42.svg"/><Relationship Id="rId14" Type="http://schemas.openxmlformats.org/officeDocument/2006/relationships/image" Target="../media/image47.svg"/></Relationships>
</file>

<file path=ppt/slides/_rels/slide110.xml.rels><?xml version="1.0" encoding="UTF-8" standalone="yes"?>
<Relationships xmlns="http://schemas.openxmlformats.org/package/2006/relationships"><Relationship Id="rId8" Type="http://schemas.openxmlformats.org/officeDocument/2006/relationships/image" Target="../media/image1381.svg"/><Relationship Id="rId13" Type="http://schemas.openxmlformats.org/officeDocument/2006/relationships/image" Target="../media/image1386.svg"/><Relationship Id="rId3" Type="http://schemas.openxmlformats.org/officeDocument/2006/relationships/image" Target="../media/image1376.svg"/><Relationship Id="rId7" Type="http://schemas.openxmlformats.org/officeDocument/2006/relationships/image" Target="../media/image1380.svg"/><Relationship Id="rId12" Type="http://schemas.openxmlformats.org/officeDocument/2006/relationships/image" Target="../media/image1385.svg"/><Relationship Id="rId17" Type="http://schemas.openxmlformats.org/officeDocument/2006/relationships/image" Target="../media/image1390.svg"/><Relationship Id="rId2" Type="http://schemas.openxmlformats.org/officeDocument/2006/relationships/image" Target="../media/image1375.svg"/><Relationship Id="rId16" Type="http://schemas.openxmlformats.org/officeDocument/2006/relationships/image" Target="../media/image1389.svg"/><Relationship Id="rId1" Type="http://schemas.openxmlformats.org/officeDocument/2006/relationships/slideLayout" Target="../slideLayouts/slideLayout16.xml"/><Relationship Id="rId6" Type="http://schemas.openxmlformats.org/officeDocument/2006/relationships/image" Target="../media/image1379.svg"/><Relationship Id="rId11" Type="http://schemas.openxmlformats.org/officeDocument/2006/relationships/image" Target="../media/image1384.svg"/><Relationship Id="rId5" Type="http://schemas.openxmlformats.org/officeDocument/2006/relationships/image" Target="../media/image1378.svg"/><Relationship Id="rId15" Type="http://schemas.openxmlformats.org/officeDocument/2006/relationships/image" Target="../media/image1388.svg"/><Relationship Id="rId10" Type="http://schemas.openxmlformats.org/officeDocument/2006/relationships/image" Target="../media/image1383.svg"/><Relationship Id="rId4" Type="http://schemas.openxmlformats.org/officeDocument/2006/relationships/image" Target="../media/image1377.svg"/><Relationship Id="rId9" Type="http://schemas.openxmlformats.org/officeDocument/2006/relationships/image" Target="../media/image1382.svg"/><Relationship Id="rId14" Type="http://schemas.openxmlformats.org/officeDocument/2006/relationships/image" Target="../media/image1387.svg"/></Relationships>
</file>

<file path=ppt/slides/_rels/slide111.xml.rels><?xml version="1.0" encoding="UTF-8" standalone="yes"?>
<Relationships xmlns="http://schemas.openxmlformats.org/package/2006/relationships"><Relationship Id="rId8" Type="http://schemas.openxmlformats.org/officeDocument/2006/relationships/image" Target="../media/image1397.svg"/><Relationship Id="rId13" Type="http://schemas.openxmlformats.org/officeDocument/2006/relationships/image" Target="../media/image1402.svg"/><Relationship Id="rId18" Type="http://schemas.openxmlformats.org/officeDocument/2006/relationships/image" Target="../media/image1407.svg"/><Relationship Id="rId3" Type="http://schemas.openxmlformats.org/officeDocument/2006/relationships/image" Target="../media/image1392.svg"/><Relationship Id="rId7" Type="http://schemas.openxmlformats.org/officeDocument/2006/relationships/image" Target="../media/image1396.svg"/><Relationship Id="rId12" Type="http://schemas.openxmlformats.org/officeDocument/2006/relationships/image" Target="../media/image1401.svg"/><Relationship Id="rId17" Type="http://schemas.openxmlformats.org/officeDocument/2006/relationships/image" Target="../media/image1406.svg"/><Relationship Id="rId2" Type="http://schemas.openxmlformats.org/officeDocument/2006/relationships/image" Target="../media/image1391.svg"/><Relationship Id="rId16" Type="http://schemas.openxmlformats.org/officeDocument/2006/relationships/image" Target="../media/image1405.svg"/><Relationship Id="rId1" Type="http://schemas.openxmlformats.org/officeDocument/2006/relationships/slideLayout" Target="../slideLayouts/slideLayout16.xml"/><Relationship Id="rId6" Type="http://schemas.openxmlformats.org/officeDocument/2006/relationships/image" Target="../media/image1395.svg"/><Relationship Id="rId11" Type="http://schemas.openxmlformats.org/officeDocument/2006/relationships/image" Target="../media/image1400.svg"/><Relationship Id="rId5" Type="http://schemas.openxmlformats.org/officeDocument/2006/relationships/image" Target="../media/image1394.svg"/><Relationship Id="rId15" Type="http://schemas.openxmlformats.org/officeDocument/2006/relationships/image" Target="../media/image1404.svg"/><Relationship Id="rId10" Type="http://schemas.openxmlformats.org/officeDocument/2006/relationships/image" Target="../media/image1399.svg"/><Relationship Id="rId19" Type="http://schemas.openxmlformats.org/officeDocument/2006/relationships/image" Target="../media/image1408.svg"/><Relationship Id="rId4" Type="http://schemas.openxmlformats.org/officeDocument/2006/relationships/image" Target="../media/image1393.svg"/><Relationship Id="rId9" Type="http://schemas.openxmlformats.org/officeDocument/2006/relationships/image" Target="../media/image1398.svg"/><Relationship Id="rId14" Type="http://schemas.openxmlformats.org/officeDocument/2006/relationships/image" Target="../media/image1403.svg"/></Relationships>
</file>

<file path=ppt/slides/_rels/slide112.xml.rels><?xml version="1.0" encoding="UTF-8" standalone="yes"?>
<Relationships xmlns="http://schemas.openxmlformats.org/package/2006/relationships"><Relationship Id="rId8" Type="http://schemas.openxmlformats.org/officeDocument/2006/relationships/image" Target="../media/image1415.svg"/><Relationship Id="rId13" Type="http://schemas.openxmlformats.org/officeDocument/2006/relationships/image" Target="../media/image1420.svg"/><Relationship Id="rId18" Type="http://schemas.openxmlformats.org/officeDocument/2006/relationships/image" Target="../media/image1425.svg"/><Relationship Id="rId3" Type="http://schemas.openxmlformats.org/officeDocument/2006/relationships/image" Target="../media/image1410.svg"/><Relationship Id="rId7" Type="http://schemas.openxmlformats.org/officeDocument/2006/relationships/image" Target="../media/image1414.svg"/><Relationship Id="rId12" Type="http://schemas.openxmlformats.org/officeDocument/2006/relationships/image" Target="../media/image1419.svg"/><Relationship Id="rId17" Type="http://schemas.openxmlformats.org/officeDocument/2006/relationships/image" Target="../media/image1424.svg"/><Relationship Id="rId2" Type="http://schemas.openxmlformats.org/officeDocument/2006/relationships/image" Target="../media/image1409.svg"/><Relationship Id="rId16" Type="http://schemas.openxmlformats.org/officeDocument/2006/relationships/image" Target="../media/image1423.svg"/><Relationship Id="rId1" Type="http://schemas.openxmlformats.org/officeDocument/2006/relationships/slideLayout" Target="../slideLayouts/slideLayout16.xml"/><Relationship Id="rId6" Type="http://schemas.openxmlformats.org/officeDocument/2006/relationships/image" Target="../media/image1413.svg"/><Relationship Id="rId11" Type="http://schemas.openxmlformats.org/officeDocument/2006/relationships/image" Target="../media/image1418.svg"/><Relationship Id="rId5" Type="http://schemas.openxmlformats.org/officeDocument/2006/relationships/image" Target="../media/image1412.svg"/><Relationship Id="rId15" Type="http://schemas.openxmlformats.org/officeDocument/2006/relationships/image" Target="../media/image1422.svg"/><Relationship Id="rId10" Type="http://schemas.openxmlformats.org/officeDocument/2006/relationships/image" Target="../media/image1417.svg"/><Relationship Id="rId4" Type="http://schemas.openxmlformats.org/officeDocument/2006/relationships/image" Target="../media/image1411.svg"/><Relationship Id="rId9" Type="http://schemas.openxmlformats.org/officeDocument/2006/relationships/image" Target="../media/image1416.svg"/><Relationship Id="rId14" Type="http://schemas.openxmlformats.org/officeDocument/2006/relationships/image" Target="../media/image1421.svg"/></Relationships>
</file>

<file path=ppt/slides/_rels/slide113.xml.rels><?xml version="1.0" encoding="UTF-8" standalone="yes"?>
<Relationships xmlns="http://schemas.openxmlformats.org/package/2006/relationships"><Relationship Id="rId8" Type="http://schemas.openxmlformats.org/officeDocument/2006/relationships/image" Target="../media/image1432.svg"/><Relationship Id="rId13" Type="http://schemas.openxmlformats.org/officeDocument/2006/relationships/image" Target="../media/image1437.svg"/><Relationship Id="rId18" Type="http://schemas.openxmlformats.org/officeDocument/2006/relationships/image" Target="../media/image1442.svg"/><Relationship Id="rId3" Type="http://schemas.openxmlformats.org/officeDocument/2006/relationships/image" Target="../media/image1427.svg"/><Relationship Id="rId7" Type="http://schemas.openxmlformats.org/officeDocument/2006/relationships/image" Target="../media/image1431.svg"/><Relationship Id="rId12" Type="http://schemas.openxmlformats.org/officeDocument/2006/relationships/image" Target="../media/image1436.svg"/><Relationship Id="rId17" Type="http://schemas.openxmlformats.org/officeDocument/2006/relationships/image" Target="../media/image1441.svg"/><Relationship Id="rId2" Type="http://schemas.openxmlformats.org/officeDocument/2006/relationships/image" Target="../media/image1426.svg"/><Relationship Id="rId16" Type="http://schemas.openxmlformats.org/officeDocument/2006/relationships/image" Target="../media/image1440.svg"/><Relationship Id="rId1" Type="http://schemas.openxmlformats.org/officeDocument/2006/relationships/slideLayout" Target="../slideLayouts/slideLayout16.xml"/><Relationship Id="rId6" Type="http://schemas.openxmlformats.org/officeDocument/2006/relationships/image" Target="../media/image1430.svg"/><Relationship Id="rId11" Type="http://schemas.openxmlformats.org/officeDocument/2006/relationships/image" Target="../media/image1435.svg"/><Relationship Id="rId5" Type="http://schemas.openxmlformats.org/officeDocument/2006/relationships/image" Target="../media/image1429.svg"/><Relationship Id="rId15" Type="http://schemas.openxmlformats.org/officeDocument/2006/relationships/image" Target="../media/image1439.svg"/><Relationship Id="rId10" Type="http://schemas.openxmlformats.org/officeDocument/2006/relationships/image" Target="../media/image1434.svg"/><Relationship Id="rId19" Type="http://schemas.openxmlformats.org/officeDocument/2006/relationships/image" Target="../media/image1443.svg"/><Relationship Id="rId4" Type="http://schemas.openxmlformats.org/officeDocument/2006/relationships/image" Target="../media/image1428.svg"/><Relationship Id="rId9" Type="http://schemas.openxmlformats.org/officeDocument/2006/relationships/image" Target="../media/image1433.svg"/><Relationship Id="rId14" Type="http://schemas.openxmlformats.org/officeDocument/2006/relationships/image" Target="../media/image1438.svg"/></Relationships>
</file>

<file path=ppt/slides/_rels/slide114.xml.rels><?xml version="1.0" encoding="UTF-8" standalone="yes"?>
<Relationships xmlns="http://schemas.openxmlformats.org/package/2006/relationships"><Relationship Id="rId8" Type="http://schemas.openxmlformats.org/officeDocument/2006/relationships/image" Target="../media/image1450.svg"/><Relationship Id="rId13" Type="http://schemas.openxmlformats.org/officeDocument/2006/relationships/image" Target="../media/image1455.svg"/><Relationship Id="rId3" Type="http://schemas.openxmlformats.org/officeDocument/2006/relationships/image" Target="../media/image1445.svg"/><Relationship Id="rId7" Type="http://schemas.openxmlformats.org/officeDocument/2006/relationships/image" Target="../media/image1449.svg"/><Relationship Id="rId12" Type="http://schemas.openxmlformats.org/officeDocument/2006/relationships/image" Target="../media/image1454.svg"/><Relationship Id="rId2" Type="http://schemas.openxmlformats.org/officeDocument/2006/relationships/image" Target="../media/image1444.svg"/><Relationship Id="rId16" Type="http://schemas.openxmlformats.org/officeDocument/2006/relationships/image" Target="../media/image1458.svg"/><Relationship Id="rId1" Type="http://schemas.openxmlformats.org/officeDocument/2006/relationships/slideLayout" Target="../slideLayouts/slideLayout17.xml"/><Relationship Id="rId6" Type="http://schemas.openxmlformats.org/officeDocument/2006/relationships/image" Target="../media/image1448.svg"/><Relationship Id="rId11" Type="http://schemas.openxmlformats.org/officeDocument/2006/relationships/image" Target="../media/image1453.svg"/><Relationship Id="rId5" Type="http://schemas.openxmlformats.org/officeDocument/2006/relationships/image" Target="../media/image1447.svg"/><Relationship Id="rId15" Type="http://schemas.openxmlformats.org/officeDocument/2006/relationships/image" Target="../media/image1457.svg"/><Relationship Id="rId10" Type="http://schemas.openxmlformats.org/officeDocument/2006/relationships/image" Target="../media/image1452.svg"/><Relationship Id="rId4" Type="http://schemas.openxmlformats.org/officeDocument/2006/relationships/image" Target="../media/image1446.svg"/><Relationship Id="rId9" Type="http://schemas.openxmlformats.org/officeDocument/2006/relationships/image" Target="../media/image1451.svg"/><Relationship Id="rId14" Type="http://schemas.openxmlformats.org/officeDocument/2006/relationships/image" Target="../media/image1456.svg"/></Relationships>
</file>

<file path=ppt/slides/_rels/slide115.xml.rels><?xml version="1.0" encoding="UTF-8" standalone="yes"?>
<Relationships xmlns="http://schemas.openxmlformats.org/package/2006/relationships"><Relationship Id="rId8" Type="http://schemas.openxmlformats.org/officeDocument/2006/relationships/image" Target="../media/image1465.svg"/><Relationship Id="rId13" Type="http://schemas.openxmlformats.org/officeDocument/2006/relationships/image" Target="../media/image1470.svg"/><Relationship Id="rId18" Type="http://schemas.openxmlformats.org/officeDocument/2006/relationships/image" Target="../media/image1475.svg"/><Relationship Id="rId3" Type="http://schemas.openxmlformats.org/officeDocument/2006/relationships/image" Target="../media/image1460.svg"/><Relationship Id="rId7" Type="http://schemas.openxmlformats.org/officeDocument/2006/relationships/image" Target="../media/image1464.svg"/><Relationship Id="rId12" Type="http://schemas.openxmlformats.org/officeDocument/2006/relationships/image" Target="../media/image1469.svg"/><Relationship Id="rId17" Type="http://schemas.openxmlformats.org/officeDocument/2006/relationships/image" Target="../media/image1474.svg"/><Relationship Id="rId2" Type="http://schemas.openxmlformats.org/officeDocument/2006/relationships/image" Target="../media/image1459.svg"/><Relationship Id="rId16" Type="http://schemas.openxmlformats.org/officeDocument/2006/relationships/image" Target="../media/image1473.svg"/><Relationship Id="rId1" Type="http://schemas.openxmlformats.org/officeDocument/2006/relationships/slideLayout" Target="../slideLayouts/slideLayout16.xml"/><Relationship Id="rId6" Type="http://schemas.openxmlformats.org/officeDocument/2006/relationships/image" Target="../media/image1463.svg"/><Relationship Id="rId11" Type="http://schemas.openxmlformats.org/officeDocument/2006/relationships/image" Target="../media/image1468.svg"/><Relationship Id="rId5" Type="http://schemas.openxmlformats.org/officeDocument/2006/relationships/image" Target="../media/image1462.svg"/><Relationship Id="rId15" Type="http://schemas.openxmlformats.org/officeDocument/2006/relationships/image" Target="../media/image1472.svg"/><Relationship Id="rId10" Type="http://schemas.openxmlformats.org/officeDocument/2006/relationships/image" Target="../media/image1467.svg"/><Relationship Id="rId4" Type="http://schemas.openxmlformats.org/officeDocument/2006/relationships/image" Target="../media/image1461.svg"/><Relationship Id="rId9" Type="http://schemas.openxmlformats.org/officeDocument/2006/relationships/image" Target="../media/image1466.svg"/><Relationship Id="rId14" Type="http://schemas.openxmlformats.org/officeDocument/2006/relationships/image" Target="../media/image1471.svg"/></Relationships>
</file>

<file path=ppt/slides/_rels/slide116.xml.rels><?xml version="1.0" encoding="UTF-8" standalone="yes"?>
<Relationships xmlns="http://schemas.openxmlformats.org/package/2006/relationships"><Relationship Id="rId8" Type="http://schemas.openxmlformats.org/officeDocument/2006/relationships/image" Target="../media/image1482.svg"/><Relationship Id="rId13" Type="http://schemas.openxmlformats.org/officeDocument/2006/relationships/image" Target="../media/image1487.svg"/><Relationship Id="rId3" Type="http://schemas.openxmlformats.org/officeDocument/2006/relationships/image" Target="../media/image1477.svg"/><Relationship Id="rId7" Type="http://schemas.openxmlformats.org/officeDocument/2006/relationships/image" Target="../media/image1481.svg"/><Relationship Id="rId12" Type="http://schemas.openxmlformats.org/officeDocument/2006/relationships/image" Target="../media/image1486.svg"/><Relationship Id="rId17" Type="http://schemas.openxmlformats.org/officeDocument/2006/relationships/image" Target="../media/image1491.svg"/><Relationship Id="rId2" Type="http://schemas.openxmlformats.org/officeDocument/2006/relationships/image" Target="../media/image1476.svg"/><Relationship Id="rId16" Type="http://schemas.openxmlformats.org/officeDocument/2006/relationships/image" Target="../media/image1490.svg"/><Relationship Id="rId1" Type="http://schemas.openxmlformats.org/officeDocument/2006/relationships/slideLayout" Target="../slideLayouts/slideLayout17.xml"/><Relationship Id="rId6" Type="http://schemas.openxmlformats.org/officeDocument/2006/relationships/image" Target="../media/image1480.svg"/><Relationship Id="rId11" Type="http://schemas.openxmlformats.org/officeDocument/2006/relationships/image" Target="../media/image1485.svg"/><Relationship Id="rId5" Type="http://schemas.openxmlformats.org/officeDocument/2006/relationships/image" Target="../media/image1479.svg"/><Relationship Id="rId15" Type="http://schemas.openxmlformats.org/officeDocument/2006/relationships/image" Target="../media/image1489.svg"/><Relationship Id="rId10" Type="http://schemas.openxmlformats.org/officeDocument/2006/relationships/image" Target="../media/image1484.svg"/><Relationship Id="rId4" Type="http://schemas.openxmlformats.org/officeDocument/2006/relationships/image" Target="../media/image1478.svg"/><Relationship Id="rId9" Type="http://schemas.openxmlformats.org/officeDocument/2006/relationships/image" Target="../media/image1483.svg"/><Relationship Id="rId14" Type="http://schemas.openxmlformats.org/officeDocument/2006/relationships/image" Target="../media/image1488.svg"/></Relationships>
</file>

<file path=ppt/slides/_rels/slide117.xml.rels><?xml version="1.0" encoding="UTF-8" standalone="yes"?>
<Relationships xmlns="http://schemas.openxmlformats.org/package/2006/relationships"><Relationship Id="rId8" Type="http://schemas.openxmlformats.org/officeDocument/2006/relationships/image" Target="../media/image1498.svg"/><Relationship Id="rId13" Type="http://schemas.openxmlformats.org/officeDocument/2006/relationships/image" Target="../media/image1503.svg"/><Relationship Id="rId3" Type="http://schemas.openxmlformats.org/officeDocument/2006/relationships/image" Target="../media/image1493.svg"/><Relationship Id="rId7" Type="http://schemas.openxmlformats.org/officeDocument/2006/relationships/image" Target="../media/image1497.svg"/><Relationship Id="rId12" Type="http://schemas.openxmlformats.org/officeDocument/2006/relationships/image" Target="../media/image1502.svg"/><Relationship Id="rId2" Type="http://schemas.openxmlformats.org/officeDocument/2006/relationships/image" Target="../media/image1492.svg"/><Relationship Id="rId1" Type="http://schemas.openxmlformats.org/officeDocument/2006/relationships/slideLayout" Target="../slideLayouts/slideLayout16.xml"/><Relationship Id="rId6" Type="http://schemas.openxmlformats.org/officeDocument/2006/relationships/image" Target="../media/image1496.svg"/><Relationship Id="rId11" Type="http://schemas.openxmlformats.org/officeDocument/2006/relationships/image" Target="../media/image1501.svg"/><Relationship Id="rId5" Type="http://schemas.openxmlformats.org/officeDocument/2006/relationships/image" Target="../media/image1495.svg"/><Relationship Id="rId15" Type="http://schemas.openxmlformats.org/officeDocument/2006/relationships/image" Target="../media/image1505.svg"/><Relationship Id="rId10" Type="http://schemas.openxmlformats.org/officeDocument/2006/relationships/image" Target="../media/image1500.svg"/><Relationship Id="rId4" Type="http://schemas.openxmlformats.org/officeDocument/2006/relationships/image" Target="../media/image1494.svg"/><Relationship Id="rId9" Type="http://schemas.openxmlformats.org/officeDocument/2006/relationships/image" Target="../media/image1499.svg"/><Relationship Id="rId14" Type="http://schemas.openxmlformats.org/officeDocument/2006/relationships/image" Target="../media/image1504.svg"/></Relationships>
</file>

<file path=ppt/slides/_rels/slide118.xml.rels><?xml version="1.0" encoding="UTF-8" standalone="yes"?>
<Relationships xmlns="http://schemas.openxmlformats.org/package/2006/relationships"><Relationship Id="rId8" Type="http://schemas.openxmlformats.org/officeDocument/2006/relationships/image" Target="../media/image1512.svg"/><Relationship Id="rId3" Type="http://schemas.openxmlformats.org/officeDocument/2006/relationships/image" Target="../media/image1507.svg"/><Relationship Id="rId7" Type="http://schemas.openxmlformats.org/officeDocument/2006/relationships/image" Target="../media/image1511.svg"/><Relationship Id="rId2" Type="http://schemas.openxmlformats.org/officeDocument/2006/relationships/image" Target="../media/image1506.svg"/><Relationship Id="rId1" Type="http://schemas.openxmlformats.org/officeDocument/2006/relationships/slideLayout" Target="../slideLayouts/slideLayout17.xml"/><Relationship Id="rId6" Type="http://schemas.openxmlformats.org/officeDocument/2006/relationships/image" Target="../media/image1510.svg"/><Relationship Id="rId5" Type="http://schemas.openxmlformats.org/officeDocument/2006/relationships/image" Target="../media/image1509.svg"/><Relationship Id="rId4" Type="http://schemas.openxmlformats.org/officeDocument/2006/relationships/image" Target="../media/image1508.svg"/></Relationships>
</file>

<file path=ppt/slides/_rels/slide119.xml.rels><?xml version="1.0" encoding="UTF-8" standalone="yes"?>
<Relationships xmlns="http://schemas.openxmlformats.org/package/2006/relationships"><Relationship Id="rId8" Type="http://schemas.openxmlformats.org/officeDocument/2006/relationships/image" Target="../media/image1519.svg"/><Relationship Id="rId13" Type="http://schemas.openxmlformats.org/officeDocument/2006/relationships/image" Target="../media/image1524.svg"/><Relationship Id="rId3" Type="http://schemas.openxmlformats.org/officeDocument/2006/relationships/image" Target="../media/image1514.svg"/><Relationship Id="rId7" Type="http://schemas.openxmlformats.org/officeDocument/2006/relationships/image" Target="../media/image1518.svg"/><Relationship Id="rId12" Type="http://schemas.openxmlformats.org/officeDocument/2006/relationships/image" Target="../media/image1523.svg"/><Relationship Id="rId17" Type="http://schemas.openxmlformats.org/officeDocument/2006/relationships/image" Target="../media/image1528.svg"/><Relationship Id="rId2" Type="http://schemas.openxmlformats.org/officeDocument/2006/relationships/image" Target="../media/image1513.svg"/><Relationship Id="rId16" Type="http://schemas.openxmlformats.org/officeDocument/2006/relationships/image" Target="../media/image1527.svg"/><Relationship Id="rId1" Type="http://schemas.openxmlformats.org/officeDocument/2006/relationships/slideLayout" Target="../slideLayouts/slideLayout16.xml"/><Relationship Id="rId6" Type="http://schemas.openxmlformats.org/officeDocument/2006/relationships/image" Target="../media/image1517.svg"/><Relationship Id="rId11" Type="http://schemas.openxmlformats.org/officeDocument/2006/relationships/image" Target="../media/image1522.svg"/><Relationship Id="rId5" Type="http://schemas.openxmlformats.org/officeDocument/2006/relationships/image" Target="../media/image1516.svg"/><Relationship Id="rId15" Type="http://schemas.openxmlformats.org/officeDocument/2006/relationships/image" Target="../media/image1526.svg"/><Relationship Id="rId10" Type="http://schemas.openxmlformats.org/officeDocument/2006/relationships/image" Target="../media/image1521.svg"/><Relationship Id="rId4" Type="http://schemas.openxmlformats.org/officeDocument/2006/relationships/image" Target="../media/image1515.svg"/><Relationship Id="rId9" Type="http://schemas.openxmlformats.org/officeDocument/2006/relationships/image" Target="../media/image1520.svg"/><Relationship Id="rId14" Type="http://schemas.openxmlformats.org/officeDocument/2006/relationships/image" Target="../media/image1525.svg"/></Relationships>
</file>

<file path=ppt/slides/_rels/slide12.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64.svg"/><Relationship Id="rId3" Type="http://schemas.openxmlformats.org/officeDocument/2006/relationships/image" Target="../media/image54.svg"/><Relationship Id="rId7" Type="http://schemas.openxmlformats.org/officeDocument/2006/relationships/image" Target="../media/image58.svg"/><Relationship Id="rId12" Type="http://schemas.openxmlformats.org/officeDocument/2006/relationships/image" Target="../media/image63.svg"/><Relationship Id="rId17" Type="http://schemas.openxmlformats.org/officeDocument/2006/relationships/image" Target="../media/image68.svg"/><Relationship Id="rId2" Type="http://schemas.openxmlformats.org/officeDocument/2006/relationships/image" Target="../media/image53.svg"/><Relationship Id="rId16" Type="http://schemas.openxmlformats.org/officeDocument/2006/relationships/image" Target="../media/image67.svg"/><Relationship Id="rId1" Type="http://schemas.openxmlformats.org/officeDocument/2006/relationships/slideLayout" Target="../slideLayouts/slideLayout16.xml"/><Relationship Id="rId6" Type="http://schemas.openxmlformats.org/officeDocument/2006/relationships/image" Target="../media/image57.svg"/><Relationship Id="rId11" Type="http://schemas.openxmlformats.org/officeDocument/2006/relationships/image" Target="../media/image62.svg"/><Relationship Id="rId5" Type="http://schemas.openxmlformats.org/officeDocument/2006/relationships/image" Target="../media/image56.svg"/><Relationship Id="rId15" Type="http://schemas.openxmlformats.org/officeDocument/2006/relationships/image" Target="../media/image66.sv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svg"/><Relationship Id="rId14" Type="http://schemas.openxmlformats.org/officeDocument/2006/relationships/image" Target="../media/image65.svg"/></Relationships>
</file>

<file path=ppt/slides/_rels/slide120.xml.rels><?xml version="1.0" encoding="UTF-8" standalone="yes"?>
<Relationships xmlns="http://schemas.openxmlformats.org/package/2006/relationships"><Relationship Id="rId8" Type="http://schemas.openxmlformats.org/officeDocument/2006/relationships/image" Target="../media/image1534.svg"/><Relationship Id="rId3" Type="http://schemas.openxmlformats.org/officeDocument/2006/relationships/image" Target="../media/image1530.svg"/><Relationship Id="rId7" Type="http://schemas.openxmlformats.org/officeDocument/2006/relationships/image" Target="../media/image1533.svg"/><Relationship Id="rId12" Type="http://schemas.openxmlformats.org/officeDocument/2006/relationships/image" Target="../media/image1538.svg"/><Relationship Id="rId2" Type="http://schemas.openxmlformats.org/officeDocument/2006/relationships/image" Target="../media/image1529.svg"/><Relationship Id="rId1" Type="http://schemas.openxmlformats.org/officeDocument/2006/relationships/slideLayout" Target="../slideLayouts/slideLayout16.xml"/><Relationship Id="rId6" Type="http://schemas.openxmlformats.org/officeDocument/2006/relationships/image" Target="../media/image1033.svg"/><Relationship Id="rId11" Type="http://schemas.openxmlformats.org/officeDocument/2006/relationships/image" Target="../media/image1537.svg"/><Relationship Id="rId5" Type="http://schemas.openxmlformats.org/officeDocument/2006/relationships/image" Target="../media/image1532.svg"/><Relationship Id="rId10" Type="http://schemas.openxmlformats.org/officeDocument/2006/relationships/image" Target="../media/image1536.svg"/><Relationship Id="rId4" Type="http://schemas.openxmlformats.org/officeDocument/2006/relationships/image" Target="../media/image1531.svg"/><Relationship Id="rId9" Type="http://schemas.openxmlformats.org/officeDocument/2006/relationships/image" Target="../media/image1535.svg"/></Relationships>
</file>

<file path=ppt/slides/_rels/slide121.xml.rels><?xml version="1.0" encoding="UTF-8" standalone="yes"?>
<Relationships xmlns="http://schemas.openxmlformats.org/package/2006/relationships"><Relationship Id="rId8" Type="http://schemas.openxmlformats.org/officeDocument/2006/relationships/image" Target="../media/image1545.svg"/><Relationship Id="rId13" Type="http://schemas.openxmlformats.org/officeDocument/2006/relationships/image" Target="../media/image1550.svg"/><Relationship Id="rId3" Type="http://schemas.openxmlformats.org/officeDocument/2006/relationships/image" Target="../media/image1540.svg"/><Relationship Id="rId7" Type="http://schemas.openxmlformats.org/officeDocument/2006/relationships/image" Target="../media/image1544.svg"/><Relationship Id="rId12" Type="http://schemas.openxmlformats.org/officeDocument/2006/relationships/image" Target="../media/image1549.svg"/><Relationship Id="rId2" Type="http://schemas.openxmlformats.org/officeDocument/2006/relationships/image" Target="../media/image1539.svg"/><Relationship Id="rId1" Type="http://schemas.openxmlformats.org/officeDocument/2006/relationships/slideLayout" Target="../slideLayouts/slideLayout16.xml"/><Relationship Id="rId6" Type="http://schemas.openxmlformats.org/officeDocument/2006/relationships/image" Target="../media/image1543.svg"/><Relationship Id="rId11" Type="http://schemas.openxmlformats.org/officeDocument/2006/relationships/image" Target="../media/image1548.svg"/><Relationship Id="rId5" Type="http://schemas.openxmlformats.org/officeDocument/2006/relationships/image" Target="../media/image1542.svg"/><Relationship Id="rId15" Type="http://schemas.openxmlformats.org/officeDocument/2006/relationships/image" Target="../media/image1552.svg"/><Relationship Id="rId10" Type="http://schemas.openxmlformats.org/officeDocument/2006/relationships/image" Target="../media/image1547.svg"/><Relationship Id="rId4" Type="http://schemas.openxmlformats.org/officeDocument/2006/relationships/image" Target="../media/image1541.svg"/><Relationship Id="rId9" Type="http://schemas.openxmlformats.org/officeDocument/2006/relationships/image" Target="../media/image1546.svg"/><Relationship Id="rId14" Type="http://schemas.openxmlformats.org/officeDocument/2006/relationships/image" Target="../media/image1551.svg"/></Relationships>
</file>

<file path=ppt/slides/_rels/slide122.xml.rels><?xml version="1.0" encoding="UTF-8" standalone="yes"?>
<Relationships xmlns="http://schemas.openxmlformats.org/package/2006/relationships"><Relationship Id="rId8" Type="http://schemas.openxmlformats.org/officeDocument/2006/relationships/image" Target="../media/image1559.svg"/><Relationship Id="rId3" Type="http://schemas.openxmlformats.org/officeDocument/2006/relationships/image" Target="../media/image1554.svg"/><Relationship Id="rId7" Type="http://schemas.openxmlformats.org/officeDocument/2006/relationships/image" Target="../media/image1558.svg"/><Relationship Id="rId2" Type="http://schemas.openxmlformats.org/officeDocument/2006/relationships/image" Target="../media/image1553.svg"/><Relationship Id="rId1" Type="http://schemas.openxmlformats.org/officeDocument/2006/relationships/slideLayout" Target="../slideLayouts/slideLayout16.xml"/><Relationship Id="rId6" Type="http://schemas.openxmlformats.org/officeDocument/2006/relationships/image" Target="../media/image1557.svg"/><Relationship Id="rId5" Type="http://schemas.openxmlformats.org/officeDocument/2006/relationships/image" Target="../media/image1556.svg"/><Relationship Id="rId4" Type="http://schemas.openxmlformats.org/officeDocument/2006/relationships/image" Target="../media/image1555.svg"/><Relationship Id="rId9" Type="http://schemas.openxmlformats.org/officeDocument/2006/relationships/image" Target="../media/image1560.svg"/></Relationships>
</file>

<file path=ppt/slides/_rels/slide123.xml.rels><?xml version="1.0" encoding="UTF-8" standalone="yes"?>
<Relationships xmlns="http://schemas.openxmlformats.org/package/2006/relationships"><Relationship Id="rId3" Type="http://schemas.openxmlformats.org/officeDocument/2006/relationships/image" Target="../media/image1562.svg"/><Relationship Id="rId2" Type="http://schemas.openxmlformats.org/officeDocument/2006/relationships/image" Target="../media/image1561.svg"/><Relationship Id="rId1" Type="http://schemas.openxmlformats.org/officeDocument/2006/relationships/slideLayout" Target="../slideLayouts/slideLayout16.xml"/></Relationships>
</file>

<file path=ppt/slides/_rels/slide124.xml.rels><?xml version="1.0" encoding="UTF-8" standalone="yes"?>
<Relationships xmlns="http://schemas.openxmlformats.org/package/2006/relationships"><Relationship Id="rId2" Type="http://schemas.openxmlformats.org/officeDocument/2006/relationships/image" Target="../media/image1563.svg"/><Relationship Id="rId1" Type="http://schemas.openxmlformats.org/officeDocument/2006/relationships/slideLayout" Target="../slideLayouts/slideLayout16.xml"/></Relationships>
</file>

<file path=ppt/slides/_rels/slide125.xml.rels><?xml version="1.0" encoding="UTF-8" standalone="yes"?>
<Relationships xmlns="http://schemas.openxmlformats.org/package/2006/relationships"><Relationship Id="rId3" Type="http://schemas.openxmlformats.org/officeDocument/2006/relationships/image" Target="../media/image1565.svg"/><Relationship Id="rId2" Type="http://schemas.openxmlformats.org/officeDocument/2006/relationships/image" Target="../media/image1564.svg"/><Relationship Id="rId1" Type="http://schemas.openxmlformats.org/officeDocument/2006/relationships/slideLayout" Target="../slideLayouts/slideLayout1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8" Type="http://schemas.openxmlformats.org/officeDocument/2006/relationships/image" Target="../media/image75.svg"/><Relationship Id="rId13" Type="http://schemas.openxmlformats.org/officeDocument/2006/relationships/image" Target="../media/image80.svg"/><Relationship Id="rId3" Type="http://schemas.openxmlformats.org/officeDocument/2006/relationships/image" Target="../media/image70.svg"/><Relationship Id="rId7" Type="http://schemas.openxmlformats.org/officeDocument/2006/relationships/image" Target="../media/image74.svg"/><Relationship Id="rId12" Type="http://schemas.openxmlformats.org/officeDocument/2006/relationships/image" Target="../media/image79.svg"/><Relationship Id="rId2" Type="http://schemas.openxmlformats.org/officeDocument/2006/relationships/image" Target="../media/image69.svg"/><Relationship Id="rId1" Type="http://schemas.openxmlformats.org/officeDocument/2006/relationships/slideLayout" Target="../slideLayouts/slideLayout16.xml"/><Relationship Id="rId6" Type="http://schemas.openxmlformats.org/officeDocument/2006/relationships/image" Target="../media/image73.svg"/><Relationship Id="rId11" Type="http://schemas.openxmlformats.org/officeDocument/2006/relationships/image" Target="../media/image78.svg"/><Relationship Id="rId5" Type="http://schemas.openxmlformats.org/officeDocument/2006/relationships/image" Target="../media/image72.svg"/><Relationship Id="rId10" Type="http://schemas.openxmlformats.org/officeDocument/2006/relationships/image" Target="../media/image77.svg"/><Relationship Id="rId4" Type="http://schemas.openxmlformats.org/officeDocument/2006/relationships/image" Target="../media/image71.svg"/><Relationship Id="rId9" Type="http://schemas.openxmlformats.org/officeDocument/2006/relationships/image" Target="../media/image76.svg"/><Relationship Id="rId14" Type="http://schemas.openxmlformats.org/officeDocument/2006/relationships/image" Target="../media/image81.svg"/></Relationships>
</file>

<file path=ppt/slides/_rels/slide14.xml.rels><?xml version="1.0" encoding="UTF-8" standalone="yes"?>
<Relationships xmlns="http://schemas.openxmlformats.org/package/2006/relationships"><Relationship Id="rId8" Type="http://schemas.openxmlformats.org/officeDocument/2006/relationships/image" Target="../media/image88.svg"/><Relationship Id="rId13" Type="http://schemas.openxmlformats.org/officeDocument/2006/relationships/image" Target="../media/image93.svg"/><Relationship Id="rId18" Type="http://schemas.openxmlformats.org/officeDocument/2006/relationships/image" Target="../media/image98.svg"/><Relationship Id="rId3" Type="http://schemas.openxmlformats.org/officeDocument/2006/relationships/image" Target="../media/image83.svg"/><Relationship Id="rId7" Type="http://schemas.openxmlformats.org/officeDocument/2006/relationships/image" Target="../media/image87.svg"/><Relationship Id="rId12" Type="http://schemas.openxmlformats.org/officeDocument/2006/relationships/image" Target="../media/image92.svg"/><Relationship Id="rId17" Type="http://schemas.openxmlformats.org/officeDocument/2006/relationships/image" Target="../media/image97.svg"/><Relationship Id="rId2" Type="http://schemas.openxmlformats.org/officeDocument/2006/relationships/image" Target="../media/image82.svg"/><Relationship Id="rId16" Type="http://schemas.openxmlformats.org/officeDocument/2006/relationships/image" Target="../media/image96.svg"/><Relationship Id="rId1" Type="http://schemas.openxmlformats.org/officeDocument/2006/relationships/slideLayout" Target="../slideLayouts/slideLayout16.xml"/><Relationship Id="rId6" Type="http://schemas.openxmlformats.org/officeDocument/2006/relationships/image" Target="../media/image86.svg"/><Relationship Id="rId11" Type="http://schemas.openxmlformats.org/officeDocument/2006/relationships/image" Target="../media/image91.svg"/><Relationship Id="rId5" Type="http://schemas.openxmlformats.org/officeDocument/2006/relationships/image" Target="../media/image85.svg"/><Relationship Id="rId15" Type="http://schemas.openxmlformats.org/officeDocument/2006/relationships/image" Target="../media/image95.svg"/><Relationship Id="rId10" Type="http://schemas.openxmlformats.org/officeDocument/2006/relationships/image" Target="../media/image90.svg"/><Relationship Id="rId19" Type="http://schemas.openxmlformats.org/officeDocument/2006/relationships/image" Target="../media/image99.svg"/><Relationship Id="rId4" Type="http://schemas.openxmlformats.org/officeDocument/2006/relationships/image" Target="../media/image84.svg"/><Relationship Id="rId9" Type="http://schemas.openxmlformats.org/officeDocument/2006/relationships/image" Target="../media/image89.svg"/><Relationship Id="rId14" Type="http://schemas.openxmlformats.org/officeDocument/2006/relationships/image" Target="../media/image94.svg"/></Relationships>
</file>

<file path=ppt/slides/_rels/slide15.xml.rels><?xml version="1.0" encoding="UTF-8" standalone="yes"?>
<Relationships xmlns="http://schemas.openxmlformats.org/package/2006/relationships"><Relationship Id="rId8" Type="http://schemas.openxmlformats.org/officeDocument/2006/relationships/image" Target="../media/image106.svg"/><Relationship Id="rId13" Type="http://schemas.openxmlformats.org/officeDocument/2006/relationships/image" Target="../media/image111.svg"/><Relationship Id="rId3" Type="http://schemas.openxmlformats.org/officeDocument/2006/relationships/image" Target="../media/image101.svg"/><Relationship Id="rId7" Type="http://schemas.openxmlformats.org/officeDocument/2006/relationships/image" Target="../media/image105.svg"/><Relationship Id="rId12" Type="http://schemas.openxmlformats.org/officeDocument/2006/relationships/image" Target="../media/image110.svg"/><Relationship Id="rId2" Type="http://schemas.openxmlformats.org/officeDocument/2006/relationships/image" Target="../media/image100.svg"/><Relationship Id="rId1" Type="http://schemas.openxmlformats.org/officeDocument/2006/relationships/slideLayout" Target="../slideLayouts/slideLayout16.xml"/><Relationship Id="rId6" Type="http://schemas.openxmlformats.org/officeDocument/2006/relationships/image" Target="../media/image104.svg"/><Relationship Id="rId11" Type="http://schemas.openxmlformats.org/officeDocument/2006/relationships/image" Target="../media/image109.svg"/><Relationship Id="rId5" Type="http://schemas.openxmlformats.org/officeDocument/2006/relationships/image" Target="../media/image103.svg"/><Relationship Id="rId10" Type="http://schemas.openxmlformats.org/officeDocument/2006/relationships/image" Target="../media/image108.svg"/><Relationship Id="rId4" Type="http://schemas.openxmlformats.org/officeDocument/2006/relationships/image" Target="../media/image102.svg"/><Relationship Id="rId9" Type="http://schemas.openxmlformats.org/officeDocument/2006/relationships/image" Target="../media/image107.svg"/></Relationships>
</file>

<file path=ppt/slides/_rels/slide16.xml.rels><?xml version="1.0" encoding="UTF-8" standalone="yes"?>
<Relationships xmlns="http://schemas.openxmlformats.org/package/2006/relationships"><Relationship Id="rId8" Type="http://schemas.openxmlformats.org/officeDocument/2006/relationships/image" Target="../media/image118.svg"/><Relationship Id="rId13" Type="http://schemas.openxmlformats.org/officeDocument/2006/relationships/image" Target="../media/image123.svg"/><Relationship Id="rId18" Type="http://schemas.openxmlformats.org/officeDocument/2006/relationships/image" Target="../media/image128.svg"/><Relationship Id="rId3" Type="http://schemas.openxmlformats.org/officeDocument/2006/relationships/image" Target="../media/image113.svg"/><Relationship Id="rId7" Type="http://schemas.openxmlformats.org/officeDocument/2006/relationships/image" Target="../media/image117.svg"/><Relationship Id="rId12" Type="http://schemas.openxmlformats.org/officeDocument/2006/relationships/image" Target="../media/image122.svg"/><Relationship Id="rId17" Type="http://schemas.openxmlformats.org/officeDocument/2006/relationships/image" Target="../media/image127.svg"/><Relationship Id="rId2" Type="http://schemas.openxmlformats.org/officeDocument/2006/relationships/image" Target="../media/image112.svg"/><Relationship Id="rId16" Type="http://schemas.openxmlformats.org/officeDocument/2006/relationships/image" Target="../media/image126.svg"/><Relationship Id="rId1" Type="http://schemas.openxmlformats.org/officeDocument/2006/relationships/slideLayout" Target="../slideLayouts/slideLayout16.xml"/><Relationship Id="rId6" Type="http://schemas.openxmlformats.org/officeDocument/2006/relationships/image" Target="../media/image116.svg"/><Relationship Id="rId11" Type="http://schemas.openxmlformats.org/officeDocument/2006/relationships/image" Target="../media/image121.svg"/><Relationship Id="rId5" Type="http://schemas.openxmlformats.org/officeDocument/2006/relationships/image" Target="../media/image115.svg"/><Relationship Id="rId15" Type="http://schemas.openxmlformats.org/officeDocument/2006/relationships/image" Target="../media/image125.svg"/><Relationship Id="rId10" Type="http://schemas.openxmlformats.org/officeDocument/2006/relationships/image" Target="../media/image120.svg"/><Relationship Id="rId19" Type="http://schemas.openxmlformats.org/officeDocument/2006/relationships/image" Target="../media/image129.svg"/><Relationship Id="rId4" Type="http://schemas.openxmlformats.org/officeDocument/2006/relationships/image" Target="../media/image114.svg"/><Relationship Id="rId9" Type="http://schemas.openxmlformats.org/officeDocument/2006/relationships/image" Target="../media/image119.svg"/><Relationship Id="rId14" Type="http://schemas.openxmlformats.org/officeDocument/2006/relationships/image" Target="../media/image124.svg"/></Relationships>
</file>

<file path=ppt/slides/_rels/slide17.xml.rels><?xml version="1.0" encoding="UTF-8" standalone="yes"?>
<Relationships xmlns="http://schemas.openxmlformats.org/package/2006/relationships"><Relationship Id="rId8" Type="http://schemas.openxmlformats.org/officeDocument/2006/relationships/image" Target="../media/image136.svg"/><Relationship Id="rId13" Type="http://schemas.openxmlformats.org/officeDocument/2006/relationships/image" Target="../media/image141.svg"/><Relationship Id="rId18" Type="http://schemas.openxmlformats.org/officeDocument/2006/relationships/image" Target="../media/image146.svg"/><Relationship Id="rId3" Type="http://schemas.openxmlformats.org/officeDocument/2006/relationships/image" Target="../media/image131.svg"/><Relationship Id="rId7" Type="http://schemas.openxmlformats.org/officeDocument/2006/relationships/image" Target="../media/image135.svg"/><Relationship Id="rId12" Type="http://schemas.openxmlformats.org/officeDocument/2006/relationships/image" Target="../media/image140.svg"/><Relationship Id="rId17" Type="http://schemas.openxmlformats.org/officeDocument/2006/relationships/image" Target="../media/image145.svg"/><Relationship Id="rId2" Type="http://schemas.openxmlformats.org/officeDocument/2006/relationships/image" Target="../media/image130.svg"/><Relationship Id="rId16" Type="http://schemas.openxmlformats.org/officeDocument/2006/relationships/image" Target="../media/image144.svg"/><Relationship Id="rId1" Type="http://schemas.openxmlformats.org/officeDocument/2006/relationships/slideLayout" Target="../slideLayouts/slideLayout16.xml"/><Relationship Id="rId6" Type="http://schemas.openxmlformats.org/officeDocument/2006/relationships/image" Target="../media/image134.svg"/><Relationship Id="rId11" Type="http://schemas.openxmlformats.org/officeDocument/2006/relationships/image" Target="../media/image139.svg"/><Relationship Id="rId5" Type="http://schemas.openxmlformats.org/officeDocument/2006/relationships/image" Target="../media/image133.svg"/><Relationship Id="rId15" Type="http://schemas.openxmlformats.org/officeDocument/2006/relationships/image" Target="../media/image143.svg"/><Relationship Id="rId10" Type="http://schemas.openxmlformats.org/officeDocument/2006/relationships/image" Target="../media/image138.svg"/><Relationship Id="rId19" Type="http://schemas.openxmlformats.org/officeDocument/2006/relationships/image" Target="../media/image147.svg"/><Relationship Id="rId4" Type="http://schemas.openxmlformats.org/officeDocument/2006/relationships/image" Target="../media/image132.svg"/><Relationship Id="rId9" Type="http://schemas.openxmlformats.org/officeDocument/2006/relationships/image" Target="../media/image137.svg"/><Relationship Id="rId14" Type="http://schemas.openxmlformats.org/officeDocument/2006/relationships/image" Target="../media/image142.svg"/></Relationships>
</file>

<file path=ppt/slides/_rels/slide18.xml.rels><?xml version="1.0" encoding="UTF-8" standalone="yes"?>
<Relationships xmlns="http://schemas.openxmlformats.org/package/2006/relationships"><Relationship Id="rId8" Type="http://schemas.openxmlformats.org/officeDocument/2006/relationships/image" Target="../media/image154.svg"/><Relationship Id="rId13" Type="http://schemas.openxmlformats.org/officeDocument/2006/relationships/image" Target="../media/image159.svg"/><Relationship Id="rId18" Type="http://schemas.openxmlformats.org/officeDocument/2006/relationships/image" Target="../media/image164.svg"/><Relationship Id="rId3" Type="http://schemas.openxmlformats.org/officeDocument/2006/relationships/image" Target="../media/image149.svg"/><Relationship Id="rId7" Type="http://schemas.openxmlformats.org/officeDocument/2006/relationships/image" Target="../media/image153.svg"/><Relationship Id="rId12" Type="http://schemas.openxmlformats.org/officeDocument/2006/relationships/image" Target="../media/image158.svg"/><Relationship Id="rId17" Type="http://schemas.openxmlformats.org/officeDocument/2006/relationships/image" Target="../media/image163.svg"/><Relationship Id="rId2" Type="http://schemas.openxmlformats.org/officeDocument/2006/relationships/image" Target="../media/image148.svg"/><Relationship Id="rId16" Type="http://schemas.openxmlformats.org/officeDocument/2006/relationships/image" Target="../media/image162.svg"/><Relationship Id="rId1" Type="http://schemas.openxmlformats.org/officeDocument/2006/relationships/slideLayout" Target="../slideLayouts/slideLayout16.xml"/><Relationship Id="rId6" Type="http://schemas.openxmlformats.org/officeDocument/2006/relationships/image" Target="../media/image152.svg"/><Relationship Id="rId11" Type="http://schemas.openxmlformats.org/officeDocument/2006/relationships/image" Target="../media/image157.svg"/><Relationship Id="rId5" Type="http://schemas.openxmlformats.org/officeDocument/2006/relationships/image" Target="../media/image151.svg"/><Relationship Id="rId15" Type="http://schemas.openxmlformats.org/officeDocument/2006/relationships/image" Target="../media/image161.svg"/><Relationship Id="rId10" Type="http://schemas.openxmlformats.org/officeDocument/2006/relationships/image" Target="../media/image156.svg"/><Relationship Id="rId19" Type="http://schemas.openxmlformats.org/officeDocument/2006/relationships/image" Target="../media/image165.svg"/><Relationship Id="rId4" Type="http://schemas.openxmlformats.org/officeDocument/2006/relationships/image" Target="../media/image150.svg"/><Relationship Id="rId9" Type="http://schemas.openxmlformats.org/officeDocument/2006/relationships/image" Target="../media/image155.svg"/><Relationship Id="rId14" Type="http://schemas.openxmlformats.org/officeDocument/2006/relationships/image" Target="../media/image160.svg"/></Relationships>
</file>

<file path=ppt/slides/_rels/slide19.xml.rels><?xml version="1.0" encoding="UTF-8" standalone="yes"?>
<Relationships xmlns="http://schemas.openxmlformats.org/package/2006/relationships"><Relationship Id="rId8" Type="http://schemas.openxmlformats.org/officeDocument/2006/relationships/image" Target="../media/image172.svg"/><Relationship Id="rId3" Type="http://schemas.openxmlformats.org/officeDocument/2006/relationships/image" Target="../media/image167.svg"/><Relationship Id="rId7" Type="http://schemas.openxmlformats.org/officeDocument/2006/relationships/image" Target="../media/image171.svg"/><Relationship Id="rId2" Type="http://schemas.openxmlformats.org/officeDocument/2006/relationships/image" Target="../media/image166.svg"/><Relationship Id="rId1" Type="http://schemas.openxmlformats.org/officeDocument/2006/relationships/slideLayout" Target="../slideLayouts/slideLayout16.xml"/><Relationship Id="rId6" Type="http://schemas.openxmlformats.org/officeDocument/2006/relationships/image" Target="../media/image170.svg"/><Relationship Id="rId5" Type="http://schemas.openxmlformats.org/officeDocument/2006/relationships/image" Target="../media/image169.svg"/><Relationship Id="rId10" Type="http://schemas.openxmlformats.org/officeDocument/2006/relationships/image" Target="../media/image174.svg"/><Relationship Id="rId4" Type="http://schemas.openxmlformats.org/officeDocument/2006/relationships/image" Target="../media/image168.svg"/><Relationship Id="rId9" Type="http://schemas.openxmlformats.org/officeDocument/2006/relationships/image" Target="../media/image173.svg"/></Relationships>
</file>

<file path=ppt/slides/_rels/slide2.xml.rels><?xml version="1.0" encoding="UTF-8" standalone="yes"?>
<Relationships xmlns="http://schemas.openxmlformats.org/package/2006/relationships"><Relationship Id="rId3" Type="http://schemas.openxmlformats.org/officeDocument/2006/relationships/hyperlink" Target="https://storybook.ethosdesignsystem.com/?path=/story/iconography-icon-library--eds-icon-library" TargetMode="External"/><Relationship Id="rId2" Type="http://schemas.openxmlformats.org/officeDocument/2006/relationships/hyperlink" Target="https://gehealthcare.box.com/s/acdmtptboot3qx9bebkbetiznbjp54vw" TargetMode="External"/><Relationship Id="rId1" Type="http://schemas.openxmlformats.org/officeDocument/2006/relationships/slideLayout" Target="../slideLayouts/slideLayout18.xml"/><Relationship Id="rId4" Type="http://schemas.openxmlformats.org/officeDocument/2006/relationships/hyperlink" Target="https://thebeat.gehealthcare.com/content/news/article/65ca693c015ff43ff7be427b"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181.svg"/><Relationship Id="rId13" Type="http://schemas.openxmlformats.org/officeDocument/2006/relationships/image" Target="../media/image186.svg"/><Relationship Id="rId3" Type="http://schemas.openxmlformats.org/officeDocument/2006/relationships/image" Target="../media/image176.svg"/><Relationship Id="rId7" Type="http://schemas.openxmlformats.org/officeDocument/2006/relationships/image" Target="../media/image180.svg"/><Relationship Id="rId12" Type="http://schemas.openxmlformats.org/officeDocument/2006/relationships/image" Target="../media/image185.svg"/><Relationship Id="rId17" Type="http://schemas.openxmlformats.org/officeDocument/2006/relationships/image" Target="../media/image190.svg"/><Relationship Id="rId2" Type="http://schemas.openxmlformats.org/officeDocument/2006/relationships/image" Target="../media/image175.svg"/><Relationship Id="rId16" Type="http://schemas.openxmlformats.org/officeDocument/2006/relationships/image" Target="../media/image189.svg"/><Relationship Id="rId1" Type="http://schemas.openxmlformats.org/officeDocument/2006/relationships/slideLayout" Target="../slideLayouts/slideLayout16.xml"/><Relationship Id="rId6" Type="http://schemas.openxmlformats.org/officeDocument/2006/relationships/image" Target="../media/image179.svg"/><Relationship Id="rId11" Type="http://schemas.openxmlformats.org/officeDocument/2006/relationships/image" Target="../media/image184.svg"/><Relationship Id="rId5" Type="http://schemas.openxmlformats.org/officeDocument/2006/relationships/image" Target="../media/image178.svg"/><Relationship Id="rId15" Type="http://schemas.openxmlformats.org/officeDocument/2006/relationships/image" Target="../media/image188.svg"/><Relationship Id="rId10" Type="http://schemas.openxmlformats.org/officeDocument/2006/relationships/image" Target="../media/image183.svg"/><Relationship Id="rId4" Type="http://schemas.openxmlformats.org/officeDocument/2006/relationships/image" Target="../media/image177.svg"/><Relationship Id="rId9" Type="http://schemas.openxmlformats.org/officeDocument/2006/relationships/image" Target="../media/image182.svg"/><Relationship Id="rId14" Type="http://schemas.openxmlformats.org/officeDocument/2006/relationships/image" Target="../media/image187.svg"/></Relationships>
</file>

<file path=ppt/slides/_rels/slide21.xml.rels><?xml version="1.0" encoding="UTF-8" standalone="yes"?>
<Relationships xmlns="http://schemas.openxmlformats.org/package/2006/relationships"><Relationship Id="rId8" Type="http://schemas.openxmlformats.org/officeDocument/2006/relationships/image" Target="../media/image197.svg"/><Relationship Id="rId13" Type="http://schemas.openxmlformats.org/officeDocument/2006/relationships/image" Target="../media/image202.svg"/><Relationship Id="rId3" Type="http://schemas.openxmlformats.org/officeDocument/2006/relationships/image" Target="../media/image192.svg"/><Relationship Id="rId7" Type="http://schemas.openxmlformats.org/officeDocument/2006/relationships/image" Target="../media/image196.svg"/><Relationship Id="rId12" Type="http://schemas.openxmlformats.org/officeDocument/2006/relationships/image" Target="../media/image201.svg"/><Relationship Id="rId2" Type="http://schemas.openxmlformats.org/officeDocument/2006/relationships/image" Target="../media/image191.svg"/><Relationship Id="rId16" Type="http://schemas.openxmlformats.org/officeDocument/2006/relationships/image" Target="../media/image205.svg"/><Relationship Id="rId1" Type="http://schemas.openxmlformats.org/officeDocument/2006/relationships/slideLayout" Target="../slideLayouts/slideLayout16.xml"/><Relationship Id="rId6" Type="http://schemas.openxmlformats.org/officeDocument/2006/relationships/image" Target="../media/image195.svg"/><Relationship Id="rId11" Type="http://schemas.openxmlformats.org/officeDocument/2006/relationships/image" Target="../media/image200.svg"/><Relationship Id="rId5" Type="http://schemas.openxmlformats.org/officeDocument/2006/relationships/image" Target="../media/image194.svg"/><Relationship Id="rId15" Type="http://schemas.openxmlformats.org/officeDocument/2006/relationships/image" Target="../media/image204.svg"/><Relationship Id="rId10" Type="http://schemas.openxmlformats.org/officeDocument/2006/relationships/image" Target="../media/image199.svg"/><Relationship Id="rId4" Type="http://schemas.openxmlformats.org/officeDocument/2006/relationships/image" Target="../media/image193.svg"/><Relationship Id="rId9" Type="http://schemas.openxmlformats.org/officeDocument/2006/relationships/image" Target="../media/image198.svg"/><Relationship Id="rId14" Type="http://schemas.openxmlformats.org/officeDocument/2006/relationships/image" Target="../media/image203.svg"/></Relationships>
</file>

<file path=ppt/slides/_rels/slide22.xml.rels><?xml version="1.0" encoding="UTF-8" standalone="yes"?>
<Relationships xmlns="http://schemas.openxmlformats.org/package/2006/relationships"><Relationship Id="rId8" Type="http://schemas.openxmlformats.org/officeDocument/2006/relationships/image" Target="../media/image212.svg"/><Relationship Id="rId3" Type="http://schemas.openxmlformats.org/officeDocument/2006/relationships/image" Target="../media/image207.svg"/><Relationship Id="rId7" Type="http://schemas.openxmlformats.org/officeDocument/2006/relationships/image" Target="../media/image211.svg"/><Relationship Id="rId12" Type="http://schemas.openxmlformats.org/officeDocument/2006/relationships/image" Target="../media/image216.svg"/><Relationship Id="rId2" Type="http://schemas.openxmlformats.org/officeDocument/2006/relationships/image" Target="../media/image206.svg"/><Relationship Id="rId1" Type="http://schemas.openxmlformats.org/officeDocument/2006/relationships/slideLayout" Target="../slideLayouts/slideLayout16.xml"/><Relationship Id="rId6" Type="http://schemas.openxmlformats.org/officeDocument/2006/relationships/image" Target="../media/image210.svg"/><Relationship Id="rId11" Type="http://schemas.openxmlformats.org/officeDocument/2006/relationships/image" Target="../media/image215.svg"/><Relationship Id="rId5" Type="http://schemas.openxmlformats.org/officeDocument/2006/relationships/image" Target="../media/image209.svg"/><Relationship Id="rId10" Type="http://schemas.openxmlformats.org/officeDocument/2006/relationships/image" Target="../media/image214.svg"/><Relationship Id="rId4" Type="http://schemas.openxmlformats.org/officeDocument/2006/relationships/image" Target="../media/image208.svg"/><Relationship Id="rId9" Type="http://schemas.openxmlformats.org/officeDocument/2006/relationships/image" Target="../media/image213.svg"/></Relationships>
</file>

<file path=ppt/slides/_rels/slide23.xml.rels><?xml version="1.0" encoding="UTF-8" standalone="yes"?>
<Relationships xmlns="http://schemas.openxmlformats.org/package/2006/relationships"><Relationship Id="rId8" Type="http://schemas.openxmlformats.org/officeDocument/2006/relationships/image" Target="../media/image223.svg"/><Relationship Id="rId13" Type="http://schemas.openxmlformats.org/officeDocument/2006/relationships/image" Target="../media/image228.svg"/><Relationship Id="rId18" Type="http://schemas.openxmlformats.org/officeDocument/2006/relationships/image" Target="../media/image233.svg"/><Relationship Id="rId3" Type="http://schemas.openxmlformats.org/officeDocument/2006/relationships/image" Target="../media/image218.svg"/><Relationship Id="rId7" Type="http://schemas.openxmlformats.org/officeDocument/2006/relationships/image" Target="../media/image222.svg"/><Relationship Id="rId12" Type="http://schemas.openxmlformats.org/officeDocument/2006/relationships/image" Target="../media/image227.svg"/><Relationship Id="rId17" Type="http://schemas.openxmlformats.org/officeDocument/2006/relationships/image" Target="../media/image232.svg"/><Relationship Id="rId2" Type="http://schemas.openxmlformats.org/officeDocument/2006/relationships/image" Target="../media/image217.svg"/><Relationship Id="rId16" Type="http://schemas.openxmlformats.org/officeDocument/2006/relationships/image" Target="../media/image231.svg"/><Relationship Id="rId1" Type="http://schemas.openxmlformats.org/officeDocument/2006/relationships/slideLayout" Target="../slideLayouts/slideLayout16.xml"/><Relationship Id="rId6" Type="http://schemas.openxmlformats.org/officeDocument/2006/relationships/image" Target="../media/image221.svg"/><Relationship Id="rId11" Type="http://schemas.openxmlformats.org/officeDocument/2006/relationships/image" Target="../media/image226.svg"/><Relationship Id="rId5" Type="http://schemas.openxmlformats.org/officeDocument/2006/relationships/image" Target="../media/image220.svg"/><Relationship Id="rId15" Type="http://schemas.openxmlformats.org/officeDocument/2006/relationships/image" Target="../media/image230.svg"/><Relationship Id="rId10" Type="http://schemas.openxmlformats.org/officeDocument/2006/relationships/image" Target="../media/image225.svg"/><Relationship Id="rId19" Type="http://schemas.openxmlformats.org/officeDocument/2006/relationships/image" Target="../media/image234.svg"/><Relationship Id="rId4" Type="http://schemas.openxmlformats.org/officeDocument/2006/relationships/image" Target="../media/image219.svg"/><Relationship Id="rId9" Type="http://schemas.openxmlformats.org/officeDocument/2006/relationships/image" Target="../media/image224.svg"/><Relationship Id="rId14" Type="http://schemas.openxmlformats.org/officeDocument/2006/relationships/image" Target="../media/image229.svg"/></Relationships>
</file>

<file path=ppt/slides/_rels/slide24.xml.rels><?xml version="1.0" encoding="UTF-8" standalone="yes"?>
<Relationships xmlns="http://schemas.openxmlformats.org/package/2006/relationships"><Relationship Id="rId8" Type="http://schemas.openxmlformats.org/officeDocument/2006/relationships/image" Target="../media/image241.svg"/><Relationship Id="rId13" Type="http://schemas.openxmlformats.org/officeDocument/2006/relationships/image" Target="../media/image246.svg"/><Relationship Id="rId3" Type="http://schemas.openxmlformats.org/officeDocument/2006/relationships/image" Target="../media/image236.svg"/><Relationship Id="rId7" Type="http://schemas.openxmlformats.org/officeDocument/2006/relationships/image" Target="../media/image240.svg"/><Relationship Id="rId12" Type="http://schemas.openxmlformats.org/officeDocument/2006/relationships/image" Target="../media/image245.svg"/><Relationship Id="rId17" Type="http://schemas.openxmlformats.org/officeDocument/2006/relationships/image" Target="../media/image250.svg"/><Relationship Id="rId2" Type="http://schemas.openxmlformats.org/officeDocument/2006/relationships/image" Target="../media/image235.svg"/><Relationship Id="rId16" Type="http://schemas.openxmlformats.org/officeDocument/2006/relationships/image" Target="../media/image249.svg"/><Relationship Id="rId1" Type="http://schemas.openxmlformats.org/officeDocument/2006/relationships/slideLayout" Target="../slideLayouts/slideLayout16.xml"/><Relationship Id="rId6" Type="http://schemas.openxmlformats.org/officeDocument/2006/relationships/image" Target="../media/image239.svg"/><Relationship Id="rId11" Type="http://schemas.openxmlformats.org/officeDocument/2006/relationships/image" Target="../media/image244.svg"/><Relationship Id="rId5" Type="http://schemas.openxmlformats.org/officeDocument/2006/relationships/image" Target="../media/image238.svg"/><Relationship Id="rId15" Type="http://schemas.openxmlformats.org/officeDocument/2006/relationships/image" Target="../media/image248.svg"/><Relationship Id="rId10" Type="http://schemas.openxmlformats.org/officeDocument/2006/relationships/image" Target="../media/image243.svg"/><Relationship Id="rId4" Type="http://schemas.openxmlformats.org/officeDocument/2006/relationships/image" Target="../media/image237.svg"/><Relationship Id="rId9" Type="http://schemas.openxmlformats.org/officeDocument/2006/relationships/image" Target="../media/image242.svg"/><Relationship Id="rId14" Type="http://schemas.openxmlformats.org/officeDocument/2006/relationships/image" Target="../media/image247.svg"/></Relationships>
</file>

<file path=ppt/slides/_rels/slide25.xml.rels><?xml version="1.0" encoding="UTF-8" standalone="yes"?>
<Relationships xmlns="http://schemas.openxmlformats.org/package/2006/relationships"><Relationship Id="rId8" Type="http://schemas.openxmlformats.org/officeDocument/2006/relationships/image" Target="../media/image257.svg"/><Relationship Id="rId13" Type="http://schemas.openxmlformats.org/officeDocument/2006/relationships/image" Target="../media/image262.svg"/><Relationship Id="rId18" Type="http://schemas.openxmlformats.org/officeDocument/2006/relationships/image" Target="../media/image267.svg"/><Relationship Id="rId3" Type="http://schemas.openxmlformats.org/officeDocument/2006/relationships/image" Target="../media/image252.svg"/><Relationship Id="rId7" Type="http://schemas.openxmlformats.org/officeDocument/2006/relationships/image" Target="../media/image256.svg"/><Relationship Id="rId12" Type="http://schemas.openxmlformats.org/officeDocument/2006/relationships/image" Target="../media/image261.svg"/><Relationship Id="rId17" Type="http://schemas.openxmlformats.org/officeDocument/2006/relationships/image" Target="../media/image266.svg"/><Relationship Id="rId2" Type="http://schemas.openxmlformats.org/officeDocument/2006/relationships/image" Target="../media/image251.svg"/><Relationship Id="rId16" Type="http://schemas.openxmlformats.org/officeDocument/2006/relationships/image" Target="../media/image265.svg"/><Relationship Id="rId1" Type="http://schemas.openxmlformats.org/officeDocument/2006/relationships/slideLayout" Target="../slideLayouts/slideLayout16.xml"/><Relationship Id="rId6" Type="http://schemas.openxmlformats.org/officeDocument/2006/relationships/image" Target="../media/image255.svg"/><Relationship Id="rId11" Type="http://schemas.openxmlformats.org/officeDocument/2006/relationships/image" Target="../media/image260.svg"/><Relationship Id="rId5" Type="http://schemas.openxmlformats.org/officeDocument/2006/relationships/image" Target="../media/image254.svg"/><Relationship Id="rId15" Type="http://schemas.openxmlformats.org/officeDocument/2006/relationships/image" Target="../media/image264.svg"/><Relationship Id="rId10" Type="http://schemas.openxmlformats.org/officeDocument/2006/relationships/image" Target="../media/image259.svg"/><Relationship Id="rId19" Type="http://schemas.openxmlformats.org/officeDocument/2006/relationships/image" Target="../media/image268.svg"/><Relationship Id="rId4" Type="http://schemas.openxmlformats.org/officeDocument/2006/relationships/image" Target="../media/image253.svg"/><Relationship Id="rId9" Type="http://schemas.openxmlformats.org/officeDocument/2006/relationships/image" Target="../media/image258.svg"/><Relationship Id="rId14" Type="http://schemas.openxmlformats.org/officeDocument/2006/relationships/image" Target="../media/image263.svg"/></Relationships>
</file>

<file path=ppt/slides/_rels/slide26.xml.rels><?xml version="1.0" encoding="UTF-8" standalone="yes"?>
<Relationships xmlns="http://schemas.openxmlformats.org/package/2006/relationships"><Relationship Id="rId8" Type="http://schemas.openxmlformats.org/officeDocument/2006/relationships/image" Target="../media/image275.svg"/><Relationship Id="rId13" Type="http://schemas.openxmlformats.org/officeDocument/2006/relationships/image" Target="../media/image280.svg"/><Relationship Id="rId3" Type="http://schemas.openxmlformats.org/officeDocument/2006/relationships/image" Target="../media/image270.svg"/><Relationship Id="rId7" Type="http://schemas.openxmlformats.org/officeDocument/2006/relationships/image" Target="../media/image274.svg"/><Relationship Id="rId12" Type="http://schemas.openxmlformats.org/officeDocument/2006/relationships/image" Target="../media/image279.svg"/><Relationship Id="rId2" Type="http://schemas.openxmlformats.org/officeDocument/2006/relationships/image" Target="../media/image269.svg"/><Relationship Id="rId1" Type="http://schemas.openxmlformats.org/officeDocument/2006/relationships/slideLayout" Target="../slideLayouts/slideLayout16.xml"/><Relationship Id="rId6" Type="http://schemas.openxmlformats.org/officeDocument/2006/relationships/image" Target="../media/image273.svg"/><Relationship Id="rId11" Type="http://schemas.openxmlformats.org/officeDocument/2006/relationships/image" Target="../media/image278.svg"/><Relationship Id="rId5" Type="http://schemas.openxmlformats.org/officeDocument/2006/relationships/image" Target="../media/image272.svg"/><Relationship Id="rId10" Type="http://schemas.openxmlformats.org/officeDocument/2006/relationships/image" Target="../media/image277.svg"/><Relationship Id="rId4" Type="http://schemas.openxmlformats.org/officeDocument/2006/relationships/image" Target="../media/image271.svg"/><Relationship Id="rId9" Type="http://schemas.openxmlformats.org/officeDocument/2006/relationships/image" Target="../media/image276.svg"/><Relationship Id="rId14" Type="http://schemas.openxmlformats.org/officeDocument/2006/relationships/image" Target="../media/image281.svg"/></Relationships>
</file>

<file path=ppt/slides/_rels/slide27.xml.rels><?xml version="1.0" encoding="UTF-8" standalone="yes"?>
<Relationships xmlns="http://schemas.openxmlformats.org/package/2006/relationships"><Relationship Id="rId8" Type="http://schemas.openxmlformats.org/officeDocument/2006/relationships/image" Target="../media/image288.svg"/><Relationship Id="rId13" Type="http://schemas.openxmlformats.org/officeDocument/2006/relationships/image" Target="../media/image293.svg"/><Relationship Id="rId3" Type="http://schemas.openxmlformats.org/officeDocument/2006/relationships/image" Target="../media/image283.svg"/><Relationship Id="rId7" Type="http://schemas.openxmlformats.org/officeDocument/2006/relationships/image" Target="../media/image287.svg"/><Relationship Id="rId12" Type="http://schemas.openxmlformats.org/officeDocument/2006/relationships/image" Target="../media/image292.svg"/><Relationship Id="rId2" Type="http://schemas.openxmlformats.org/officeDocument/2006/relationships/image" Target="../media/image282.svg"/><Relationship Id="rId1" Type="http://schemas.openxmlformats.org/officeDocument/2006/relationships/slideLayout" Target="../slideLayouts/slideLayout16.xml"/><Relationship Id="rId6" Type="http://schemas.openxmlformats.org/officeDocument/2006/relationships/image" Target="../media/image286.svg"/><Relationship Id="rId11" Type="http://schemas.openxmlformats.org/officeDocument/2006/relationships/image" Target="../media/image291.svg"/><Relationship Id="rId5" Type="http://schemas.openxmlformats.org/officeDocument/2006/relationships/image" Target="../media/image285.svg"/><Relationship Id="rId10" Type="http://schemas.openxmlformats.org/officeDocument/2006/relationships/image" Target="../media/image290.svg"/><Relationship Id="rId4" Type="http://schemas.openxmlformats.org/officeDocument/2006/relationships/image" Target="../media/image284.svg"/><Relationship Id="rId9" Type="http://schemas.openxmlformats.org/officeDocument/2006/relationships/image" Target="../media/image289.svg"/><Relationship Id="rId14" Type="http://schemas.openxmlformats.org/officeDocument/2006/relationships/image" Target="../media/image294.svg"/></Relationships>
</file>

<file path=ppt/slides/_rels/slide28.xml.rels><?xml version="1.0" encoding="UTF-8" standalone="yes"?>
<Relationships xmlns="http://schemas.openxmlformats.org/package/2006/relationships"><Relationship Id="rId8" Type="http://schemas.openxmlformats.org/officeDocument/2006/relationships/image" Target="../media/image301.svg"/><Relationship Id="rId13" Type="http://schemas.openxmlformats.org/officeDocument/2006/relationships/image" Target="../media/image306.svg"/><Relationship Id="rId18" Type="http://schemas.openxmlformats.org/officeDocument/2006/relationships/image" Target="../media/image311.svg"/><Relationship Id="rId3" Type="http://schemas.openxmlformats.org/officeDocument/2006/relationships/image" Target="../media/image296.svg"/><Relationship Id="rId7" Type="http://schemas.openxmlformats.org/officeDocument/2006/relationships/image" Target="../media/image300.svg"/><Relationship Id="rId12" Type="http://schemas.openxmlformats.org/officeDocument/2006/relationships/image" Target="../media/image305.svg"/><Relationship Id="rId17" Type="http://schemas.openxmlformats.org/officeDocument/2006/relationships/image" Target="../media/image310.svg"/><Relationship Id="rId2" Type="http://schemas.openxmlformats.org/officeDocument/2006/relationships/image" Target="../media/image295.svg"/><Relationship Id="rId16" Type="http://schemas.openxmlformats.org/officeDocument/2006/relationships/image" Target="../media/image309.svg"/><Relationship Id="rId1" Type="http://schemas.openxmlformats.org/officeDocument/2006/relationships/slideLayout" Target="../slideLayouts/slideLayout16.xml"/><Relationship Id="rId6" Type="http://schemas.openxmlformats.org/officeDocument/2006/relationships/image" Target="../media/image299.svg"/><Relationship Id="rId11" Type="http://schemas.openxmlformats.org/officeDocument/2006/relationships/image" Target="../media/image304.svg"/><Relationship Id="rId5" Type="http://schemas.openxmlformats.org/officeDocument/2006/relationships/image" Target="../media/image298.svg"/><Relationship Id="rId15" Type="http://schemas.openxmlformats.org/officeDocument/2006/relationships/image" Target="../media/image308.svg"/><Relationship Id="rId10" Type="http://schemas.openxmlformats.org/officeDocument/2006/relationships/image" Target="../media/image303.svg"/><Relationship Id="rId19" Type="http://schemas.openxmlformats.org/officeDocument/2006/relationships/image" Target="../media/image312.svg"/><Relationship Id="rId4" Type="http://schemas.openxmlformats.org/officeDocument/2006/relationships/image" Target="../media/image297.svg"/><Relationship Id="rId9" Type="http://schemas.openxmlformats.org/officeDocument/2006/relationships/image" Target="../media/image302.svg"/><Relationship Id="rId14" Type="http://schemas.openxmlformats.org/officeDocument/2006/relationships/image" Target="../media/image307.svg"/></Relationships>
</file>

<file path=ppt/slides/_rels/slide29.xml.rels><?xml version="1.0" encoding="UTF-8" standalone="yes"?>
<Relationships xmlns="http://schemas.openxmlformats.org/package/2006/relationships"><Relationship Id="rId3" Type="http://schemas.openxmlformats.org/officeDocument/2006/relationships/image" Target="../media/image314.svg"/><Relationship Id="rId2" Type="http://schemas.openxmlformats.org/officeDocument/2006/relationships/image" Target="../media/image313.svg"/><Relationship Id="rId1" Type="http://schemas.openxmlformats.org/officeDocument/2006/relationships/slideLayout" Target="../slideLayouts/slideLayout16.xml"/><Relationship Id="rId5" Type="http://schemas.openxmlformats.org/officeDocument/2006/relationships/image" Target="../media/image316.svg"/><Relationship Id="rId4" Type="http://schemas.openxmlformats.org/officeDocument/2006/relationships/image" Target="../media/image315.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image" Target="../media/image323.svg"/><Relationship Id="rId13" Type="http://schemas.openxmlformats.org/officeDocument/2006/relationships/image" Target="../media/image328.svg"/><Relationship Id="rId3" Type="http://schemas.openxmlformats.org/officeDocument/2006/relationships/image" Target="../media/image318.svg"/><Relationship Id="rId7" Type="http://schemas.openxmlformats.org/officeDocument/2006/relationships/image" Target="../media/image322.svg"/><Relationship Id="rId12" Type="http://schemas.openxmlformats.org/officeDocument/2006/relationships/image" Target="../media/image327.svg"/><Relationship Id="rId2" Type="http://schemas.openxmlformats.org/officeDocument/2006/relationships/image" Target="../media/image317.svg"/><Relationship Id="rId16" Type="http://schemas.openxmlformats.org/officeDocument/2006/relationships/image" Target="../media/image331.svg"/><Relationship Id="rId1" Type="http://schemas.openxmlformats.org/officeDocument/2006/relationships/slideLayout" Target="../slideLayouts/slideLayout16.xml"/><Relationship Id="rId6" Type="http://schemas.openxmlformats.org/officeDocument/2006/relationships/image" Target="../media/image321.svg"/><Relationship Id="rId11" Type="http://schemas.openxmlformats.org/officeDocument/2006/relationships/image" Target="../media/image326.svg"/><Relationship Id="rId5" Type="http://schemas.openxmlformats.org/officeDocument/2006/relationships/image" Target="../media/image320.svg"/><Relationship Id="rId15" Type="http://schemas.openxmlformats.org/officeDocument/2006/relationships/image" Target="../media/image330.svg"/><Relationship Id="rId10" Type="http://schemas.openxmlformats.org/officeDocument/2006/relationships/image" Target="../media/image325.svg"/><Relationship Id="rId4" Type="http://schemas.openxmlformats.org/officeDocument/2006/relationships/image" Target="../media/image319.svg"/><Relationship Id="rId9" Type="http://schemas.openxmlformats.org/officeDocument/2006/relationships/image" Target="../media/image324.svg"/><Relationship Id="rId14" Type="http://schemas.openxmlformats.org/officeDocument/2006/relationships/image" Target="../media/image329.svg"/></Relationships>
</file>

<file path=ppt/slides/_rels/slide31.xml.rels><?xml version="1.0" encoding="UTF-8" standalone="yes"?>
<Relationships xmlns="http://schemas.openxmlformats.org/package/2006/relationships"><Relationship Id="rId3" Type="http://schemas.openxmlformats.org/officeDocument/2006/relationships/image" Target="../media/image333.svg"/><Relationship Id="rId7" Type="http://schemas.openxmlformats.org/officeDocument/2006/relationships/image" Target="../media/image337.svg"/><Relationship Id="rId2" Type="http://schemas.openxmlformats.org/officeDocument/2006/relationships/image" Target="../media/image332.svg"/><Relationship Id="rId1" Type="http://schemas.openxmlformats.org/officeDocument/2006/relationships/slideLayout" Target="../slideLayouts/slideLayout16.xml"/><Relationship Id="rId6" Type="http://schemas.openxmlformats.org/officeDocument/2006/relationships/image" Target="../media/image336.svg"/><Relationship Id="rId5" Type="http://schemas.openxmlformats.org/officeDocument/2006/relationships/image" Target="../media/image335.svg"/><Relationship Id="rId4" Type="http://schemas.openxmlformats.org/officeDocument/2006/relationships/image" Target="../media/image334.svg"/></Relationships>
</file>

<file path=ppt/slides/_rels/slide32.xml.rels><?xml version="1.0" encoding="UTF-8" standalone="yes"?>
<Relationships xmlns="http://schemas.openxmlformats.org/package/2006/relationships"><Relationship Id="rId8" Type="http://schemas.openxmlformats.org/officeDocument/2006/relationships/image" Target="../media/image344.svg"/><Relationship Id="rId13" Type="http://schemas.openxmlformats.org/officeDocument/2006/relationships/image" Target="../media/image349.svg"/><Relationship Id="rId3" Type="http://schemas.openxmlformats.org/officeDocument/2006/relationships/image" Target="../media/image339.svg"/><Relationship Id="rId7" Type="http://schemas.openxmlformats.org/officeDocument/2006/relationships/image" Target="../media/image343.svg"/><Relationship Id="rId12" Type="http://schemas.openxmlformats.org/officeDocument/2006/relationships/image" Target="../media/image348.svg"/><Relationship Id="rId17" Type="http://schemas.openxmlformats.org/officeDocument/2006/relationships/image" Target="../media/image353.svg"/><Relationship Id="rId2" Type="http://schemas.openxmlformats.org/officeDocument/2006/relationships/image" Target="../media/image338.svg"/><Relationship Id="rId16" Type="http://schemas.openxmlformats.org/officeDocument/2006/relationships/image" Target="../media/image352.svg"/><Relationship Id="rId1" Type="http://schemas.openxmlformats.org/officeDocument/2006/relationships/slideLayout" Target="../slideLayouts/slideLayout16.xml"/><Relationship Id="rId6" Type="http://schemas.openxmlformats.org/officeDocument/2006/relationships/image" Target="../media/image342.svg"/><Relationship Id="rId11" Type="http://schemas.openxmlformats.org/officeDocument/2006/relationships/image" Target="../media/image347.svg"/><Relationship Id="rId5" Type="http://schemas.openxmlformats.org/officeDocument/2006/relationships/image" Target="../media/image341.svg"/><Relationship Id="rId15" Type="http://schemas.openxmlformats.org/officeDocument/2006/relationships/image" Target="../media/image351.svg"/><Relationship Id="rId10" Type="http://schemas.openxmlformats.org/officeDocument/2006/relationships/image" Target="../media/image346.svg"/><Relationship Id="rId4" Type="http://schemas.openxmlformats.org/officeDocument/2006/relationships/image" Target="../media/image340.svg"/><Relationship Id="rId9" Type="http://schemas.openxmlformats.org/officeDocument/2006/relationships/image" Target="../media/image345.svg"/><Relationship Id="rId14" Type="http://schemas.openxmlformats.org/officeDocument/2006/relationships/image" Target="../media/image350.svg"/></Relationships>
</file>

<file path=ppt/slides/_rels/slide33.xml.rels><?xml version="1.0" encoding="UTF-8" standalone="yes"?>
<Relationships xmlns="http://schemas.openxmlformats.org/package/2006/relationships"><Relationship Id="rId8" Type="http://schemas.openxmlformats.org/officeDocument/2006/relationships/image" Target="../media/image360.svg"/><Relationship Id="rId13" Type="http://schemas.openxmlformats.org/officeDocument/2006/relationships/image" Target="../media/image365.svg"/><Relationship Id="rId18" Type="http://schemas.openxmlformats.org/officeDocument/2006/relationships/image" Target="../media/image370.svg"/><Relationship Id="rId3" Type="http://schemas.openxmlformats.org/officeDocument/2006/relationships/image" Target="../media/image355.svg"/><Relationship Id="rId7" Type="http://schemas.openxmlformats.org/officeDocument/2006/relationships/image" Target="../media/image359.svg"/><Relationship Id="rId12" Type="http://schemas.openxmlformats.org/officeDocument/2006/relationships/image" Target="../media/image364.svg"/><Relationship Id="rId17" Type="http://schemas.openxmlformats.org/officeDocument/2006/relationships/image" Target="../media/image369.svg"/><Relationship Id="rId2" Type="http://schemas.openxmlformats.org/officeDocument/2006/relationships/image" Target="../media/image354.svg"/><Relationship Id="rId16" Type="http://schemas.openxmlformats.org/officeDocument/2006/relationships/image" Target="../media/image368.svg"/><Relationship Id="rId1" Type="http://schemas.openxmlformats.org/officeDocument/2006/relationships/slideLayout" Target="../slideLayouts/slideLayout16.xml"/><Relationship Id="rId6" Type="http://schemas.openxmlformats.org/officeDocument/2006/relationships/image" Target="../media/image358.svg"/><Relationship Id="rId11" Type="http://schemas.openxmlformats.org/officeDocument/2006/relationships/image" Target="../media/image363.svg"/><Relationship Id="rId5" Type="http://schemas.openxmlformats.org/officeDocument/2006/relationships/image" Target="../media/image357.svg"/><Relationship Id="rId15" Type="http://schemas.openxmlformats.org/officeDocument/2006/relationships/image" Target="../media/image367.svg"/><Relationship Id="rId10" Type="http://schemas.openxmlformats.org/officeDocument/2006/relationships/image" Target="../media/image362.svg"/><Relationship Id="rId19" Type="http://schemas.openxmlformats.org/officeDocument/2006/relationships/image" Target="../media/image371.svg"/><Relationship Id="rId4" Type="http://schemas.openxmlformats.org/officeDocument/2006/relationships/image" Target="../media/image356.svg"/><Relationship Id="rId9" Type="http://schemas.openxmlformats.org/officeDocument/2006/relationships/image" Target="../media/image361.svg"/><Relationship Id="rId14" Type="http://schemas.openxmlformats.org/officeDocument/2006/relationships/image" Target="../media/image366.svg"/></Relationships>
</file>

<file path=ppt/slides/_rels/slide34.xml.rels><?xml version="1.0" encoding="UTF-8" standalone="yes"?>
<Relationships xmlns="http://schemas.openxmlformats.org/package/2006/relationships"><Relationship Id="rId8" Type="http://schemas.openxmlformats.org/officeDocument/2006/relationships/image" Target="../media/image378.svg"/><Relationship Id="rId13" Type="http://schemas.openxmlformats.org/officeDocument/2006/relationships/image" Target="../media/image383.svg"/><Relationship Id="rId18" Type="http://schemas.openxmlformats.org/officeDocument/2006/relationships/image" Target="../media/image388.svg"/><Relationship Id="rId3" Type="http://schemas.openxmlformats.org/officeDocument/2006/relationships/image" Target="../media/image373.svg"/><Relationship Id="rId7" Type="http://schemas.openxmlformats.org/officeDocument/2006/relationships/image" Target="../media/image377.svg"/><Relationship Id="rId12" Type="http://schemas.openxmlformats.org/officeDocument/2006/relationships/image" Target="../media/image382.svg"/><Relationship Id="rId17" Type="http://schemas.openxmlformats.org/officeDocument/2006/relationships/image" Target="../media/image387.svg"/><Relationship Id="rId2" Type="http://schemas.openxmlformats.org/officeDocument/2006/relationships/image" Target="../media/image372.svg"/><Relationship Id="rId16" Type="http://schemas.openxmlformats.org/officeDocument/2006/relationships/image" Target="../media/image386.svg"/><Relationship Id="rId1" Type="http://schemas.openxmlformats.org/officeDocument/2006/relationships/slideLayout" Target="../slideLayouts/slideLayout16.xml"/><Relationship Id="rId6" Type="http://schemas.openxmlformats.org/officeDocument/2006/relationships/image" Target="../media/image376.svg"/><Relationship Id="rId11" Type="http://schemas.openxmlformats.org/officeDocument/2006/relationships/image" Target="../media/image381.svg"/><Relationship Id="rId5" Type="http://schemas.openxmlformats.org/officeDocument/2006/relationships/image" Target="../media/image375.svg"/><Relationship Id="rId15" Type="http://schemas.openxmlformats.org/officeDocument/2006/relationships/image" Target="../media/image385.svg"/><Relationship Id="rId10" Type="http://schemas.openxmlformats.org/officeDocument/2006/relationships/image" Target="../media/image380.svg"/><Relationship Id="rId19" Type="http://schemas.openxmlformats.org/officeDocument/2006/relationships/image" Target="../media/image389.svg"/><Relationship Id="rId4" Type="http://schemas.openxmlformats.org/officeDocument/2006/relationships/image" Target="../media/image374.svg"/><Relationship Id="rId9" Type="http://schemas.openxmlformats.org/officeDocument/2006/relationships/image" Target="../media/image379.svg"/><Relationship Id="rId14" Type="http://schemas.openxmlformats.org/officeDocument/2006/relationships/image" Target="../media/image384.svg"/></Relationships>
</file>

<file path=ppt/slides/_rels/slide35.xml.rels><?xml version="1.0" encoding="UTF-8" standalone="yes"?>
<Relationships xmlns="http://schemas.openxmlformats.org/package/2006/relationships"><Relationship Id="rId8" Type="http://schemas.openxmlformats.org/officeDocument/2006/relationships/image" Target="../media/image395.svg"/><Relationship Id="rId3" Type="http://schemas.openxmlformats.org/officeDocument/2006/relationships/image" Target="../media/image390.svg"/><Relationship Id="rId7" Type="http://schemas.openxmlformats.org/officeDocument/2006/relationships/image" Target="../media/image394.svg"/><Relationship Id="rId2" Type="http://schemas.openxmlformats.org/officeDocument/2006/relationships/image" Target="../media/image389.svg"/><Relationship Id="rId1" Type="http://schemas.openxmlformats.org/officeDocument/2006/relationships/slideLayout" Target="../slideLayouts/slideLayout16.xml"/><Relationship Id="rId6" Type="http://schemas.openxmlformats.org/officeDocument/2006/relationships/image" Target="../media/image393.svg"/><Relationship Id="rId11" Type="http://schemas.openxmlformats.org/officeDocument/2006/relationships/image" Target="../media/image398.svg"/><Relationship Id="rId5" Type="http://schemas.openxmlformats.org/officeDocument/2006/relationships/image" Target="../media/image392.svg"/><Relationship Id="rId10" Type="http://schemas.openxmlformats.org/officeDocument/2006/relationships/image" Target="../media/image397.svg"/><Relationship Id="rId4" Type="http://schemas.openxmlformats.org/officeDocument/2006/relationships/image" Target="../media/image391.svg"/><Relationship Id="rId9" Type="http://schemas.openxmlformats.org/officeDocument/2006/relationships/image" Target="../media/image396.svg"/></Relationships>
</file>

<file path=ppt/slides/_rels/slide36.xml.rels><?xml version="1.0" encoding="UTF-8" standalone="yes"?>
<Relationships xmlns="http://schemas.openxmlformats.org/package/2006/relationships"><Relationship Id="rId8" Type="http://schemas.openxmlformats.org/officeDocument/2006/relationships/image" Target="../media/image405.svg"/><Relationship Id="rId13" Type="http://schemas.openxmlformats.org/officeDocument/2006/relationships/image" Target="../media/image410.svg"/><Relationship Id="rId18" Type="http://schemas.openxmlformats.org/officeDocument/2006/relationships/image" Target="../media/image415.svg"/><Relationship Id="rId3" Type="http://schemas.openxmlformats.org/officeDocument/2006/relationships/image" Target="../media/image400.svg"/><Relationship Id="rId7" Type="http://schemas.openxmlformats.org/officeDocument/2006/relationships/image" Target="../media/image404.svg"/><Relationship Id="rId12" Type="http://schemas.openxmlformats.org/officeDocument/2006/relationships/image" Target="../media/image409.svg"/><Relationship Id="rId17" Type="http://schemas.openxmlformats.org/officeDocument/2006/relationships/image" Target="../media/image414.svg"/><Relationship Id="rId2" Type="http://schemas.openxmlformats.org/officeDocument/2006/relationships/image" Target="../media/image399.svg"/><Relationship Id="rId16" Type="http://schemas.openxmlformats.org/officeDocument/2006/relationships/image" Target="../media/image413.svg"/><Relationship Id="rId1" Type="http://schemas.openxmlformats.org/officeDocument/2006/relationships/slideLayout" Target="../slideLayouts/slideLayout16.xml"/><Relationship Id="rId6" Type="http://schemas.openxmlformats.org/officeDocument/2006/relationships/image" Target="../media/image403.svg"/><Relationship Id="rId11" Type="http://schemas.openxmlformats.org/officeDocument/2006/relationships/image" Target="../media/image408.svg"/><Relationship Id="rId5" Type="http://schemas.openxmlformats.org/officeDocument/2006/relationships/image" Target="../media/image402.svg"/><Relationship Id="rId15" Type="http://schemas.openxmlformats.org/officeDocument/2006/relationships/image" Target="../media/image412.svg"/><Relationship Id="rId10" Type="http://schemas.openxmlformats.org/officeDocument/2006/relationships/image" Target="../media/image407.svg"/><Relationship Id="rId19" Type="http://schemas.openxmlformats.org/officeDocument/2006/relationships/image" Target="../media/image416.svg"/><Relationship Id="rId4" Type="http://schemas.openxmlformats.org/officeDocument/2006/relationships/image" Target="../media/image401.svg"/><Relationship Id="rId9" Type="http://schemas.openxmlformats.org/officeDocument/2006/relationships/image" Target="../media/image406.svg"/><Relationship Id="rId14" Type="http://schemas.openxmlformats.org/officeDocument/2006/relationships/image" Target="../media/image411.svg"/></Relationships>
</file>

<file path=ppt/slides/_rels/slide37.xml.rels><?xml version="1.0" encoding="UTF-8" standalone="yes"?>
<Relationships xmlns="http://schemas.openxmlformats.org/package/2006/relationships"><Relationship Id="rId8" Type="http://schemas.openxmlformats.org/officeDocument/2006/relationships/image" Target="../media/image423.svg"/><Relationship Id="rId13" Type="http://schemas.openxmlformats.org/officeDocument/2006/relationships/image" Target="../media/image428.svg"/><Relationship Id="rId18" Type="http://schemas.openxmlformats.org/officeDocument/2006/relationships/image" Target="../media/image433.svg"/><Relationship Id="rId3" Type="http://schemas.openxmlformats.org/officeDocument/2006/relationships/image" Target="../media/image418.svg"/><Relationship Id="rId7" Type="http://schemas.openxmlformats.org/officeDocument/2006/relationships/image" Target="../media/image422.svg"/><Relationship Id="rId12" Type="http://schemas.openxmlformats.org/officeDocument/2006/relationships/image" Target="../media/image427.svg"/><Relationship Id="rId17" Type="http://schemas.openxmlformats.org/officeDocument/2006/relationships/image" Target="../media/image432.svg"/><Relationship Id="rId2" Type="http://schemas.openxmlformats.org/officeDocument/2006/relationships/image" Target="../media/image417.svg"/><Relationship Id="rId16" Type="http://schemas.openxmlformats.org/officeDocument/2006/relationships/image" Target="../media/image431.svg"/><Relationship Id="rId1" Type="http://schemas.openxmlformats.org/officeDocument/2006/relationships/slideLayout" Target="../slideLayouts/slideLayout16.xml"/><Relationship Id="rId6" Type="http://schemas.openxmlformats.org/officeDocument/2006/relationships/image" Target="../media/image421.svg"/><Relationship Id="rId11" Type="http://schemas.openxmlformats.org/officeDocument/2006/relationships/image" Target="../media/image426.svg"/><Relationship Id="rId5" Type="http://schemas.openxmlformats.org/officeDocument/2006/relationships/image" Target="../media/image420.svg"/><Relationship Id="rId15" Type="http://schemas.openxmlformats.org/officeDocument/2006/relationships/image" Target="../media/image430.svg"/><Relationship Id="rId10" Type="http://schemas.openxmlformats.org/officeDocument/2006/relationships/image" Target="../media/image425.svg"/><Relationship Id="rId19" Type="http://schemas.openxmlformats.org/officeDocument/2006/relationships/image" Target="../media/image434.svg"/><Relationship Id="rId4" Type="http://schemas.openxmlformats.org/officeDocument/2006/relationships/image" Target="../media/image419.svg"/><Relationship Id="rId9" Type="http://schemas.openxmlformats.org/officeDocument/2006/relationships/image" Target="../media/image424.svg"/><Relationship Id="rId14" Type="http://schemas.openxmlformats.org/officeDocument/2006/relationships/image" Target="../media/image429.svg"/></Relationships>
</file>

<file path=ppt/slides/_rels/slide38.xml.rels><?xml version="1.0" encoding="UTF-8" standalone="yes"?>
<Relationships xmlns="http://schemas.openxmlformats.org/package/2006/relationships"><Relationship Id="rId8" Type="http://schemas.openxmlformats.org/officeDocument/2006/relationships/image" Target="../media/image441.svg"/><Relationship Id="rId13" Type="http://schemas.openxmlformats.org/officeDocument/2006/relationships/image" Target="../media/image446.svg"/><Relationship Id="rId3" Type="http://schemas.openxmlformats.org/officeDocument/2006/relationships/image" Target="../media/image436.svg"/><Relationship Id="rId7" Type="http://schemas.openxmlformats.org/officeDocument/2006/relationships/image" Target="../media/image440.svg"/><Relationship Id="rId12" Type="http://schemas.openxmlformats.org/officeDocument/2006/relationships/image" Target="../media/image445.svg"/><Relationship Id="rId17" Type="http://schemas.openxmlformats.org/officeDocument/2006/relationships/image" Target="../media/image450.svg"/><Relationship Id="rId2" Type="http://schemas.openxmlformats.org/officeDocument/2006/relationships/image" Target="../media/image435.svg"/><Relationship Id="rId16" Type="http://schemas.openxmlformats.org/officeDocument/2006/relationships/image" Target="../media/image449.svg"/><Relationship Id="rId1" Type="http://schemas.openxmlformats.org/officeDocument/2006/relationships/slideLayout" Target="../slideLayouts/slideLayout16.xml"/><Relationship Id="rId6" Type="http://schemas.openxmlformats.org/officeDocument/2006/relationships/image" Target="../media/image439.svg"/><Relationship Id="rId11" Type="http://schemas.openxmlformats.org/officeDocument/2006/relationships/image" Target="../media/image444.svg"/><Relationship Id="rId5" Type="http://schemas.openxmlformats.org/officeDocument/2006/relationships/image" Target="../media/image438.svg"/><Relationship Id="rId15" Type="http://schemas.openxmlformats.org/officeDocument/2006/relationships/image" Target="../media/image448.svg"/><Relationship Id="rId10" Type="http://schemas.openxmlformats.org/officeDocument/2006/relationships/image" Target="../media/image443.svg"/><Relationship Id="rId4" Type="http://schemas.openxmlformats.org/officeDocument/2006/relationships/image" Target="../media/image437.svg"/><Relationship Id="rId9" Type="http://schemas.openxmlformats.org/officeDocument/2006/relationships/image" Target="../media/image442.svg"/><Relationship Id="rId14" Type="http://schemas.openxmlformats.org/officeDocument/2006/relationships/image" Target="../media/image447.svg"/></Relationships>
</file>

<file path=ppt/slides/_rels/slide39.xml.rels><?xml version="1.0" encoding="UTF-8" standalone="yes"?>
<Relationships xmlns="http://schemas.openxmlformats.org/package/2006/relationships"><Relationship Id="rId8" Type="http://schemas.openxmlformats.org/officeDocument/2006/relationships/image" Target="../media/image457.svg"/><Relationship Id="rId3" Type="http://schemas.openxmlformats.org/officeDocument/2006/relationships/image" Target="../media/image452.svg"/><Relationship Id="rId7" Type="http://schemas.openxmlformats.org/officeDocument/2006/relationships/image" Target="../media/image456.svg"/><Relationship Id="rId2" Type="http://schemas.openxmlformats.org/officeDocument/2006/relationships/image" Target="../media/image451.svg"/><Relationship Id="rId1" Type="http://schemas.openxmlformats.org/officeDocument/2006/relationships/slideLayout" Target="../slideLayouts/slideLayout16.xml"/><Relationship Id="rId6" Type="http://schemas.openxmlformats.org/officeDocument/2006/relationships/image" Target="../media/image455.svg"/><Relationship Id="rId11" Type="http://schemas.openxmlformats.org/officeDocument/2006/relationships/image" Target="../media/image460.svg"/><Relationship Id="rId5" Type="http://schemas.openxmlformats.org/officeDocument/2006/relationships/image" Target="../media/image454.svg"/><Relationship Id="rId10" Type="http://schemas.openxmlformats.org/officeDocument/2006/relationships/image" Target="../media/image459.svg"/><Relationship Id="rId4" Type="http://schemas.openxmlformats.org/officeDocument/2006/relationships/image" Target="../media/image453.svg"/><Relationship Id="rId9" Type="http://schemas.openxmlformats.org/officeDocument/2006/relationships/image" Target="../media/image45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image" Target="../media/image467.svg"/><Relationship Id="rId13" Type="http://schemas.openxmlformats.org/officeDocument/2006/relationships/image" Target="../media/image472.svg"/><Relationship Id="rId18" Type="http://schemas.openxmlformats.org/officeDocument/2006/relationships/image" Target="../media/image477.svg"/><Relationship Id="rId3" Type="http://schemas.openxmlformats.org/officeDocument/2006/relationships/image" Target="../media/image462.svg"/><Relationship Id="rId7" Type="http://schemas.openxmlformats.org/officeDocument/2006/relationships/image" Target="../media/image466.svg"/><Relationship Id="rId12" Type="http://schemas.openxmlformats.org/officeDocument/2006/relationships/image" Target="../media/image471.svg"/><Relationship Id="rId17" Type="http://schemas.openxmlformats.org/officeDocument/2006/relationships/image" Target="../media/image476.svg"/><Relationship Id="rId2" Type="http://schemas.openxmlformats.org/officeDocument/2006/relationships/image" Target="../media/image461.svg"/><Relationship Id="rId16" Type="http://schemas.openxmlformats.org/officeDocument/2006/relationships/image" Target="../media/image475.svg"/><Relationship Id="rId1" Type="http://schemas.openxmlformats.org/officeDocument/2006/relationships/slideLayout" Target="../slideLayouts/slideLayout16.xml"/><Relationship Id="rId6" Type="http://schemas.openxmlformats.org/officeDocument/2006/relationships/image" Target="../media/image465.svg"/><Relationship Id="rId11" Type="http://schemas.openxmlformats.org/officeDocument/2006/relationships/image" Target="../media/image470.svg"/><Relationship Id="rId5" Type="http://schemas.openxmlformats.org/officeDocument/2006/relationships/image" Target="../media/image464.svg"/><Relationship Id="rId15" Type="http://schemas.openxmlformats.org/officeDocument/2006/relationships/image" Target="../media/image474.svg"/><Relationship Id="rId10" Type="http://schemas.openxmlformats.org/officeDocument/2006/relationships/image" Target="../media/image469.svg"/><Relationship Id="rId19" Type="http://schemas.openxmlformats.org/officeDocument/2006/relationships/image" Target="../media/image478.svg"/><Relationship Id="rId4" Type="http://schemas.openxmlformats.org/officeDocument/2006/relationships/image" Target="../media/image463.svg"/><Relationship Id="rId9" Type="http://schemas.openxmlformats.org/officeDocument/2006/relationships/image" Target="../media/image468.svg"/><Relationship Id="rId14" Type="http://schemas.openxmlformats.org/officeDocument/2006/relationships/image" Target="../media/image473.svg"/></Relationships>
</file>

<file path=ppt/slides/_rels/slide41.xml.rels><?xml version="1.0" encoding="UTF-8" standalone="yes"?>
<Relationships xmlns="http://schemas.openxmlformats.org/package/2006/relationships"><Relationship Id="rId2" Type="http://schemas.openxmlformats.org/officeDocument/2006/relationships/image" Target="../media/image479.sv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8" Type="http://schemas.openxmlformats.org/officeDocument/2006/relationships/image" Target="../media/image486.svg"/><Relationship Id="rId13" Type="http://schemas.openxmlformats.org/officeDocument/2006/relationships/image" Target="../media/image491.svg"/><Relationship Id="rId3" Type="http://schemas.openxmlformats.org/officeDocument/2006/relationships/image" Target="../media/image481.svg"/><Relationship Id="rId7" Type="http://schemas.openxmlformats.org/officeDocument/2006/relationships/image" Target="../media/image485.svg"/><Relationship Id="rId12" Type="http://schemas.openxmlformats.org/officeDocument/2006/relationships/image" Target="../media/image490.svg"/><Relationship Id="rId2" Type="http://schemas.openxmlformats.org/officeDocument/2006/relationships/image" Target="../media/image480.svg"/><Relationship Id="rId1" Type="http://schemas.openxmlformats.org/officeDocument/2006/relationships/slideLayout" Target="../slideLayouts/slideLayout16.xml"/><Relationship Id="rId6" Type="http://schemas.openxmlformats.org/officeDocument/2006/relationships/image" Target="../media/image484.svg"/><Relationship Id="rId11" Type="http://schemas.openxmlformats.org/officeDocument/2006/relationships/image" Target="../media/image489.svg"/><Relationship Id="rId5" Type="http://schemas.openxmlformats.org/officeDocument/2006/relationships/image" Target="../media/image483.svg"/><Relationship Id="rId10" Type="http://schemas.openxmlformats.org/officeDocument/2006/relationships/image" Target="../media/image488.svg"/><Relationship Id="rId4" Type="http://schemas.openxmlformats.org/officeDocument/2006/relationships/image" Target="../media/image482.svg"/><Relationship Id="rId9" Type="http://schemas.openxmlformats.org/officeDocument/2006/relationships/image" Target="../media/image487.svg"/><Relationship Id="rId14" Type="http://schemas.openxmlformats.org/officeDocument/2006/relationships/image" Target="../media/image492.svg"/></Relationships>
</file>

<file path=ppt/slides/_rels/slide43.xml.rels><?xml version="1.0" encoding="UTF-8" standalone="yes"?>
<Relationships xmlns="http://schemas.openxmlformats.org/package/2006/relationships"><Relationship Id="rId8" Type="http://schemas.openxmlformats.org/officeDocument/2006/relationships/image" Target="../media/image499.svg"/><Relationship Id="rId13" Type="http://schemas.openxmlformats.org/officeDocument/2006/relationships/image" Target="../media/image504.svg"/><Relationship Id="rId18" Type="http://schemas.openxmlformats.org/officeDocument/2006/relationships/image" Target="../media/image509.svg"/><Relationship Id="rId3" Type="http://schemas.openxmlformats.org/officeDocument/2006/relationships/image" Target="../media/image494.svg"/><Relationship Id="rId7" Type="http://schemas.openxmlformats.org/officeDocument/2006/relationships/image" Target="../media/image498.svg"/><Relationship Id="rId12" Type="http://schemas.openxmlformats.org/officeDocument/2006/relationships/image" Target="../media/image503.svg"/><Relationship Id="rId17" Type="http://schemas.openxmlformats.org/officeDocument/2006/relationships/image" Target="../media/image508.svg"/><Relationship Id="rId2" Type="http://schemas.openxmlformats.org/officeDocument/2006/relationships/image" Target="../media/image493.svg"/><Relationship Id="rId16" Type="http://schemas.openxmlformats.org/officeDocument/2006/relationships/image" Target="../media/image507.svg"/><Relationship Id="rId1" Type="http://schemas.openxmlformats.org/officeDocument/2006/relationships/slideLayout" Target="../slideLayouts/slideLayout16.xml"/><Relationship Id="rId6" Type="http://schemas.openxmlformats.org/officeDocument/2006/relationships/image" Target="../media/image497.svg"/><Relationship Id="rId11" Type="http://schemas.openxmlformats.org/officeDocument/2006/relationships/image" Target="../media/image502.svg"/><Relationship Id="rId5" Type="http://schemas.openxmlformats.org/officeDocument/2006/relationships/image" Target="../media/image496.svg"/><Relationship Id="rId15" Type="http://schemas.openxmlformats.org/officeDocument/2006/relationships/image" Target="../media/image506.svg"/><Relationship Id="rId10" Type="http://schemas.openxmlformats.org/officeDocument/2006/relationships/image" Target="../media/image501.svg"/><Relationship Id="rId19" Type="http://schemas.openxmlformats.org/officeDocument/2006/relationships/image" Target="../media/image510.svg"/><Relationship Id="rId4" Type="http://schemas.openxmlformats.org/officeDocument/2006/relationships/image" Target="../media/image495.svg"/><Relationship Id="rId9" Type="http://schemas.openxmlformats.org/officeDocument/2006/relationships/image" Target="../media/image500.svg"/><Relationship Id="rId14" Type="http://schemas.openxmlformats.org/officeDocument/2006/relationships/image" Target="../media/image505.svg"/></Relationships>
</file>

<file path=ppt/slides/_rels/slide44.xml.rels><?xml version="1.0" encoding="UTF-8" standalone="yes"?>
<Relationships xmlns="http://schemas.openxmlformats.org/package/2006/relationships"><Relationship Id="rId8" Type="http://schemas.openxmlformats.org/officeDocument/2006/relationships/image" Target="../media/image517.svg"/><Relationship Id="rId13" Type="http://schemas.openxmlformats.org/officeDocument/2006/relationships/image" Target="../media/image522.svg"/><Relationship Id="rId18" Type="http://schemas.openxmlformats.org/officeDocument/2006/relationships/image" Target="../media/image527.svg"/><Relationship Id="rId3" Type="http://schemas.openxmlformats.org/officeDocument/2006/relationships/image" Target="../media/image512.svg"/><Relationship Id="rId7" Type="http://schemas.openxmlformats.org/officeDocument/2006/relationships/image" Target="../media/image516.svg"/><Relationship Id="rId12" Type="http://schemas.openxmlformats.org/officeDocument/2006/relationships/image" Target="../media/image521.svg"/><Relationship Id="rId17" Type="http://schemas.openxmlformats.org/officeDocument/2006/relationships/image" Target="../media/image526.svg"/><Relationship Id="rId2" Type="http://schemas.openxmlformats.org/officeDocument/2006/relationships/image" Target="../media/image511.svg"/><Relationship Id="rId16" Type="http://schemas.openxmlformats.org/officeDocument/2006/relationships/image" Target="../media/image525.svg"/><Relationship Id="rId1" Type="http://schemas.openxmlformats.org/officeDocument/2006/relationships/slideLayout" Target="../slideLayouts/slideLayout16.xml"/><Relationship Id="rId6" Type="http://schemas.openxmlformats.org/officeDocument/2006/relationships/image" Target="../media/image515.svg"/><Relationship Id="rId11" Type="http://schemas.openxmlformats.org/officeDocument/2006/relationships/image" Target="../media/image520.svg"/><Relationship Id="rId5" Type="http://schemas.openxmlformats.org/officeDocument/2006/relationships/image" Target="../media/image514.svg"/><Relationship Id="rId15" Type="http://schemas.openxmlformats.org/officeDocument/2006/relationships/image" Target="../media/image524.svg"/><Relationship Id="rId10" Type="http://schemas.openxmlformats.org/officeDocument/2006/relationships/image" Target="../media/image519.svg"/><Relationship Id="rId19" Type="http://schemas.openxmlformats.org/officeDocument/2006/relationships/image" Target="../media/image528.svg"/><Relationship Id="rId4" Type="http://schemas.openxmlformats.org/officeDocument/2006/relationships/image" Target="../media/image513.svg"/><Relationship Id="rId9" Type="http://schemas.openxmlformats.org/officeDocument/2006/relationships/image" Target="../media/image518.svg"/><Relationship Id="rId14" Type="http://schemas.openxmlformats.org/officeDocument/2006/relationships/image" Target="../media/image523.svg"/></Relationships>
</file>

<file path=ppt/slides/_rels/slide45.xml.rels><?xml version="1.0" encoding="UTF-8" standalone="yes"?>
<Relationships xmlns="http://schemas.openxmlformats.org/package/2006/relationships"><Relationship Id="rId8" Type="http://schemas.openxmlformats.org/officeDocument/2006/relationships/image" Target="../media/image535.svg"/><Relationship Id="rId13" Type="http://schemas.openxmlformats.org/officeDocument/2006/relationships/image" Target="../media/image540.svg"/><Relationship Id="rId18" Type="http://schemas.openxmlformats.org/officeDocument/2006/relationships/image" Target="../media/image545.svg"/><Relationship Id="rId3" Type="http://schemas.openxmlformats.org/officeDocument/2006/relationships/image" Target="../media/image530.svg"/><Relationship Id="rId7" Type="http://schemas.openxmlformats.org/officeDocument/2006/relationships/image" Target="../media/image534.svg"/><Relationship Id="rId12" Type="http://schemas.openxmlformats.org/officeDocument/2006/relationships/image" Target="../media/image539.svg"/><Relationship Id="rId17" Type="http://schemas.openxmlformats.org/officeDocument/2006/relationships/image" Target="../media/image544.svg"/><Relationship Id="rId2" Type="http://schemas.openxmlformats.org/officeDocument/2006/relationships/image" Target="../media/image529.svg"/><Relationship Id="rId16" Type="http://schemas.openxmlformats.org/officeDocument/2006/relationships/image" Target="../media/image543.svg"/><Relationship Id="rId1" Type="http://schemas.openxmlformats.org/officeDocument/2006/relationships/slideLayout" Target="../slideLayouts/slideLayout16.xml"/><Relationship Id="rId6" Type="http://schemas.openxmlformats.org/officeDocument/2006/relationships/image" Target="../media/image533.svg"/><Relationship Id="rId11" Type="http://schemas.openxmlformats.org/officeDocument/2006/relationships/image" Target="../media/image538.svg"/><Relationship Id="rId5" Type="http://schemas.openxmlformats.org/officeDocument/2006/relationships/image" Target="../media/image532.svg"/><Relationship Id="rId15" Type="http://schemas.openxmlformats.org/officeDocument/2006/relationships/image" Target="../media/image542.svg"/><Relationship Id="rId10" Type="http://schemas.openxmlformats.org/officeDocument/2006/relationships/image" Target="../media/image537.svg"/><Relationship Id="rId19" Type="http://schemas.openxmlformats.org/officeDocument/2006/relationships/image" Target="../media/image546.svg"/><Relationship Id="rId4" Type="http://schemas.openxmlformats.org/officeDocument/2006/relationships/image" Target="../media/image531.svg"/><Relationship Id="rId9" Type="http://schemas.openxmlformats.org/officeDocument/2006/relationships/image" Target="../media/image536.svg"/><Relationship Id="rId14" Type="http://schemas.openxmlformats.org/officeDocument/2006/relationships/image" Target="../media/image541.svg"/></Relationships>
</file>

<file path=ppt/slides/_rels/slide46.xml.rels><?xml version="1.0" encoding="UTF-8" standalone="yes"?>
<Relationships xmlns="http://schemas.openxmlformats.org/package/2006/relationships"><Relationship Id="rId8" Type="http://schemas.openxmlformats.org/officeDocument/2006/relationships/image" Target="../media/image553.svg"/><Relationship Id="rId13" Type="http://schemas.openxmlformats.org/officeDocument/2006/relationships/image" Target="../media/image558.svg"/><Relationship Id="rId3" Type="http://schemas.openxmlformats.org/officeDocument/2006/relationships/image" Target="../media/image548.svg"/><Relationship Id="rId7" Type="http://schemas.openxmlformats.org/officeDocument/2006/relationships/image" Target="../media/image552.svg"/><Relationship Id="rId12" Type="http://schemas.openxmlformats.org/officeDocument/2006/relationships/image" Target="../media/image557.svg"/><Relationship Id="rId2" Type="http://schemas.openxmlformats.org/officeDocument/2006/relationships/image" Target="../media/image547.svg"/><Relationship Id="rId1" Type="http://schemas.openxmlformats.org/officeDocument/2006/relationships/slideLayout" Target="../slideLayouts/slideLayout16.xml"/><Relationship Id="rId6" Type="http://schemas.openxmlformats.org/officeDocument/2006/relationships/image" Target="../media/image551.svg"/><Relationship Id="rId11" Type="http://schemas.openxmlformats.org/officeDocument/2006/relationships/image" Target="../media/image556.svg"/><Relationship Id="rId5" Type="http://schemas.openxmlformats.org/officeDocument/2006/relationships/image" Target="../media/image550.svg"/><Relationship Id="rId10" Type="http://schemas.openxmlformats.org/officeDocument/2006/relationships/image" Target="../media/image555.svg"/><Relationship Id="rId4" Type="http://schemas.openxmlformats.org/officeDocument/2006/relationships/image" Target="../media/image549.svg"/><Relationship Id="rId9" Type="http://schemas.openxmlformats.org/officeDocument/2006/relationships/image" Target="../media/image554.svg"/><Relationship Id="rId14" Type="http://schemas.openxmlformats.org/officeDocument/2006/relationships/image" Target="../media/image559.svg"/></Relationships>
</file>

<file path=ppt/slides/_rels/slide47.xml.rels><?xml version="1.0" encoding="UTF-8" standalone="yes"?>
<Relationships xmlns="http://schemas.openxmlformats.org/package/2006/relationships"><Relationship Id="rId2" Type="http://schemas.openxmlformats.org/officeDocument/2006/relationships/image" Target="../media/image560.sv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8" Type="http://schemas.openxmlformats.org/officeDocument/2006/relationships/image" Target="../media/image567.svg"/><Relationship Id="rId13" Type="http://schemas.openxmlformats.org/officeDocument/2006/relationships/image" Target="../media/image572.svg"/><Relationship Id="rId18" Type="http://schemas.openxmlformats.org/officeDocument/2006/relationships/image" Target="../media/image577.svg"/><Relationship Id="rId3" Type="http://schemas.openxmlformats.org/officeDocument/2006/relationships/image" Target="../media/image562.svg"/><Relationship Id="rId7" Type="http://schemas.openxmlformats.org/officeDocument/2006/relationships/image" Target="../media/image566.svg"/><Relationship Id="rId12" Type="http://schemas.openxmlformats.org/officeDocument/2006/relationships/image" Target="../media/image571.svg"/><Relationship Id="rId17" Type="http://schemas.openxmlformats.org/officeDocument/2006/relationships/image" Target="../media/image576.svg"/><Relationship Id="rId2" Type="http://schemas.openxmlformats.org/officeDocument/2006/relationships/image" Target="../media/image561.svg"/><Relationship Id="rId16" Type="http://schemas.openxmlformats.org/officeDocument/2006/relationships/image" Target="../media/image575.svg"/><Relationship Id="rId1" Type="http://schemas.openxmlformats.org/officeDocument/2006/relationships/slideLayout" Target="../slideLayouts/slideLayout16.xml"/><Relationship Id="rId6" Type="http://schemas.openxmlformats.org/officeDocument/2006/relationships/image" Target="../media/image565.svg"/><Relationship Id="rId11" Type="http://schemas.openxmlformats.org/officeDocument/2006/relationships/image" Target="../media/image570.svg"/><Relationship Id="rId5" Type="http://schemas.openxmlformats.org/officeDocument/2006/relationships/image" Target="../media/image564.svg"/><Relationship Id="rId15" Type="http://schemas.openxmlformats.org/officeDocument/2006/relationships/image" Target="../media/image574.svg"/><Relationship Id="rId10" Type="http://schemas.openxmlformats.org/officeDocument/2006/relationships/image" Target="../media/image569.svg"/><Relationship Id="rId19" Type="http://schemas.openxmlformats.org/officeDocument/2006/relationships/image" Target="../media/image578.svg"/><Relationship Id="rId4" Type="http://schemas.openxmlformats.org/officeDocument/2006/relationships/image" Target="../media/image563.svg"/><Relationship Id="rId9" Type="http://schemas.openxmlformats.org/officeDocument/2006/relationships/image" Target="../media/image568.svg"/><Relationship Id="rId14" Type="http://schemas.openxmlformats.org/officeDocument/2006/relationships/image" Target="../media/image573.svg"/></Relationships>
</file>

<file path=ppt/slides/_rels/slide49.xml.rels><?xml version="1.0" encoding="UTF-8" standalone="yes"?>
<Relationships xmlns="http://schemas.openxmlformats.org/package/2006/relationships"><Relationship Id="rId8" Type="http://schemas.openxmlformats.org/officeDocument/2006/relationships/image" Target="../media/image585.svg"/><Relationship Id="rId13" Type="http://schemas.openxmlformats.org/officeDocument/2006/relationships/image" Target="../media/image590.svg"/><Relationship Id="rId18" Type="http://schemas.openxmlformats.org/officeDocument/2006/relationships/image" Target="../media/image595.svg"/><Relationship Id="rId3" Type="http://schemas.openxmlformats.org/officeDocument/2006/relationships/image" Target="../media/image580.svg"/><Relationship Id="rId7" Type="http://schemas.openxmlformats.org/officeDocument/2006/relationships/image" Target="../media/image584.svg"/><Relationship Id="rId12" Type="http://schemas.openxmlformats.org/officeDocument/2006/relationships/image" Target="../media/image589.svg"/><Relationship Id="rId17" Type="http://schemas.openxmlformats.org/officeDocument/2006/relationships/image" Target="../media/image594.svg"/><Relationship Id="rId2" Type="http://schemas.openxmlformats.org/officeDocument/2006/relationships/image" Target="../media/image579.svg"/><Relationship Id="rId16" Type="http://schemas.openxmlformats.org/officeDocument/2006/relationships/image" Target="../media/image593.svg"/><Relationship Id="rId1" Type="http://schemas.openxmlformats.org/officeDocument/2006/relationships/slideLayout" Target="../slideLayouts/slideLayout16.xml"/><Relationship Id="rId6" Type="http://schemas.openxmlformats.org/officeDocument/2006/relationships/image" Target="../media/image583.svg"/><Relationship Id="rId11" Type="http://schemas.openxmlformats.org/officeDocument/2006/relationships/image" Target="../media/image588.svg"/><Relationship Id="rId5" Type="http://schemas.openxmlformats.org/officeDocument/2006/relationships/image" Target="../media/image582.svg"/><Relationship Id="rId15" Type="http://schemas.openxmlformats.org/officeDocument/2006/relationships/image" Target="../media/image592.svg"/><Relationship Id="rId10" Type="http://schemas.openxmlformats.org/officeDocument/2006/relationships/image" Target="../media/image587.svg"/><Relationship Id="rId4" Type="http://schemas.openxmlformats.org/officeDocument/2006/relationships/image" Target="../media/image581.svg"/><Relationship Id="rId9" Type="http://schemas.openxmlformats.org/officeDocument/2006/relationships/image" Target="../media/image586.svg"/><Relationship Id="rId14" Type="http://schemas.openxmlformats.org/officeDocument/2006/relationships/image" Target="../media/image591.svg"/></Relationships>
</file>

<file path=ppt/slides/_rels/slide5.xml.rels><?xml version="1.0" encoding="UTF-8" standalone="yes"?>
<Relationships xmlns="http://schemas.openxmlformats.org/package/2006/relationships"><Relationship Id="rId3" Type="http://schemas.openxmlformats.org/officeDocument/2006/relationships/hyperlink" Target="https://ethosdesignsystem.com/"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8" Type="http://schemas.openxmlformats.org/officeDocument/2006/relationships/image" Target="../media/image602.svg"/><Relationship Id="rId3" Type="http://schemas.openxmlformats.org/officeDocument/2006/relationships/image" Target="../media/image597.svg"/><Relationship Id="rId7" Type="http://schemas.openxmlformats.org/officeDocument/2006/relationships/image" Target="../media/image601.svg"/><Relationship Id="rId2" Type="http://schemas.openxmlformats.org/officeDocument/2006/relationships/image" Target="../media/image596.svg"/><Relationship Id="rId1" Type="http://schemas.openxmlformats.org/officeDocument/2006/relationships/slideLayout" Target="../slideLayouts/slideLayout16.xml"/><Relationship Id="rId6" Type="http://schemas.openxmlformats.org/officeDocument/2006/relationships/image" Target="../media/image600.svg"/><Relationship Id="rId11" Type="http://schemas.openxmlformats.org/officeDocument/2006/relationships/image" Target="../media/image605.svg"/><Relationship Id="rId5" Type="http://schemas.openxmlformats.org/officeDocument/2006/relationships/image" Target="../media/image599.svg"/><Relationship Id="rId10" Type="http://schemas.openxmlformats.org/officeDocument/2006/relationships/image" Target="../media/image604.svg"/><Relationship Id="rId4" Type="http://schemas.openxmlformats.org/officeDocument/2006/relationships/image" Target="../media/image598.svg"/><Relationship Id="rId9" Type="http://schemas.openxmlformats.org/officeDocument/2006/relationships/image" Target="../media/image603.svg"/></Relationships>
</file>

<file path=ppt/slides/_rels/slide51.xml.rels><?xml version="1.0" encoding="UTF-8" standalone="yes"?>
<Relationships xmlns="http://schemas.openxmlformats.org/package/2006/relationships"><Relationship Id="rId8" Type="http://schemas.openxmlformats.org/officeDocument/2006/relationships/image" Target="../media/image612.svg"/><Relationship Id="rId13" Type="http://schemas.openxmlformats.org/officeDocument/2006/relationships/image" Target="../media/image617.svg"/><Relationship Id="rId18" Type="http://schemas.openxmlformats.org/officeDocument/2006/relationships/image" Target="../media/image622.svg"/><Relationship Id="rId3" Type="http://schemas.openxmlformats.org/officeDocument/2006/relationships/image" Target="../media/image607.svg"/><Relationship Id="rId7" Type="http://schemas.openxmlformats.org/officeDocument/2006/relationships/image" Target="../media/image611.svg"/><Relationship Id="rId12" Type="http://schemas.openxmlformats.org/officeDocument/2006/relationships/image" Target="../media/image616.svg"/><Relationship Id="rId17" Type="http://schemas.openxmlformats.org/officeDocument/2006/relationships/image" Target="../media/image621.svg"/><Relationship Id="rId2" Type="http://schemas.openxmlformats.org/officeDocument/2006/relationships/image" Target="../media/image606.svg"/><Relationship Id="rId16" Type="http://schemas.openxmlformats.org/officeDocument/2006/relationships/image" Target="../media/image620.svg"/><Relationship Id="rId1" Type="http://schemas.openxmlformats.org/officeDocument/2006/relationships/slideLayout" Target="../slideLayouts/slideLayout16.xml"/><Relationship Id="rId6" Type="http://schemas.openxmlformats.org/officeDocument/2006/relationships/image" Target="../media/image610.svg"/><Relationship Id="rId11" Type="http://schemas.openxmlformats.org/officeDocument/2006/relationships/image" Target="../media/image615.svg"/><Relationship Id="rId5" Type="http://schemas.openxmlformats.org/officeDocument/2006/relationships/image" Target="../media/image609.svg"/><Relationship Id="rId15" Type="http://schemas.openxmlformats.org/officeDocument/2006/relationships/image" Target="../media/image619.svg"/><Relationship Id="rId10" Type="http://schemas.openxmlformats.org/officeDocument/2006/relationships/image" Target="../media/image614.svg"/><Relationship Id="rId19" Type="http://schemas.openxmlformats.org/officeDocument/2006/relationships/image" Target="../media/image623.svg"/><Relationship Id="rId4" Type="http://schemas.openxmlformats.org/officeDocument/2006/relationships/image" Target="../media/image608.svg"/><Relationship Id="rId9" Type="http://schemas.openxmlformats.org/officeDocument/2006/relationships/image" Target="../media/image613.svg"/><Relationship Id="rId14" Type="http://schemas.openxmlformats.org/officeDocument/2006/relationships/image" Target="../media/image618.svg"/></Relationships>
</file>

<file path=ppt/slides/_rels/slide52.xml.rels><?xml version="1.0" encoding="UTF-8" standalone="yes"?>
<Relationships xmlns="http://schemas.openxmlformats.org/package/2006/relationships"><Relationship Id="rId8" Type="http://schemas.openxmlformats.org/officeDocument/2006/relationships/image" Target="../media/image630.svg"/><Relationship Id="rId13" Type="http://schemas.openxmlformats.org/officeDocument/2006/relationships/image" Target="../media/image635.svg"/><Relationship Id="rId18" Type="http://schemas.openxmlformats.org/officeDocument/2006/relationships/image" Target="../media/image640.svg"/><Relationship Id="rId3" Type="http://schemas.openxmlformats.org/officeDocument/2006/relationships/image" Target="../media/image625.svg"/><Relationship Id="rId7" Type="http://schemas.openxmlformats.org/officeDocument/2006/relationships/image" Target="../media/image629.svg"/><Relationship Id="rId12" Type="http://schemas.openxmlformats.org/officeDocument/2006/relationships/image" Target="../media/image634.svg"/><Relationship Id="rId17" Type="http://schemas.openxmlformats.org/officeDocument/2006/relationships/image" Target="../media/image639.svg"/><Relationship Id="rId2" Type="http://schemas.openxmlformats.org/officeDocument/2006/relationships/image" Target="../media/image624.svg"/><Relationship Id="rId16" Type="http://schemas.openxmlformats.org/officeDocument/2006/relationships/image" Target="../media/image638.svg"/><Relationship Id="rId1" Type="http://schemas.openxmlformats.org/officeDocument/2006/relationships/slideLayout" Target="../slideLayouts/slideLayout16.xml"/><Relationship Id="rId6" Type="http://schemas.openxmlformats.org/officeDocument/2006/relationships/image" Target="../media/image628.svg"/><Relationship Id="rId11" Type="http://schemas.openxmlformats.org/officeDocument/2006/relationships/image" Target="../media/image633.svg"/><Relationship Id="rId5" Type="http://schemas.openxmlformats.org/officeDocument/2006/relationships/image" Target="../media/image627.svg"/><Relationship Id="rId15" Type="http://schemas.openxmlformats.org/officeDocument/2006/relationships/image" Target="../media/image637.svg"/><Relationship Id="rId10" Type="http://schemas.openxmlformats.org/officeDocument/2006/relationships/image" Target="../media/image632.svg"/><Relationship Id="rId19" Type="http://schemas.openxmlformats.org/officeDocument/2006/relationships/image" Target="../media/image641.svg"/><Relationship Id="rId4" Type="http://schemas.openxmlformats.org/officeDocument/2006/relationships/image" Target="../media/image626.svg"/><Relationship Id="rId9" Type="http://schemas.openxmlformats.org/officeDocument/2006/relationships/image" Target="../media/image631.svg"/><Relationship Id="rId14" Type="http://schemas.openxmlformats.org/officeDocument/2006/relationships/image" Target="../media/image636.svg"/></Relationships>
</file>

<file path=ppt/slides/_rels/slide53.xml.rels><?xml version="1.0" encoding="UTF-8" standalone="yes"?>
<Relationships xmlns="http://schemas.openxmlformats.org/package/2006/relationships"><Relationship Id="rId8" Type="http://schemas.openxmlformats.org/officeDocument/2006/relationships/image" Target="../media/image648.svg"/><Relationship Id="rId13" Type="http://schemas.openxmlformats.org/officeDocument/2006/relationships/image" Target="../media/image653.svg"/><Relationship Id="rId18" Type="http://schemas.openxmlformats.org/officeDocument/2006/relationships/image" Target="../media/image658.svg"/><Relationship Id="rId3" Type="http://schemas.openxmlformats.org/officeDocument/2006/relationships/image" Target="../media/image643.svg"/><Relationship Id="rId7" Type="http://schemas.openxmlformats.org/officeDocument/2006/relationships/image" Target="../media/image647.svg"/><Relationship Id="rId12" Type="http://schemas.openxmlformats.org/officeDocument/2006/relationships/image" Target="../media/image652.svg"/><Relationship Id="rId17" Type="http://schemas.openxmlformats.org/officeDocument/2006/relationships/image" Target="../media/image657.svg"/><Relationship Id="rId2" Type="http://schemas.openxmlformats.org/officeDocument/2006/relationships/image" Target="../media/image642.svg"/><Relationship Id="rId16" Type="http://schemas.openxmlformats.org/officeDocument/2006/relationships/image" Target="../media/image656.svg"/><Relationship Id="rId1" Type="http://schemas.openxmlformats.org/officeDocument/2006/relationships/slideLayout" Target="../slideLayouts/slideLayout16.xml"/><Relationship Id="rId6" Type="http://schemas.openxmlformats.org/officeDocument/2006/relationships/image" Target="../media/image646.svg"/><Relationship Id="rId11" Type="http://schemas.openxmlformats.org/officeDocument/2006/relationships/image" Target="../media/image651.svg"/><Relationship Id="rId5" Type="http://schemas.openxmlformats.org/officeDocument/2006/relationships/image" Target="../media/image645.svg"/><Relationship Id="rId15" Type="http://schemas.openxmlformats.org/officeDocument/2006/relationships/image" Target="../media/image655.svg"/><Relationship Id="rId10" Type="http://schemas.openxmlformats.org/officeDocument/2006/relationships/image" Target="../media/image650.svg"/><Relationship Id="rId19" Type="http://schemas.openxmlformats.org/officeDocument/2006/relationships/image" Target="../media/image659.svg"/><Relationship Id="rId4" Type="http://schemas.openxmlformats.org/officeDocument/2006/relationships/image" Target="../media/image644.svg"/><Relationship Id="rId9" Type="http://schemas.openxmlformats.org/officeDocument/2006/relationships/image" Target="../media/image649.svg"/><Relationship Id="rId14" Type="http://schemas.openxmlformats.org/officeDocument/2006/relationships/image" Target="../media/image654.svg"/></Relationships>
</file>

<file path=ppt/slides/_rels/slide54.xml.rels><?xml version="1.0" encoding="UTF-8" standalone="yes"?>
<Relationships xmlns="http://schemas.openxmlformats.org/package/2006/relationships"><Relationship Id="rId8" Type="http://schemas.openxmlformats.org/officeDocument/2006/relationships/image" Target="../media/image666.svg"/><Relationship Id="rId13" Type="http://schemas.openxmlformats.org/officeDocument/2006/relationships/image" Target="../media/image671.svg"/><Relationship Id="rId18" Type="http://schemas.openxmlformats.org/officeDocument/2006/relationships/image" Target="../media/image676.svg"/><Relationship Id="rId3" Type="http://schemas.openxmlformats.org/officeDocument/2006/relationships/image" Target="../media/image661.svg"/><Relationship Id="rId7" Type="http://schemas.openxmlformats.org/officeDocument/2006/relationships/image" Target="../media/image665.svg"/><Relationship Id="rId12" Type="http://schemas.openxmlformats.org/officeDocument/2006/relationships/image" Target="../media/image670.svg"/><Relationship Id="rId17" Type="http://schemas.openxmlformats.org/officeDocument/2006/relationships/image" Target="../media/image675.svg"/><Relationship Id="rId2" Type="http://schemas.openxmlformats.org/officeDocument/2006/relationships/image" Target="../media/image660.svg"/><Relationship Id="rId16" Type="http://schemas.openxmlformats.org/officeDocument/2006/relationships/image" Target="../media/image674.svg"/><Relationship Id="rId1" Type="http://schemas.openxmlformats.org/officeDocument/2006/relationships/slideLayout" Target="../slideLayouts/slideLayout16.xml"/><Relationship Id="rId6" Type="http://schemas.openxmlformats.org/officeDocument/2006/relationships/image" Target="../media/image664.svg"/><Relationship Id="rId11" Type="http://schemas.openxmlformats.org/officeDocument/2006/relationships/image" Target="../media/image669.svg"/><Relationship Id="rId5" Type="http://schemas.openxmlformats.org/officeDocument/2006/relationships/image" Target="../media/image663.svg"/><Relationship Id="rId15" Type="http://schemas.openxmlformats.org/officeDocument/2006/relationships/image" Target="../media/image673.svg"/><Relationship Id="rId10" Type="http://schemas.openxmlformats.org/officeDocument/2006/relationships/image" Target="../media/image668.svg"/><Relationship Id="rId19" Type="http://schemas.openxmlformats.org/officeDocument/2006/relationships/image" Target="../media/image677.svg"/><Relationship Id="rId4" Type="http://schemas.openxmlformats.org/officeDocument/2006/relationships/image" Target="../media/image662.svg"/><Relationship Id="rId9" Type="http://schemas.openxmlformats.org/officeDocument/2006/relationships/image" Target="../media/image667.svg"/><Relationship Id="rId14" Type="http://schemas.openxmlformats.org/officeDocument/2006/relationships/image" Target="../media/image672.svg"/></Relationships>
</file>

<file path=ppt/slides/_rels/slide55.xml.rels><?xml version="1.0" encoding="UTF-8" standalone="yes"?>
<Relationships xmlns="http://schemas.openxmlformats.org/package/2006/relationships"><Relationship Id="rId8" Type="http://schemas.openxmlformats.org/officeDocument/2006/relationships/image" Target="../media/image684.svg"/><Relationship Id="rId13" Type="http://schemas.openxmlformats.org/officeDocument/2006/relationships/image" Target="../media/image689.svg"/><Relationship Id="rId3" Type="http://schemas.openxmlformats.org/officeDocument/2006/relationships/image" Target="../media/image679.svg"/><Relationship Id="rId7" Type="http://schemas.openxmlformats.org/officeDocument/2006/relationships/image" Target="../media/image683.svg"/><Relationship Id="rId12" Type="http://schemas.openxmlformats.org/officeDocument/2006/relationships/image" Target="../media/image688.svg"/><Relationship Id="rId2" Type="http://schemas.openxmlformats.org/officeDocument/2006/relationships/image" Target="../media/image678.svg"/><Relationship Id="rId16" Type="http://schemas.openxmlformats.org/officeDocument/2006/relationships/image" Target="../media/image692.svg"/><Relationship Id="rId1" Type="http://schemas.openxmlformats.org/officeDocument/2006/relationships/slideLayout" Target="../slideLayouts/slideLayout16.xml"/><Relationship Id="rId6" Type="http://schemas.openxmlformats.org/officeDocument/2006/relationships/image" Target="../media/image682.svg"/><Relationship Id="rId11" Type="http://schemas.openxmlformats.org/officeDocument/2006/relationships/image" Target="../media/image687.svg"/><Relationship Id="rId5" Type="http://schemas.openxmlformats.org/officeDocument/2006/relationships/image" Target="../media/image681.svg"/><Relationship Id="rId15" Type="http://schemas.openxmlformats.org/officeDocument/2006/relationships/image" Target="../media/image691.svg"/><Relationship Id="rId10" Type="http://schemas.openxmlformats.org/officeDocument/2006/relationships/image" Target="../media/image686.svg"/><Relationship Id="rId4" Type="http://schemas.openxmlformats.org/officeDocument/2006/relationships/image" Target="../media/image680.svg"/><Relationship Id="rId9" Type="http://schemas.openxmlformats.org/officeDocument/2006/relationships/image" Target="../media/image685.svg"/><Relationship Id="rId14" Type="http://schemas.openxmlformats.org/officeDocument/2006/relationships/image" Target="../media/image690.svg"/></Relationships>
</file>

<file path=ppt/slides/_rels/slide56.xml.rels><?xml version="1.0" encoding="UTF-8" standalone="yes"?>
<Relationships xmlns="http://schemas.openxmlformats.org/package/2006/relationships"><Relationship Id="rId8" Type="http://schemas.openxmlformats.org/officeDocument/2006/relationships/image" Target="../media/image699.svg"/><Relationship Id="rId13" Type="http://schemas.openxmlformats.org/officeDocument/2006/relationships/image" Target="../media/image704.svg"/><Relationship Id="rId18" Type="http://schemas.openxmlformats.org/officeDocument/2006/relationships/image" Target="../media/image709.svg"/><Relationship Id="rId3" Type="http://schemas.openxmlformats.org/officeDocument/2006/relationships/image" Target="../media/image694.svg"/><Relationship Id="rId7" Type="http://schemas.openxmlformats.org/officeDocument/2006/relationships/image" Target="../media/image698.svg"/><Relationship Id="rId12" Type="http://schemas.openxmlformats.org/officeDocument/2006/relationships/image" Target="../media/image703.svg"/><Relationship Id="rId17" Type="http://schemas.openxmlformats.org/officeDocument/2006/relationships/image" Target="../media/image708.svg"/><Relationship Id="rId2" Type="http://schemas.openxmlformats.org/officeDocument/2006/relationships/image" Target="../media/image693.svg"/><Relationship Id="rId16" Type="http://schemas.openxmlformats.org/officeDocument/2006/relationships/image" Target="../media/image707.svg"/><Relationship Id="rId1" Type="http://schemas.openxmlformats.org/officeDocument/2006/relationships/slideLayout" Target="../slideLayouts/slideLayout16.xml"/><Relationship Id="rId6" Type="http://schemas.openxmlformats.org/officeDocument/2006/relationships/image" Target="../media/image697.svg"/><Relationship Id="rId11" Type="http://schemas.openxmlformats.org/officeDocument/2006/relationships/image" Target="../media/image702.svg"/><Relationship Id="rId5" Type="http://schemas.openxmlformats.org/officeDocument/2006/relationships/image" Target="../media/image696.svg"/><Relationship Id="rId15" Type="http://schemas.openxmlformats.org/officeDocument/2006/relationships/image" Target="../media/image706.svg"/><Relationship Id="rId10" Type="http://schemas.openxmlformats.org/officeDocument/2006/relationships/image" Target="../media/image701.svg"/><Relationship Id="rId19" Type="http://schemas.openxmlformats.org/officeDocument/2006/relationships/image" Target="../media/image710.svg"/><Relationship Id="rId4" Type="http://schemas.openxmlformats.org/officeDocument/2006/relationships/image" Target="../media/image695.svg"/><Relationship Id="rId9" Type="http://schemas.openxmlformats.org/officeDocument/2006/relationships/image" Target="../media/image700.svg"/><Relationship Id="rId14" Type="http://schemas.openxmlformats.org/officeDocument/2006/relationships/image" Target="../media/image705.svg"/></Relationships>
</file>

<file path=ppt/slides/_rels/slide57.xml.rels><?xml version="1.0" encoding="UTF-8" standalone="yes"?>
<Relationships xmlns="http://schemas.openxmlformats.org/package/2006/relationships"><Relationship Id="rId8" Type="http://schemas.openxmlformats.org/officeDocument/2006/relationships/image" Target="../media/image717.svg"/><Relationship Id="rId13" Type="http://schemas.openxmlformats.org/officeDocument/2006/relationships/image" Target="../media/image722.svg"/><Relationship Id="rId3" Type="http://schemas.openxmlformats.org/officeDocument/2006/relationships/image" Target="../media/image712.svg"/><Relationship Id="rId7" Type="http://schemas.openxmlformats.org/officeDocument/2006/relationships/image" Target="../media/image716.svg"/><Relationship Id="rId12" Type="http://schemas.openxmlformats.org/officeDocument/2006/relationships/image" Target="../media/image721.svg"/><Relationship Id="rId17" Type="http://schemas.openxmlformats.org/officeDocument/2006/relationships/image" Target="../media/image726.svg"/><Relationship Id="rId2" Type="http://schemas.openxmlformats.org/officeDocument/2006/relationships/image" Target="../media/image711.svg"/><Relationship Id="rId16" Type="http://schemas.openxmlformats.org/officeDocument/2006/relationships/image" Target="../media/image725.svg"/><Relationship Id="rId1" Type="http://schemas.openxmlformats.org/officeDocument/2006/relationships/slideLayout" Target="../slideLayouts/slideLayout16.xml"/><Relationship Id="rId6" Type="http://schemas.openxmlformats.org/officeDocument/2006/relationships/image" Target="../media/image715.svg"/><Relationship Id="rId11" Type="http://schemas.openxmlformats.org/officeDocument/2006/relationships/image" Target="../media/image720.svg"/><Relationship Id="rId5" Type="http://schemas.openxmlformats.org/officeDocument/2006/relationships/image" Target="../media/image714.svg"/><Relationship Id="rId15" Type="http://schemas.openxmlformats.org/officeDocument/2006/relationships/image" Target="../media/image724.svg"/><Relationship Id="rId10" Type="http://schemas.openxmlformats.org/officeDocument/2006/relationships/image" Target="../media/image719.svg"/><Relationship Id="rId4" Type="http://schemas.openxmlformats.org/officeDocument/2006/relationships/image" Target="../media/image713.svg"/><Relationship Id="rId9" Type="http://schemas.openxmlformats.org/officeDocument/2006/relationships/image" Target="../media/image718.svg"/><Relationship Id="rId14" Type="http://schemas.openxmlformats.org/officeDocument/2006/relationships/image" Target="../media/image723.svg"/></Relationships>
</file>

<file path=ppt/slides/_rels/slide58.xml.rels><?xml version="1.0" encoding="UTF-8" standalone="yes"?>
<Relationships xmlns="http://schemas.openxmlformats.org/package/2006/relationships"><Relationship Id="rId8" Type="http://schemas.openxmlformats.org/officeDocument/2006/relationships/image" Target="../media/image733.svg"/><Relationship Id="rId13" Type="http://schemas.openxmlformats.org/officeDocument/2006/relationships/image" Target="../media/image738.svg"/><Relationship Id="rId3" Type="http://schemas.openxmlformats.org/officeDocument/2006/relationships/image" Target="../media/image728.svg"/><Relationship Id="rId7" Type="http://schemas.openxmlformats.org/officeDocument/2006/relationships/image" Target="../media/image732.svg"/><Relationship Id="rId12" Type="http://schemas.openxmlformats.org/officeDocument/2006/relationships/image" Target="../media/image737.svg"/><Relationship Id="rId17" Type="http://schemas.openxmlformats.org/officeDocument/2006/relationships/image" Target="../media/image742.svg"/><Relationship Id="rId2" Type="http://schemas.openxmlformats.org/officeDocument/2006/relationships/image" Target="../media/image727.svg"/><Relationship Id="rId16" Type="http://schemas.openxmlformats.org/officeDocument/2006/relationships/image" Target="../media/image741.svg"/><Relationship Id="rId1" Type="http://schemas.openxmlformats.org/officeDocument/2006/relationships/slideLayout" Target="../slideLayouts/slideLayout16.xml"/><Relationship Id="rId6" Type="http://schemas.openxmlformats.org/officeDocument/2006/relationships/image" Target="../media/image731.svg"/><Relationship Id="rId11" Type="http://schemas.openxmlformats.org/officeDocument/2006/relationships/image" Target="../media/image736.svg"/><Relationship Id="rId5" Type="http://schemas.openxmlformats.org/officeDocument/2006/relationships/image" Target="../media/image730.svg"/><Relationship Id="rId15" Type="http://schemas.openxmlformats.org/officeDocument/2006/relationships/image" Target="../media/image740.svg"/><Relationship Id="rId10" Type="http://schemas.openxmlformats.org/officeDocument/2006/relationships/image" Target="../media/image735.svg"/><Relationship Id="rId4" Type="http://schemas.openxmlformats.org/officeDocument/2006/relationships/image" Target="../media/image729.svg"/><Relationship Id="rId9" Type="http://schemas.openxmlformats.org/officeDocument/2006/relationships/image" Target="../media/image734.svg"/><Relationship Id="rId14" Type="http://schemas.openxmlformats.org/officeDocument/2006/relationships/image" Target="../media/image739.svg"/></Relationships>
</file>

<file path=ppt/slides/_rels/slide59.xml.rels><?xml version="1.0" encoding="UTF-8" standalone="yes"?>
<Relationships xmlns="http://schemas.openxmlformats.org/package/2006/relationships"><Relationship Id="rId8" Type="http://schemas.openxmlformats.org/officeDocument/2006/relationships/image" Target="../media/image749.svg"/><Relationship Id="rId3" Type="http://schemas.openxmlformats.org/officeDocument/2006/relationships/image" Target="../media/image744.svg"/><Relationship Id="rId7" Type="http://schemas.openxmlformats.org/officeDocument/2006/relationships/image" Target="../media/image748.svg"/><Relationship Id="rId2" Type="http://schemas.openxmlformats.org/officeDocument/2006/relationships/image" Target="../media/image743.svg"/><Relationship Id="rId1" Type="http://schemas.openxmlformats.org/officeDocument/2006/relationships/slideLayout" Target="../slideLayouts/slideLayout16.xml"/><Relationship Id="rId6" Type="http://schemas.openxmlformats.org/officeDocument/2006/relationships/image" Target="../media/image747.svg"/><Relationship Id="rId5" Type="http://schemas.openxmlformats.org/officeDocument/2006/relationships/image" Target="../media/image746.svg"/><Relationship Id="rId4" Type="http://schemas.openxmlformats.org/officeDocument/2006/relationships/image" Target="../media/image745.svg"/><Relationship Id="rId9" Type="http://schemas.openxmlformats.org/officeDocument/2006/relationships/image" Target="../media/image750.sv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hyperlink" Target="https://ethosdesignsystem.com/icons/icon-style-guide"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hyperlink" Target="https://gehealthcare.box.com/s/acdmtptboot3qx9bebkbetiznbjp54vw" TargetMode="Externa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8" Type="http://schemas.openxmlformats.org/officeDocument/2006/relationships/image" Target="../media/image757.svg"/><Relationship Id="rId13" Type="http://schemas.openxmlformats.org/officeDocument/2006/relationships/image" Target="../media/image762.svg"/><Relationship Id="rId18" Type="http://schemas.openxmlformats.org/officeDocument/2006/relationships/image" Target="../media/image767.svg"/><Relationship Id="rId3" Type="http://schemas.openxmlformats.org/officeDocument/2006/relationships/image" Target="../media/image752.svg"/><Relationship Id="rId7" Type="http://schemas.openxmlformats.org/officeDocument/2006/relationships/image" Target="../media/image756.svg"/><Relationship Id="rId12" Type="http://schemas.openxmlformats.org/officeDocument/2006/relationships/image" Target="../media/image761.svg"/><Relationship Id="rId17" Type="http://schemas.openxmlformats.org/officeDocument/2006/relationships/image" Target="../media/image766.svg"/><Relationship Id="rId2" Type="http://schemas.openxmlformats.org/officeDocument/2006/relationships/image" Target="../media/image751.svg"/><Relationship Id="rId16" Type="http://schemas.openxmlformats.org/officeDocument/2006/relationships/image" Target="../media/image765.svg"/><Relationship Id="rId1" Type="http://schemas.openxmlformats.org/officeDocument/2006/relationships/slideLayout" Target="../slideLayouts/slideLayout16.xml"/><Relationship Id="rId6" Type="http://schemas.openxmlformats.org/officeDocument/2006/relationships/image" Target="../media/image755.svg"/><Relationship Id="rId11" Type="http://schemas.openxmlformats.org/officeDocument/2006/relationships/image" Target="../media/image760.svg"/><Relationship Id="rId5" Type="http://schemas.openxmlformats.org/officeDocument/2006/relationships/image" Target="../media/image754.svg"/><Relationship Id="rId15" Type="http://schemas.openxmlformats.org/officeDocument/2006/relationships/image" Target="../media/image764.svg"/><Relationship Id="rId10" Type="http://schemas.openxmlformats.org/officeDocument/2006/relationships/image" Target="../media/image759.svg"/><Relationship Id="rId19" Type="http://schemas.openxmlformats.org/officeDocument/2006/relationships/image" Target="../media/image768.svg"/><Relationship Id="rId4" Type="http://schemas.openxmlformats.org/officeDocument/2006/relationships/image" Target="../media/image753.svg"/><Relationship Id="rId9" Type="http://schemas.openxmlformats.org/officeDocument/2006/relationships/image" Target="../media/image758.svg"/><Relationship Id="rId14" Type="http://schemas.openxmlformats.org/officeDocument/2006/relationships/image" Target="../media/image763.svg"/></Relationships>
</file>

<file path=ppt/slides/_rels/slide61.xml.rels><?xml version="1.0" encoding="UTF-8" standalone="yes"?>
<Relationships xmlns="http://schemas.openxmlformats.org/package/2006/relationships"><Relationship Id="rId8" Type="http://schemas.openxmlformats.org/officeDocument/2006/relationships/image" Target="../media/image775.svg"/><Relationship Id="rId3" Type="http://schemas.openxmlformats.org/officeDocument/2006/relationships/image" Target="../media/image770.svg"/><Relationship Id="rId7" Type="http://schemas.openxmlformats.org/officeDocument/2006/relationships/image" Target="../media/image774.svg"/><Relationship Id="rId2" Type="http://schemas.openxmlformats.org/officeDocument/2006/relationships/image" Target="../media/image769.svg"/><Relationship Id="rId1" Type="http://schemas.openxmlformats.org/officeDocument/2006/relationships/slideLayout" Target="../slideLayouts/slideLayout16.xml"/><Relationship Id="rId6" Type="http://schemas.openxmlformats.org/officeDocument/2006/relationships/image" Target="../media/image773.svg"/><Relationship Id="rId11" Type="http://schemas.openxmlformats.org/officeDocument/2006/relationships/image" Target="../media/image778.svg"/><Relationship Id="rId5" Type="http://schemas.openxmlformats.org/officeDocument/2006/relationships/image" Target="../media/image772.svg"/><Relationship Id="rId10" Type="http://schemas.openxmlformats.org/officeDocument/2006/relationships/image" Target="../media/image777.svg"/><Relationship Id="rId4" Type="http://schemas.openxmlformats.org/officeDocument/2006/relationships/image" Target="../media/image771.svg"/><Relationship Id="rId9" Type="http://schemas.openxmlformats.org/officeDocument/2006/relationships/image" Target="../media/image776.svg"/></Relationships>
</file>

<file path=ppt/slides/_rels/slide62.xml.rels><?xml version="1.0" encoding="UTF-8" standalone="yes"?>
<Relationships xmlns="http://schemas.openxmlformats.org/package/2006/relationships"><Relationship Id="rId8" Type="http://schemas.openxmlformats.org/officeDocument/2006/relationships/image" Target="../media/image785.svg"/><Relationship Id="rId13" Type="http://schemas.openxmlformats.org/officeDocument/2006/relationships/image" Target="../media/image790.svg"/><Relationship Id="rId18" Type="http://schemas.openxmlformats.org/officeDocument/2006/relationships/image" Target="../media/image795.svg"/><Relationship Id="rId3" Type="http://schemas.openxmlformats.org/officeDocument/2006/relationships/image" Target="../media/image780.svg"/><Relationship Id="rId7" Type="http://schemas.openxmlformats.org/officeDocument/2006/relationships/image" Target="../media/image784.svg"/><Relationship Id="rId12" Type="http://schemas.openxmlformats.org/officeDocument/2006/relationships/image" Target="../media/image789.svg"/><Relationship Id="rId17" Type="http://schemas.openxmlformats.org/officeDocument/2006/relationships/image" Target="../media/image794.svg"/><Relationship Id="rId2" Type="http://schemas.openxmlformats.org/officeDocument/2006/relationships/image" Target="../media/image779.svg"/><Relationship Id="rId16" Type="http://schemas.openxmlformats.org/officeDocument/2006/relationships/image" Target="../media/image793.svg"/><Relationship Id="rId1" Type="http://schemas.openxmlformats.org/officeDocument/2006/relationships/slideLayout" Target="../slideLayouts/slideLayout16.xml"/><Relationship Id="rId6" Type="http://schemas.openxmlformats.org/officeDocument/2006/relationships/image" Target="../media/image783.svg"/><Relationship Id="rId11" Type="http://schemas.openxmlformats.org/officeDocument/2006/relationships/image" Target="../media/image788.svg"/><Relationship Id="rId5" Type="http://schemas.openxmlformats.org/officeDocument/2006/relationships/image" Target="../media/image782.svg"/><Relationship Id="rId15" Type="http://schemas.openxmlformats.org/officeDocument/2006/relationships/image" Target="../media/image792.svg"/><Relationship Id="rId10" Type="http://schemas.openxmlformats.org/officeDocument/2006/relationships/image" Target="../media/image787.svg"/><Relationship Id="rId19" Type="http://schemas.openxmlformats.org/officeDocument/2006/relationships/image" Target="../media/image796.svg"/><Relationship Id="rId4" Type="http://schemas.openxmlformats.org/officeDocument/2006/relationships/image" Target="../media/image781.svg"/><Relationship Id="rId9" Type="http://schemas.openxmlformats.org/officeDocument/2006/relationships/image" Target="../media/image786.svg"/><Relationship Id="rId14" Type="http://schemas.openxmlformats.org/officeDocument/2006/relationships/image" Target="../media/image791.svg"/></Relationships>
</file>

<file path=ppt/slides/_rels/slide63.xml.rels><?xml version="1.0" encoding="UTF-8" standalone="yes"?>
<Relationships xmlns="http://schemas.openxmlformats.org/package/2006/relationships"><Relationship Id="rId8" Type="http://schemas.openxmlformats.org/officeDocument/2006/relationships/image" Target="../media/image803.svg"/><Relationship Id="rId3" Type="http://schemas.openxmlformats.org/officeDocument/2006/relationships/image" Target="../media/image798.svg"/><Relationship Id="rId7" Type="http://schemas.openxmlformats.org/officeDocument/2006/relationships/image" Target="../media/image802.svg"/><Relationship Id="rId2" Type="http://schemas.openxmlformats.org/officeDocument/2006/relationships/image" Target="../media/image797.svg"/><Relationship Id="rId1" Type="http://schemas.openxmlformats.org/officeDocument/2006/relationships/slideLayout" Target="../slideLayouts/slideLayout16.xml"/><Relationship Id="rId6" Type="http://schemas.openxmlformats.org/officeDocument/2006/relationships/image" Target="../media/image801.svg"/><Relationship Id="rId5" Type="http://schemas.openxmlformats.org/officeDocument/2006/relationships/image" Target="../media/image800.svg"/><Relationship Id="rId4" Type="http://schemas.openxmlformats.org/officeDocument/2006/relationships/image" Target="../media/image799.svg"/><Relationship Id="rId9" Type="http://schemas.openxmlformats.org/officeDocument/2006/relationships/image" Target="../media/image804.svg"/></Relationships>
</file>

<file path=ppt/slides/_rels/slide64.xml.rels><?xml version="1.0" encoding="UTF-8" standalone="yes"?>
<Relationships xmlns="http://schemas.openxmlformats.org/package/2006/relationships"><Relationship Id="rId3" Type="http://schemas.openxmlformats.org/officeDocument/2006/relationships/image" Target="../media/image806.svg"/><Relationship Id="rId2" Type="http://schemas.openxmlformats.org/officeDocument/2006/relationships/image" Target="../media/image805.svg"/><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image" Target="../media/image807.sv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3" Type="http://schemas.openxmlformats.org/officeDocument/2006/relationships/image" Target="../media/image809.svg"/><Relationship Id="rId2" Type="http://schemas.openxmlformats.org/officeDocument/2006/relationships/image" Target="../media/image808.svg"/><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811.svg"/><Relationship Id="rId2" Type="http://schemas.openxmlformats.org/officeDocument/2006/relationships/image" Target="../media/image810.svg"/><Relationship Id="rId1" Type="http://schemas.openxmlformats.org/officeDocument/2006/relationships/slideLayout" Target="../slideLayouts/slideLayout17.xml"/><Relationship Id="rId4" Type="http://schemas.openxmlformats.org/officeDocument/2006/relationships/image" Target="../media/image812.svg"/></Relationships>
</file>

<file path=ppt/slides/_rels/slide69.xml.rels><?xml version="1.0" encoding="UTF-8" standalone="yes"?>
<Relationships xmlns="http://schemas.openxmlformats.org/package/2006/relationships"><Relationship Id="rId8" Type="http://schemas.openxmlformats.org/officeDocument/2006/relationships/image" Target="../media/image819.svg"/><Relationship Id="rId13" Type="http://schemas.openxmlformats.org/officeDocument/2006/relationships/image" Target="../media/image824.svg"/><Relationship Id="rId18" Type="http://schemas.openxmlformats.org/officeDocument/2006/relationships/image" Target="../media/image829.svg"/><Relationship Id="rId3" Type="http://schemas.openxmlformats.org/officeDocument/2006/relationships/image" Target="../media/image814.svg"/><Relationship Id="rId7" Type="http://schemas.openxmlformats.org/officeDocument/2006/relationships/image" Target="../media/image818.svg"/><Relationship Id="rId12" Type="http://schemas.openxmlformats.org/officeDocument/2006/relationships/image" Target="../media/image823.svg"/><Relationship Id="rId17" Type="http://schemas.openxmlformats.org/officeDocument/2006/relationships/image" Target="../media/image828.svg"/><Relationship Id="rId2" Type="http://schemas.openxmlformats.org/officeDocument/2006/relationships/image" Target="../media/image813.svg"/><Relationship Id="rId16" Type="http://schemas.openxmlformats.org/officeDocument/2006/relationships/image" Target="../media/image827.svg"/><Relationship Id="rId1" Type="http://schemas.openxmlformats.org/officeDocument/2006/relationships/slideLayout" Target="../slideLayouts/slideLayout16.xml"/><Relationship Id="rId6" Type="http://schemas.openxmlformats.org/officeDocument/2006/relationships/image" Target="../media/image817.svg"/><Relationship Id="rId11" Type="http://schemas.openxmlformats.org/officeDocument/2006/relationships/image" Target="../media/image822.svg"/><Relationship Id="rId5" Type="http://schemas.openxmlformats.org/officeDocument/2006/relationships/image" Target="../media/image816.svg"/><Relationship Id="rId15" Type="http://schemas.openxmlformats.org/officeDocument/2006/relationships/image" Target="../media/image826.svg"/><Relationship Id="rId10" Type="http://schemas.openxmlformats.org/officeDocument/2006/relationships/image" Target="../media/image821.svg"/><Relationship Id="rId19" Type="http://schemas.openxmlformats.org/officeDocument/2006/relationships/image" Target="../media/image830.svg"/><Relationship Id="rId4" Type="http://schemas.openxmlformats.org/officeDocument/2006/relationships/image" Target="../media/image815.svg"/><Relationship Id="rId9" Type="http://schemas.openxmlformats.org/officeDocument/2006/relationships/image" Target="../media/image820.svg"/><Relationship Id="rId14" Type="http://schemas.openxmlformats.org/officeDocument/2006/relationships/image" Target="../media/image825.sv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hyperlink" Target="https://eds.gehealthcare.com/icon-contribution" TargetMode="External"/></Relationships>
</file>

<file path=ppt/slides/_rels/slide70.xml.rels><?xml version="1.0" encoding="UTF-8" standalone="yes"?>
<Relationships xmlns="http://schemas.openxmlformats.org/package/2006/relationships"><Relationship Id="rId8" Type="http://schemas.openxmlformats.org/officeDocument/2006/relationships/image" Target="../media/image837.svg"/><Relationship Id="rId13" Type="http://schemas.openxmlformats.org/officeDocument/2006/relationships/image" Target="../media/image842.svg"/><Relationship Id="rId18" Type="http://schemas.openxmlformats.org/officeDocument/2006/relationships/image" Target="../media/image847.svg"/><Relationship Id="rId3" Type="http://schemas.openxmlformats.org/officeDocument/2006/relationships/image" Target="../media/image832.svg"/><Relationship Id="rId7" Type="http://schemas.openxmlformats.org/officeDocument/2006/relationships/image" Target="../media/image836.svg"/><Relationship Id="rId12" Type="http://schemas.openxmlformats.org/officeDocument/2006/relationships/image" Target="../media/image841.svg"/><Relationship Id="rId17" Type="http://schemas.openxmlformats.org/officeDocument/2006/relationships/image" Target="../media/image846.svg"/><Relationship Id="rId2" Type="http://schemas.openxmlformats.org/officeDocument/2006/relationships/image" Target="../media/image831.svg"/><Relationship Id="rId16" Type="http://schemas.openxmlformats.org/officeDocument/2006/relationships/image" Target="../media/image845.svg"/><Relationship Id="rId1" Type="http://schemas.openxmlformats.org/officeDocument/2006/relationships/slideLayout" Target="../slideLayouts/slideLayout16.xml"/><Relationship Id="rId6" Type="http://schemas.openxmlformats.org/officeDocument/2006/relationships/image" Target="../media/image835.svg"/><Relationship Id="rId11" Type="http://schemas.openxmlformats.org/officeDocument/2006/relationships/image" Target="../media/image840.svg"/><Relationship Id="rId5" Type="http://schemas.openxmlformats.org/officeDocument/2006/relationships/image" Target="../media/image834.svg"/><Relationship Id="rId15" Type="http://schemas.openxmlformats.org/officeDocument/2006/relationships/image" Target="../media/image844.svg"/><Relationship Id="rId10" Type="http://schemas.openxmlformats.org/officeDocument/2006/relationships/image" Target="../media/image839.svg"/><Relationship Id="rId19" Type="http://schemas.openxmlformats.org/officeDocument/2006/relationships/image" Target="../media/image848.svg"/><Relationship Id="rId4" Type="http://schemas.openxmlformats.org/officeDocument/2006/relationships/image" Target="../media/image833.svg"/><Relationship Id="rId9" Type="http://schemas.openxmlformats.org/officeDocument/2006/relationships/image" Target="../media/image838.svg"/><Relationship Id="rId14" Type="http://schemas.openxmlformats.org/officeDocument/2006/relationships/image" Target="../media/image843.svg"/></Relationships>
</file>

<file path=ppt/slides/_rels/slide71.xml.rels><?xml version="1.0" encoding="UTF-8" standalone="yes"?>
<Relationships xmlns="http://schemas.openxmlformats.org/package/2006/relationships"><Relationship Id="rId8" Type="http://schemas.openxmlformats.org/officeDocument/2006/relationships/image" Target="../media/image855.svg"/><Relationship Id="rId13" Type="http://schemas.openxmlformats.org/officeDocument/2006/relationships/image" Target="../media/image860.svg"/><Relationship Id="rId3" Type="http://schemas.openxmlformats.org/officeDocument/2006/relationships/image" Target="../media/image850.svg"/><Relationship Id="rId7" Type="http://schemas.openxmlformats.org/officeDocument/2006/relationships/image" Target="../media/image854.svg"/><Relationship Id="rId12" Type="http://schemas.openxmlformats.org/officeDocument/2006/relationships/image" Target="../media/image859.svg"/><Relationship Id="rId17" Type="http://schemas.openxmlformats.org/officeDocument/2006/relationships/image" Target="../media/image864.svg"/><Relationship Id="rId2" Type="http://schemas.openxmlformats.org/officeDocument/2006/relationships/image" Target="../media/image849.svg"/><Relationship Id="rId16" Type="http://schemas.openxmlformats.org/officeDocument/2006/relationships/image" Target="../media/image863.svg"/><Relationship Id="rId1" Type="http://schemas.openxmlformats.org/officeDocument/2006/relationships/slideLayout" Target="../slideLayouts/slideLayout17.xml"/><Relationship Id="rId6" Type="http://schemas.openxmlformats.org/officeDocument/2006/relationships/image" Target="../media/image853.svg"/><Relationship Id="rId11" Type="http://schemas.openxmlformats.org/officeDocument/2006/relationships/image" Target="../media/image858.svg"/><Relationship Id="rId5" Type="http://schemas.openxmlformats.org/officeDocument/2006/relationships/image" Target="../media/image852.svg"/><Relationship Id="rId15" Type="http://schemas.openxmlformats.org/officeDocument/2006/relationships/image" Target="../media/image862.svg"/><Relationship Id="rId10" Type="http://schemas.openxmlformats.org/officeDocument/2006/relationships/image" Target="../media/image857.svg"/><Relationship Id="rId4" Type="http://schemas.openxmlformats.org/officeDocument/2006/relationships/image" Target="../media/image851.svg"/><Relationship Id="rId9" Type="http://schemas.openxmlformats.org/officeDocument/2006/relationships/image" Target="../media/image856.svg"/><Relationship Id="rId14" Type="http://schemas.openxmlformats.org/officeDocument/2006/relationships/image" Target="../media/image861.svg"/></Relationships>
</file>

<file path=ppt/slides/_rels/slide72.xml.rels><?xml version="1.0" encoding="UTF-8" standalone="yes"?>
<Relationships xmlns="http://schemas.openxmlformats.org/package/2006/relationships"><Relationship Id="rId8" Type="http://schemas.openxmlformats.org/officeDocument/2006/relationships/image" Target="../media/image870.svg"/><Relationship Id="rId13" Type="http://schemas.openxmlformats.org/officeDocument/2006/relationships/image" Target="../media/image875.svg"/><Relationship Id="rId3" Type="http://schemas.openxmlformats.org/officeDocument/2006/relationships/image" Target="../media/image865.svg"/><Relationship Id="rId7" Type="http://schemas.openxmlformats.org/officeDocument/2006/relationships/image" Target="../media/image869.svg"/><Relationship Id="rId12" Type="http://schemas.openxmlformats.org/officeDocument/2006/relationships/image" Target="../media/image874.sv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868.svg"/><Relationship Id="rId11" Type="http://schemas.openxmlformats.org/officeDocument/2006/relationships/image" Target="../media/image873.svg"/><Relationship Id="rId5" Type="http://schemas.openxmlformats.org/officeDocument/2006/relationships/image" Target="../media/image867.svg"/><Relationship Id="rId10" Type="http://schemas.openxmlformats.org/officeDocument/2006/relationships/image" Target="../media/image872.svg"/><Relationship Id="rId4" Type="http://schemas.openxmlformats.org/officeDocument/2006/relationships/image" Target="../media/image866.svg"/><Relationship Id="rId9" Type="http://schemas.openxmlformats.org/officeDocument/2006/relationships/image" Target="../media/image871.svg"/><Relationship Id="rId14" Type="http://schemas.openxmlformats.org/officeDocument/2006/relationships/image" Target="../media/image876.svg"/></Relationships>
</file>

<file path=ppt/slides/_rels/slide73.xml.rels><?xml version="1.0" encoding="UTF-8" standalone="yes"?>
<Relationships xmlns="http://schemas.openxmlformats.org/package/2006/relationships"><Relationship Id="rId8" Type="http://schemas.openxmlformats.org/officeDocument/2006/relationships/image" Target="../media/image883.svg"/><Relationship Id="rId13" Type="http://schemas.openxmlformats.org/officeDocument/2006/relationships/image" Target="../media/image888.svg"/><Relationship Id="rId18" Type="http://schemas.openxmlformats.org/officeDocument/2006/relationships/image" Target="../media/image893.svg"/><Relationship Id="rId3" Type="http://schemas.openxmlformats.org/officeDocument/2006/relationships/image" Target="../media/image878.svg"/><Relationship Id="rId7" Type="http://schemas.openxmlformats.org/officeDocument/2006/relationships/image" Target="../media/image882.svg"/><Relationship Id="rId12" Type="http://schemas.openxmlformats.org/officeDocument/2006/relationships/image" Target="../media/image887.svg"/><Relationship Id="rId17" Type="http://schemas.openxmlformats.org/officeDocument/2006/relationships/image" Target="../media/image892.svg"/><Relationship Id="rId2" Type="http://schemas.openxmlformats.org/officeDocument/2006/relationships/image" Target="../media/image877.svg"/><Relationship Id="rId16" Type="http://schemas.openxmlformats.org/officeDocument/2006/relationships/image" Target="../media/image891.svg"/><Relationship Id="rId1" Type="http://schemas.openxmlformats.org/officeDocument/2006/relationships/slideLayout" Target="../slideLayouts/slideLayout16.xml"/><Relationship Id="rId6" Type="http://schemas.openxmlformats.org/officeDocument/2006/relationships/image" Target="../media/image881.svg"/><Relationship Id="rId11" Type="http://schemas.openxmlformats.org/officeDocument/2006/relationships/image" Target="../media/image886.svg"/><Relationship Id="rId5" Type="http://schemas.openxmlformats.org/officeDocument/2006/relationships/image" Target="../media/image880.svg"/><Relationship Id="rId15" Type="http://schemas.openxmlformats.org/officeDocument/2006/relationships/image" Target="../media/image890.svg"/><Relationship Id="rId10" Type="http://schemas.openxmlformats.org/officeDocument/2006/relationships/image" Target="../media/image885.svg"/><Relationship Id="rId4" Type="http://schemas.openxmlformats.org/officeDocument/2006/relationships/image" Target="../media/image879.svg"/><Relationship Id="rId9" Type="http://schemas.openxmlformats.org/officeDocument/2006/relationships/image" Target="../media/image884.svg"/><Relationship Id="rId14" Type="http://schemas.openxmlformats.org/officeDocument/2006/relationships/image" Target="../media/image889.svg"/></Relationships>
</file>

<file path=ppt/slides/_rels/slide74.xml.rels><?xml version="1.0" encoding="UTF-8" standalone="yes"?>
<Relationships xmlns="http://schemas.openxmlformats.org/package/2006/relationships"><Relationship Id="rId8" Type="http://schemas.openxmlformats.org/officeDocument/2006/relationships/image" Target="../media/image900.svg"/><Relationship Id="rId13" Type="http://schemas.openxmlformats.org/officeDocument/2006/relationships/image" Target="../media/image905.svg"/><Relationship Id="rId3" Type="http://schemas.openxmlformats.org/officeDocument/2006/relationships/image" Target="../media/image895.svg"/><Relationship Id="rId7" Type="http://schemas.openxmlformats.org/officeDocument/2006/relationships/image" Target="../media/image899.svg"/><Relationship Id="rId12" Type="http://schemas.openxmlformats.org/officeDocument/2006/relationships/image" Target="../media/image904.svg"/><Relationship Id="rId2" Type="http://schemas.openxmlformats.org/officeDocument/2006/relationships/image" Target="../media/image894.svg"/><Relationship Id="rId1" Type="http://schemas.openxmlformats.org/officeDocument/2006/relationships/slideLayout" Target="../slideLayouts/slideLayout17.xml"/><Relationship Id="rId6" Type="http://schemas.openxmlformats.org/officeDocument/2006/relationships/image" Target="../media/image898.svg"/><Relationship Id="rId11" Type="http://schemas.openxmlformats.org/officeDocument/2006/relationships/image" Target="../media/image903.svg"/><Relationship Id="rId5" Type="http://schemas.openxmlformats.org/officeDocument/2006/relationships/image" Target="../media/image897.svg"/><Relationship Id="rId10" Type="http://schemas.openxmlformats.org/officeDocument/2006/relationships/image" Target="../media/image902.svg"/><Relationship Id="rId4" Type="http://schemas.openxmlformats.org/officeDocument/2006/relationships/image" Target="../media/image896.svg"/><Relationship Id="rId9" Type="http://schemas.openxmlformats.org/officeDocument/2006/relationships/image" Target="../media/image901.svg"/></Relationships>
</file>

<file path=ppt/slides/_rels/slide75.xml.rels><?xml version="1.0" encoding="UTF-8" standalone="yes"?>
<Relationships xmlns="http://schemas.openxmlformats.org/package/2006/relationships"><Relationship Id="rId8" Type="http://schemas.openxmlformats.org/officeDocument/2006/relationships/image" Target="../media/image912.svg"/><Relationship Id="rId13" Type="http://schemas.openxmlformats.org/officeDocument/2006/relationships/image" Target="../media/image917.svg"/><Relationship Id="rId18" Type="http://schemas.openxmlformats.org/officeDocument/2006/relationships/image" Target="../media/image922.svg"/><Relationship Id="rId3" Type="http://schemas.openxmlformats.org/officeDocument/2006/relationships/image" Target="../media/image907.svg"/><Relationship Id="rId7" Type="http://schemas.openxmlformats.org/officeDocument/2006/relationships/image" Target="../media/image911.svg"/><Relationship Id="rId12" Type="http://schemas.openxmlformats.org/officeDocument/2006/relationships/image" Target="../media/image916.svg"/><Relationship Id="rId17" Type="http://schemas.openxmlformats.org/officeDocument/2006/relationships/image" Target="../media/image921.svg"/><Relationship Id="rId2" Type="http://schemas.openxmlformats.org/officeDocument/2006/relationships/image" Target="../media/image906.svg"/><Relationship Id="rId16" Type="http://schemas.openxmlformats.org/officeDocument/2006/relationships/image" Target="../media/image920.svg"/><Relationship Id="rId1" Type="http://schemas.openxmlformats.org/officeDocument/2006/relationships/slideLayout" Target="../slideLayouts/slideLayout16.xml"/><Relationship Id="rId6" Type="http://schemas.openxmlformats.org/officeDocument/2006/relationships/image" Target="../media/image910.svg"/><Relationship Id="rId11" Type="http://schemas.openxmlformats.org/officeDocument/2006/relationships/image" Target="../media/image915.svg"/><Relationship Id="rId5" Type="http://schemas.openxmlformats.org/officeDocument/2006/relationships/image" Target="../media/image909.svg"/><Relationship Id="rId15" Type="http://schemas.openxmlformats.org/officeDocument/2006/relationships/image" Target="../media/image919.svg"/><Relationship Id="rId10" Type="http://schemas.openxmlformats.org/officeDocument/2006/relationships/image" Target="../media/image914.svg"/><Relationship Id="rId19" Type="http://schemas.openxmlformats.org/officeDocument/2006/relationships/image" Target="../media/image923.svg"/><Relationship Id="rId4" Type="http://schemas.openxmlformats.org/officeDocument/2006/relationships/image" Target="../media/image908.svg"/><Relationship Id="rId9" Type="http://schemas.openxmlformats.org/officeDocument/2006/relationships/image" Target="../media/image913.svg"/><Relationship Id="rId14" Type="http://schemas.openxmlformats.org/officeDocument/2006/relationships/image" Target="../media/image918.svg"/></Relationships>
</file>

<file path=ppt/slides/_rels/slide76.xml.rels><?xml version="1.0" encoding="UTF-8" standalone="yes"?>
<Relationships xmlns="http://schemas.openxmlformats.org/package/2006/relationships"><Relationship Id="rId8" Type="http://schemas.openxmlformats.org/officeDocument/2006/relationships/image" Target="../media/image929.svg"/><Relationship Id="rId13" Type="http://schemas.openxmlformats.org/officeDocument/2006/relationships/image" Target="../media/image934.svg"/><Relationship Id="rId18" Type="http://schemas.openxmlformats.org/officeDocument/2006/relationships/image" Target="../media/image939.svg"/><Relationship Id="rId3" Type="http://schemas.openxmlformats.org/officeDocument/2006/relationships/image" Target="../media/image924.svg"/><Relationship Id="rId7" Type="http://schemas.openxmlformats.org/officeDocument/2006/relationships/image" Target="../media/image928.svg"/><Relationship Id="rId12" Type="http://schemas.openxmlformats.org/officeDocument/2006/relationships/image" Target="../media/image933.svg"/><Relationship Id="rId17" Type="http://schemas.openxmlformats.org/officeDocument/2006/relationships/image" Target="../media/image938.svg"/><Relationship Id="rId2" Type="http://schemas.openxmlformats.org/officeDocument/2006/relationships/image" Target="../media/image130.svg"/><Relationship Id="rId16" Type="http://schemas.openxmlformats.org/officeDocument/2006/relationships/image" Target="../media/image937.svg"/><Relationship Id="rId1" Type="http://schemas.openxmlformats.org/officeDocument/2006/relationships/slideLayout" Target="../slideLayouts/slideLayout16.xml"/><Relationship Id="rId6" Type="http://schemas.openxmlformats.org/officeDocument/2006/relationships/image" Target="../media/image927.svg"/><Relationship Id="rId11" Type="http://schemas.openxmlformats.org/officeDocument/2006/relationships/image" Target="../media/image932.svg"/><Relationship Id="rId5" Type="http://schemas.openxmlformats.org/officeDocument/2006/relationships/image" Target="../media/image926.svg"/><Relationship Id="rId15" Type="http://schemas.openxmlformats.org/officeDocument/2006/relationships/image" Target="../media/image936.svg"/><Relationship Id="rId10" Type="http://schemas.openxmlformats.org/officeDocument/2006/relationships/image" Target="../media/image931.svg"/><Relationship Id="rId19" Type="http://schemas.openxmlformats.org/officeDocument/2006/relationships/image" Target="../media/image940.svg"/><Relationship Id="rId4" Type="http://schemas.openxmlformats.org/officeDocument/2006/relationships/image" Target="../media/image925.svg"/><Relationship Id="rId9" Type="http://schemas.openxmlformats.org/officeDocument/2006/relationships/image" Target="../media/image930.svg"/><Relationship Id="rId14" Type="http://schemas.openxmlformats.org/officeDocument/2006/relationships/image" Target="../media/image935.svg"/></Relationships>
</file>

<file path=ppt/slides/_rels/slide77.xml.rels><?xml version="1.0" encoding="UTF-8" standalone="yes"?>
<Relationships xmlns="http://schemas.openxmlformats.org/package/2006/relationships"><Relationship Id="rId8" Type="http://schemas.openxmlformats.org/officeDocument/2006/relationships/image" Target="../media/image947.svg"/><Relationship Id="rId13" Type="http://schemas.openxmlformats.org/officeDocument/2006/relationships/image" Target="../media/image952.svg"/><Relationship Id="rId18" Type="http://schemas.openxmlformats.org/officeDocument/2006/relationships/image" Target="../media/image957.svg"/><Relationship Id="rId3" Type="http://schemas.openxmlformats.org/officeDocument/2006/relationships/image" Target="../media/image942.svg"/><Relationship Id="rId7" Type="http://schemas.openxmlformats.org/officeDocument/2006/relationships/image" Target="../media/image946.svg"/><Relationship Id="rId12" Type="http://schemas.openxmlformats.org/officeDocument/2006/relationships/image" Target="../media/image951.svg"/><Relationship Id="rId17" Type="http://schemas.openxmlformats.org/officeDocument/2006/relationships/image" Target="../media/image956.svg"/><Relationship Id="rId2" Type="http://schemas.openxmlformats.org/officeDocument/2006/relationships/image" Target="../media/image941.svg"/><Relationship Id="rId16" Type="http://schemas.openxmlformats.org/officeDocument/2006/relationships/image" Target="../media/image955.svg"/><Relationship Id="rId1" Type="http://schemas.openxmlformats.org/officeDocument/2006/relationships/slideLayout" Target="../slideLayouts/slideLayout17.xml"/><Relationship Id="rId6" Type="http://schemas.openxmlformats.org/officeDocument/2006/relationships/image" Target="../media/image945.svg"/><Relationship Id="rId11" Type="http://schemas.openxmlformats.org/officeDocument/2006/relationships/image" Target="../media/image950.svg"/><Relationship Id="rId5" Type="http://schemas.openxmlformats.org/officeDocument/2006/relationships/image" Target="../media/image944.svg"/><Relationship Id="rId15" Type="http://schemas.openxmlformats.org/officeDocument/2006/relationships/image" Target="../media/image954.svg"/><Relationship Id="rId10" Type="http://schemas.openxmlformats.org/officeDocument/2006/relationships/image" Target="../media/image949.svg"/><Relationship Id="rId4" Type="http://schemas.openxmlformats.org/officeDocument/2006/relationships/image" Target="../media/image943.svg"/><Relationship Id="rId9" Type="http://schemas.openxmlformats.org/officeDocument/2006/relationships/image" Target="../media/image948.svg"/><Relationship Id="rId14" Type="http://schemas.openxmlformats.org/officeDocument/2006/relationships/image" Target="../media/image953.svg"/></Relationships>
</file>

<file path=ppt/slides/_rels/slide78.xml.rels><?xml version="1.0" encoding="UTF-8" standalone="yes"?>
<Relationships xmlns="http://schemas.openxmlformats.org/package/2006/relationships"><Relationship Id="rId8" Type="http://schemas.openxmlformats.org/officeDocument/2006/relationships/image" Target="../media/image964.svg"/><Relationship Id="rId3" Type="http://schemas.openxmlformats.org/officeDocument/2006/relationships/image" Target="../media/image959.svg"/><Relationship Id="rId7" Type="http://schemas.openxmlformats.org/officeDocument/2006/relationships/image" Target="../media/image963.svg"/><Relationship Id="rId2" Type="http://schemas.openxmlformats.org/officeDocument/2006/relationships/image" Target="../media/image958.svg"/><Relationship Id="rId1" Type="http://schemas.openxmlformats.org/officeDocument/2006/relationships/slideLayout" Target="../slideLayouts/slideLayout16.xml"/><Relationship Id="rId6" Type="http://schemas.openxmlformats.org/officeDocument/2006/relationships/image" Target="../media/image962.svg"/><Relationship Id="rId5" Type="http://schemas.openxmlformats.org/officeDocument/2006/relationships/image" Target="../media/image961.svg"/><Relationship Id="rId10" Type="http://schemas.openxmlformats.org/officeDocument/2006/relationships/image" Target="../media/image966.svg"/><Relationship Id="rId4" Type="http://schemas.openxmlformats.org/officeDocument/2006/relationships/image" Target="../media/image960.svg"/><Relationship Id="rId9" Type="http://schemas.openxmlformats.org/officeDocument/2006/relationships/image" Target="../media/image965.svg"/></Relationships>
</file>

<file path=ppt/slides/_rels/slide79.xml.rels><?xml version="1.0" encoding="UTF-8" standalone="yes"?>
<Relationships xmlns="http://schemas.openxmlformats.org/package/2006/relationships"><Relationship Id="rId8" Type="http://schemas.openxmlformats.org/officeDocument/2006/relationships/image" Target="../media/image973.svg"/><Relationship Id="rId13" Type="http://schemas.openxmlformats.org/officeDocument/2006/relationships/image" Target="../media/image978.svg"/><Relationship Id="rId3" Type="http://schemas.openxmlformats.org/officeDocument/2006/relationships/image" Target="../media/image968.svg"/><Relationship Id="rId7" Type="http://schemas.openxmlformats.org/officeDocument/2006/relationships/image" Target="../media/image972.svg"/><Relationship Id="rId12" Type="http://schemas.openxmlformats.org/officeDocument/2006/relationships/image" Target="../media/image977.svg"/><Relationship Id="rId2" Type="http://schemas.openxmlformats.org/officeDocument/2006/relationships/image" Target="../media/image967.svg"/><Relationship Id="rId16" Type="http://schemas.openxmlformats.org/officeDocument/2006/relationships/image" Target="../media/image981.svg"/><Relationship Id="rId1" Type="http://schemas.openxmlformats.org/officeDocument/2006/relationships/slideLayout" Target="../slideLayouts/slideLayout17.xml"/><Relationship Id="rId6" Type="http://schemas.openxmlformats.org/officeDocument/2006/relationships/image" Target="../media/image971.svg"/><Relationship Id="rId11" Type="http://schemas.openxmlformats.org/officeDocument/2006/relationships/image" Target="../media/image976.svg"/><Relationship Id="rId5" Type="http://schemas.openxmlformats.org/officeDocument/2006/relationships/image" Target="../media/image970.svg"/><Relationship Id="rId15" Type="http://schemas.openxmlformats.org/officeDocument/2006/relationships/image" Target="../media/image980.svg"/><Relationship Id="rId10" Type="http://schemas.openxmlformats.org/officeDocument/2006/relationships/image" Target="../media/image975.svg"/><Relationship Id="rId4" Type="http://schemas.openxmlformats.org/officeDocument/2006/relationships/image" Target="../media/image969.svg"/><Relationship Id="rId9" Type="http://schemas.openxmlformats.org/officeDocument/2006/relationships/image" Target="../media/image974.svg"/><Relationship Id="rId14" Type="http://schemas.openxmlformats.org/officeDocument/2006/relationships/image" Target="../media/image979.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8" Type="http://schemas.openxmlformats.org/officeDocument/2006/relationships/image" Target="../media/image988.svg"/><Relationship Id="rId13" Type="http://schemas.openxmlformats.org/officeDocument/2006/relationships/image" Target="../media/image993.svg"/><Relationship Id="rId3" Type="http://schemas.openxmlformats.org/officeDocument/2006/relationships/image" Target="../media/image983.svg"/><Relationship Id="rId7" Type="http://schemas.openxmlformats.org/officeDocument/2006/relationships/image" Target="../media/image987.svg"/><Relationship Id="rId12" Type="http://schemas.openxmlformats.org/officeDocument/2006/relationships/image" Target="../media/image992.svg"/><Relationship Id="rId2" Type="http://schemas.openxmlformats.org/officeDocument/2006/relationships/image" Target="../media/image982.svg"/><Relationship Id="rId16" Type="http://schemas.openxmlformats.org/officeDocument/2006/relationships/image" Target="../media/image996.svg"/><Relationship Id="rId1" Type="http://schemas.openxmlformats.org/officeDocument/2006/relationships/slideLayout" Target="../slideLayouts/slideLayout17.xml"/><Relationship Id="rId6" Type="http://schemas.openxmlformats.org/officeDocument/2006/relationships/image" Target="../media/image986.svg"/><Relationship Id="rId11" Type="http://schemas.openxmlformats.org/officeDocument/2006/relationships/image" Target="../media/image991.svg"/><Relationship Id="rId5" Type="http://schemas.openxmlformats.org/officeDocument/2006/relationships/image" Target="../media/image985.svg"/><Relationship Id="rId15" Type="http://schemas.openxmlformats.org/officeDocument/2006/relationships/image" Target="../media/image995.svg"/><Relationship Id="rId10" Type="http://schemas.openxmlformats.org/officeDocument/2006/relationships/image" Target="../media/image990.svg"/><Relationship Id="rId4" Type="http://schemas.openxmlformats.org/officeDocument/2006/relationships/image" Target="../media/image984.svg"/><Relationship Id="rId9" Type="http://schemas.openxmlformats.org/officeDocument/2006/relationships/image" Target="../media/image989.svg"/><Relationship Id="rId14" Type="http://schemas.openxmlformats.org/officeDocument/2006/relationships/image" Target="../media/image994.svg"/></Relationships>
</file>

<file path=ppt/slides/_rels/slide81.xml.rels><?xml version="1.0" encoding="UTF-8" standalone="yes"?>
<Relationships xmlns="http://schemas.openxmlformats.org/package/2006/relationships"><Relationship Id="rId8" Type="http://schemas.openxmlformats.org/officeDocument/2006/relationships/image" Target="../media/image1003.svg"/><Relationship Id="rId3" Type="http://schemas.openxmlformats.org/officeDocument/2006/relationships/image" Target="../media/image998.svg"/><Relationship Id="rId7" Type="http://schemas.openxmlformats.org/officeDocument/2006/relationships/image" Target="../media/image1002.svg"/><Relationship Id="rId12" Type="http://schemas.openxmlformats.org/officeDocument/2006/relationships/image" Target="../media/image1007.svg"/><Relationship Id="rId2" Type="http://schemas.openxmlformats.org/officeDocument/2006/relationships/image" Target="../media/image997.svg"/><Relationship Id="rId1" Type="http://schemas.openxmlformats.org/officeDocument/2006/relationships/slideLayout" Target="../slideLayouts/slideLayout17.xml"/><Relationship Id="rId6" Type="http://schemas.openxmlformats.org/officeDocument/2006/relationships/image" Target="../media/image1001.svg"/><Relationship Id="rId11" Type="http://schemas.openxmlformats.org/officeDocument/2006/relationships/image" Target="../media/image1006.svg"/><Relationship Id="rId5" Type="http://schemas.openxmlformats.org/officeDocument/2006/relationships/image" Target="../media/image1000.svg"/><Relationship Id="rId10" Type="http://schemas.openxmlformats.org/officeDocument/2006/relationships/image" Target="../media/image1005.svg"/><Relationship Id="rId4" Type="http://schemas.openxmlformats.org/officeDocument/2006/relationships/image" Target="../media/image999.svg"/><Relationship Id="rId9" Type="http://schemas.openxmlformats.org/officeDocument/2006/relationships/image" Target="../media/image1004.svg"/></Relationships>
</file>

<file path=ppt/slides/_rels/slide82.xml.rels><?xml version="1.0" encoding="UTF-8" standalone="yes"?>
<Relationships xmlns="http://schemas.openxmlformats.org/package/2006/relationships"><Relationship Id="rId8" Type="http://schemas.openxmlformats.org/officeDocument/2006/relationships/image" Target="../media/image1014.svg"/><Relationship Id="rId13" Type="http://schemas.openxmlformats.org/officeDocument/2006/relationships/image" Target="../media/image1019.svg"/><Relationship Id="rId18" Type="http://schemas.openxmlformats.org/officeDocument/2006/relationships/image" Target="../media/image1024.svg"/><Relationship Id="rId3" Type="http://schemas.openxmlformats.org/officeDocument/2006/relationships/image" Target="../media/image1009.svg"/><Relationship Id="rId7" Type="http://schemas.openxmlformats.org/officeDocument/2006/relationships/image" Target="../media/image1013.svg"/><Relationship Id="rId12" Type="http://schemas.openxmlformats.org/officeDocument/2006/relationships/image" Target="../media/image1018.svg"/><Relationship Id="rId17" Type="http://schemas.openxmlformats.org/officeDocument/2006/relationships/image" Target="../media/image1023.svg"/><Relationship Id="rId2" Type="http://schemas.openxmlformats.org/officeDocument/2006/relationships/image" Target="../media/image1008.svg"/><Relationship Id="rId16" Type="http://schemas.openxmlformats.org/officeDocument/2006/relationships/image" Target="../media/image1022.svg"/><Relationship Id="rId1" Type="http://schemas.openxmlformats.org/officeDocument/2006/relationships/slideLayout" Target="../slideLayouts/slideLayout16.xml"/><Relationship Id="rId6" Type="http://schemas.openxmlformats.org/officeDocument/2006/relationships/image" Target="../media/image1012.svg"/><Relationship Id="rId11" Type="http://schemas.openxmlformats.org/officeDocument/2006/relationships/image" Target="../media/image1017.svg"/><Relationship Id="rId5" Type="http://schemas.openxmlformats.org/officeDocument/2006/relationships/image" Target="../media/image1011.svg"/><Relationship Id="rId15" Type="http://schemas.openxmlformats.org/officeDocument/2006/relationships/image" Target="../media/image1021.svg"/><Relationship Id="rId10" Type="http://schemas.openxmlformats.org/officeDocument/2006/relationships/image" Target="../media/image1016.svg"/><Relationship Id="rId19" Type="http://schemas.openxmlformats.org/officeDocument/2006/relationships/image" Target="../media/image1025.svg"/><Relationship Id="rId4" Type="http://schemas.openxmlformats.org/officeDocument/2006/relationships/image" Target="../media/image1010.svg"/><Relationship Id="rId9" Type="http://schemas.openxmlformats.org/officeDocument/2006/relationships/image" Target="../media/image1015.svg"/><Relationship Id="rId14" Type="http://schemas.openxmlformats.org/officeDocument/2006/relationships/image" Target="../media/image1020.svg"/></Relationships>
</file>

<file path=ppt/slides/_rels/slide83.xml.rels><?xml version="1.0" encoding="UTF-8" standalone="yes"?>
<Relationships xmlns="http://schemas.openxmlformats.org/package/2006/relationships"><Relationship Id="rId8" Type="http://schemas.openxmlformats.org/officeDocument/2006/relationships/image" Target="../media/image1032.svg"/><Relationship Id="rId13" Type="http://schemas.openxmlformats.org/officeDocument/2006/relationships/image" Target="../media/image1037.svg"/><Relationship Id="rId3" Type="http://schemas.openxmlformats.org/officeDocument/2006/relationships/image" Target="../media/image1027.svg"/><Relationship Id="rId7" Type="http://schemas.openxmlformats.org/officeDocument/2006/relationships/image" Target="../media/image1031.svg"/><Relationship Id="rId12" Type="http://schemas.openxmlformats.org/officeDocument/2006/relationships/image" Target="../media/image1036.svg"/><Relationship Id="rId17" Type="http://schemas.openxmlformats.org/officeDocument/2006/relationships/image" Target="../media/image1041.svg"/><Relationship Id="rId2" Type="http://schemas.openxmlformats.org/officeDocument/2006/relationships/image" Target="../media/image1026.svg"/><Relationship Id="rId16" Type="http://schemas.openxmlformats.org/officeDocument/2006/relationships/image" Target="../media/image1040.svg"/><Relationship Id="rId1" Type="http://schemas.openxmlformats.org/officeDocument/2006/relationships/slideLayout" Target="../slideLayouts/slideLayout17.xml"/><Relationship Id="rId6" Type="http://schemas.openxmlformats.org/officeDocument/2006/relationships/image" Target="../media/image1030.svg"/><Relationship Id="rId11" Type="http://schemas.openxmlformats.org/officeDocument/2006/relationships/image" Target="../media/image1035.svg"/><Relationship Id="rId5" Type="http://schemas.openxmlformats.org/officeDocument/2006/relationships/image" Target="../media/image1029.svg"/><Relationship Id="rId15" Type="http://schemas.openxmlformats.org/officeDocument/2006/relationships/image" Target="../media/image1039.svg"/><Relationship Id="rId10" Type="http://schemas.openxmlformats.org/officeDocument/2006/relationships/image" Target="../media/image1034.svg"/><Relationship Id="rId4" Type="http://schemas.openxmlformats.org/officeDocument/2006/relationships/image" Target="../media/image1028.svg"/><Relationship Id="rId9" Type="http://schemas.openxmlformats.org/officeDocument/2006/relationships/image" Target="../media/image1033.svg"/><Relationship Id="rId14" Type="http://schemas.openxmlformats.org/officeDocument/2006/relationships/image" Target="../media/image1038.svg"/></Relationships>
</file>

<file path=ppt/slides/_rels/slide84.xml.rels><?xml version="1.0" encoding="UTF-8" standalone="yes"?>
<Relationships xmlns="http://schemas.openxmlformats.org/package/2006/relationships"><Relationship Id="rId8" Type="http://schemas.openxmlformats.org/officeDocument/2006/relationships/image" Target="../media/image1048.svg"/><Relationship Id="rId13" Type="http://schemas.openxmlformats.org/officeDocument/2006/relationships/image" Target="../media/image1053.svg"/><Relationship Id="rId18" Type="http://schemas.openxmlformats.org/officeDocument/2006/relationships/image" Target="../media/image1058.svg"/><Relationship Id="rId3" Type="http://schemas.openxmlformats.org/officeDocument/2006/relationships/image" Target="../media/image1043.svg"/><Relationship Id="rId7" Type="http://schemas.openxmlformats.org/officeDocument/2006/relationships/image" Target="../media/image1047.svg"/><Relationship Id="rId12" Type="http://schemas.openxmlformats.org/officeDocument/2006/relationships/image" Target="../media/image1052.svg"/><Relationship Id="rId17" Type="http://schemas.openxmlformats.org/officeDocument/2006/relationships/image" Target="../media/image1057.svg"/><Relationship Id="rId2" Type="http://schemas.openxmlformats.org/officeDocument/2006/relationships/image" Target="../media/image1042.svg"/><Relationship Id="rId16" Type="http://schemas.openxmlformats.org/officeDocument/2006/relationships/image" Target="../media/image1056.svg"/><Relationship Id="rId1" Type="http://schemas.openxmlformats.org/officeDocument/2006/relationships/slideLayout" Target="../slideLayouts/slideLayout16.xml"/><Relationship Id="rId6" Type="http://schemas.openxmlformats.org/officeDocument/2006/relationships/image" Target="../media/image1046.svg"/><Relationship Id="rId11" Type="http://schemas.openxmlformats.org/officeDocument/2006/relationships/image" Target="../media/image1051.svg"/><Relationship Id="rId5" Type="http://schemas.openxmlformats.org/officeDocument/2006/relationships/image" Target="../media/image1045.svg"/><Relationship Id="rId15" Type="http://schemas.openxmlformats.org/officeDocument/2006/relationships/image" Target="../media/image1055.svg"/><Relationship Id="rId10" Type="http://schemas.openxmlformats.org/officeDocument/2006/relationships/image" Target="../media/image1050.svg"/><Relationship Id="rId19" Type="http://schemas.openxmlformats.org/officeDocument/2006/relationships/image" Target="../media/image1059.svg"/><Relationship Id="rId4" Type="http://schemas.openxmlformats.org/officeDocument/2006/relationships/image" Target="../media/image1044.svg"/><Relationship Id="rId9" Type="http://schemas.openxmlformats.org/officeDocument/2006/relationships/image" Target="../media/image1049.svg"/><Relationship Id="rId14" Type="http://schemas.openxmlformats.org/officeDocument/2006/relationships/image" Target="../media/image1054.svg"/></Relationships>
</file>

<file path=ppt/slides/_rels/slide85.xml.rels><?xml version="1.0" encoding="UTF-8" standalone="yes"?>
<Relationships xmlns="http://schemas.openxmlformats.org/package/2006/relationships"><Relationship Id="rId8" Type="http://schemas.openxmlformats.org/officeDocument/2006/relationships/image" Target="../media/image1066.svg"/><Relationship Id="rId13" Type="http://schemas.openxmlformats.org/officeDocument/2006/relationships/image" Target="../media/image1071.svg"/><Relationship Id="rId3" Type="http://schemas.openxmlformats.org/officeDocument/2006/relationships/image" Target="../media/image1061.svg"/><Relationship Id="rId7" Type="http://schemas.openxmlformats.org/officeDocument/2006/relationships/image" Target="../media/image1065.svg"/><Relationship Id="rId12" Type="http://schemas.openxmlformats.org/officeDocument/2006/relationships/image" Target="../media/image1070.svg"/><Relationship Id="rId2" Type="http://schemas.openxmlformats.org/officeDocument/2006/relationships/image" Target="../media/image1060.svg"/><Relationship Id="rId1" Type="http://schemas.openxmlformats.org/officeDocument/2006/relationships/slideLayout" Target="../slideLayouts/slideLayout15.xml"/><Relationship Id="rId6" Type="http://schemas.openxmlformats.org/officeDocument/2006/relationships/image" Target="../media/image1064.svg"/><Relationship Id="rId11" Type="http://schemas.openxmlformats.org/officeDocument/2006/relationships/image" Target="../media/image1069.svg"/><Relationship Id="rId5" Type="http://schemas.openxmlformats.org/officeDocument/2006/relationships/image" Target="../media/image1063.svg"/><Relationship Id="rId10" Type="http://schemas.openxmlformats.org/officeDocument/2006/relationships/image" Target="../media/image1068.svg"/><Relationship Id="rId4" Type="http://schemas.openxmlformats.org/officeDocument/2006/relationships/image" Target="../media/image1062.svg"/><Relationship Id="rId9" Type="http://schemas.openxmlformats.org/officeDocument/2006/relationships/image" Target="../media/image1067.svg"/></Relationships>
</file>

<file path=ppt/slides/_rels/slide86.xml.rels><?xml version="1.0" encoding="UTF-8" standalone="yes"?>
<Relationships xmlns="http://schemas.openxmlformats.org/package/2006/relationships"><Relationship Id="rId8" Type="http://schemas.openxmlformats.org/officeDocument/2006/relationships/image" Target="../media/image1078.svg"/><Relationship Id="rId3" Type="http://schemas.openxmlformats.org/officeDocument/2006/relationships/image" Target="../media/image1073.svg"/><Relationship Id="rId7" Type="http://schemas.openxmlformats.org/officeDocument/2006/relationships/image" Target="../media/image1077.svg"/><Relationship Id="rId2" Type="http://schemas.openxmlformats.org/officeDocument/2006/relationships/image" Target="../media/image1072.svg"/><Relationship Id="rId1" Type="http://schemas.openxmlformats.org/officeDocument/2006/relationships/slideLayout" Target="../slideLayouts/slideLayout16.xml"/><Relationship Id="rId6" Type="http://schemas.openxmlformats.org/officeDocument/2006/relationships/image" Target="../media/image1076.svg"/><Relationship Id="rId11" Type="http://schemas.openxmlformats.org/officeDocument/2006/relationships/image" Target="../media/image1081.svg"/><Relationship Id="rId5" Type="http://schemas.openxmlformats.org/officeDocument/2006/relationships/image" Target="../media/image1075.svg"/><Relationship Id="rId10" Type="http://schemas.openxmlformats.org/officeDocument/2006/relationships/image" Target="../media/image1080.svg"/><Relationship Id="rId4" Type="http://schemas.openxmlformats.org/officeDocument/2006/relationships/image" Target="../media/image1074.svg"/><Relationship Id="rId9" Type="http://schemas.openxmlformats.org/officeDocument/2006/relationships/image" Target="../media/image1079.svg"/></Relationships>
</file>

<file path=ppt/slides/_rels/slide87.xml.rels><?xml version="1.0" encoding="UTF-8" standalone="yes"?>
<Relationships xmlns="http://schemas.openxmlformats.org/package/2006/relationships"><Relationship Id="rId8" Type="http://schemas.openxmlformats.org/officeDocument/2006/relationships/image" Target="../media/image1088.svg"/><Relationship Id="rId13" Type="http://schemas.openxmlformats.org/officeDocument/2006/relationships/image" Target="../media/image1093.svg"/><Relationship Id="rId18" Type="http://schemas.openxmlformats.org/officeDocument/2006/relationships/image" Target="../media/image1098.svg"/><Relationship Id="rId3" Type="http://schemas.openxmlformats.org/officeDocument/2006/relationships/image" Target="../media/image1083.svg"/><Relationship Id="rId7" Type="http://schemas.openxmlformats.org/officeDocument/2006/relationships/image" Target="../media/image1087.svg"/><Relationship Id="rId12" Type="http://schemas.openxmlformats.org/officeDocument/2006/relationships/image" Target="../media/image1092.svg"/><Relationship Id="rId17" Type="http://schemas.openxmlformats.org/officeDocument/2006/relationships/image" Target="../media/image1097.svg"/><Relationship Id="rId2" Type="http://schemas.openxmlformats.org/officeDocument/2006/relationships/image" Target="../media/image1082.svg"/><Relationship Id="rId16" Type="http://schemas.openxmlformats.org/officeDocument/2006/relationships/image" Target="../media/image1096.svg"/><Relationship Id="rId1" Type="http://schemas.openxmlformats.org/officeDocument/2006/relationships/slideLayout" Target="../slideLayouts/slideLayout16.xml"/><Relationship Id="rId6" Type="http://schemas.openxmlformats.org/officeDocument/2006/relationships/image" Target="../media/image1086.svg"/><Relationship Id="rId11" Type="http://schemas.openxmlformats.org/officeDocument/2006/relationships/image" Target="../media/image1091.svg"/><Relationship Id="rId5" Type="http://schemas.openxmlformats.org/officeDocument/2006/relationships/image" Target="../media/image1085.svg"/><Relationship Id="rId15" Type="http://schemas.openxmlformats.org/officeDocument/2006/relationships/image" Target="../media/image1095.svg"/><Relationship Id="rId10" Type="http://schemas.openxmlformats.org/officeDocument/2006/relationships/image" Target="../media/image1090.svg"/><Relationship Id="rId19" Type="http://schemas.openxmlformats.org/officeDocument/2006/relationships/image" Target="../media/image1099.svg"/><Relationship Id="rId4" Type="http://schemas.openxmlformats.org/officeDocument/2006/relationships/image" Target="../media/image1084.svg"/><Relationship Id="rId9" Type="http://schemas.openxmlformats.org/officeDocument/2006/relationships/image" Target="../media/image1089.svg"/><Relationship Id="rId14" Type="http://schemas.openxmlformats.org/officeDocument/2006/relationships/image" Target="../media/image1094.svg"/></Relationships>
</file>

<file path=ppt/slides/_rels/slide88.xml.rels><?xml version="1.0" encoding="UTF-8" standalone="yes"?>
<Relationships xmlns="http://schemas.openxmlformats.org/package/2006/relationships"><Relationship Id="rId3" Type="http://schemas.openxmlformats.org/officeDocument/2006/relationships/image" Target="../media/image1101.svg"/><Relationship Id="rId2" Type="http://schemas.openxmlformats.org/officeDocument/2006/relationships/image" Target="../media/image1100.svg"/><Relationship Id="rId1" Type="http://schemas.openxmlformats.org/officeDocument/2006/relationships/slideLayout" Target="../slideLayouts/slideLayout17.xml"/><Relationship Id="rId5" Type="http://schemas.openxmlformats.org/officeDocument/2006/relationships/image" Target="../media/image1103.svg"/><Relationship Id="rId4" Type="http://schemas.openxmlformats.org/officeDocument/2006/relationships/image" Target="../media/image1102.svg"/></Relationships>
</file>

<file path=ppt/slides/_rels/slide89.xml.rels><?xml version="1.0" encoding="UTF-8" standalone="yes"?>
<Relationships xmlns="http://schemas.openxmlformats.org/package/2006/relationships"><Relationship Id="rId8" Type="http://schemas.openxmlformats.org/officeDocument/2006/relationships/image" Target="../media/image1110.svg"/><Relationship Id="rId13" Type="http://schemas.openxmlformats.org/officeDocument/2006/relationships/image" Target="../media/image1115.svg"/><Relationship Id="rId3" Type="http://schemas.openxmlformats.org/officeDocument/2006/relationships/image" Target="../media/image1105.svg"/><Relationship Id="rId7" Type="http://schemas.openxmlformats.org/officeDocument/2006/relationships/image" Target="../media/image1109.svg"/><Relationship Id="rId12" Type="http://schemas.openxmlformats.org/officeDocument/2006/relationships/image" Target="../media/image1114.svg"/><Relationship Id="rId2" Type="http://schemas.openxmlformats.org/officeDocument/2006/relationships/image" Target="../media/image1104.svg"/><Relationship Id="rId1" Type="http://schemas.openxmlformats.org/officeDocument/2006/relationships/slideLayout" Target="../slideLayouts/slideLayout16.xml"/><Relationship Id="rId6" Type="http://schemas.openxmlformats.org/officeDocument/2006/relationships/image" Target="../media/image1108.svg"/><Relationship Id="rId11" Type="http://schemas.openxmlformats.org/officeDocument/2006/relationships/image" Target="../media/image1113.svg"/><Relationship Id="rId5" Type="http://schemas.openxmlformats.org/officeDocument/2006/relationships/image" Target="../media/image1107.svg"/><Relationship Id="rId15" Type="http://schemas.openxmlformats.org/officeDocument/2006/relationships/image" Target="../media/image1117.svg"/><Relationship Id="rId10" Type="http://schemas.openxmlformats.org/officeDocument/2006/relationships/image" Target="../media/image1112.svg"/><Relationship Id="rId4" Type="http://schemas.openxmlformats.org/officeDocument/2006/relationships/image" Target="../media/image1106.svg"/><Relationship Id="rId9" Type="http://schemas.openxmlformats.org/officeDocument/2006/relationships/image" Target="../media/image1111.svg"/><Relationship Id="rId14" Type="http://schemas.openxmlformats.org/officeDocument/2006/relationships/image" Target="../media/image1116.svg"/></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14.xml"/><Relationship Id="rId4" Type="http://schemas.openxmlformats.org/officeDocument/2006/relationships/image" Target="../media/image16.svg"/></Relationships>
</file>

<file path=ppt/slides/_rels/slide90.xml.rels><?xml version="1.0" encoding="UTF-8" standalone="yes"?>
<Relationships xmlns="http://schemas.openxmlformats.org/package/2006/relationships"><Relationship Id="rId3" Type="http://schemas.openxmlformats.org/officeDocument/2006/relationships/image" Target="../media/image1119.svg"/><Relationship Id="rId7" Type="http://schemas.openxmlformats.org/officeDocument/2006/relationships/image" Target="../media/image1123.svg"/><Relationship Id="rId2" Type="http://schemas.openxmlformats.org/officeDocument/2006/relationships/image" Target="../media/image1118.svg"/><Relationship Id="rId1" Type="http://schemas.openxmlformats.org/officeDocument/2006/relationships/slideLayout" Target="../slideLayouts/slideLayout16.xml"/><Relationship Id="rId6" Type="http://schemas.openxmlformats.org/officeDocument/2006/relationships/image" Target="../media/image1122.svg"/><Relationship Id="rId5" Type="http://schemas.openxmlformats.org/officeDocument/2006/relationships/image" Target="../media/image1121.svg"/><Relationship Id="rId4" Type="http://schemas.openxmlformats.org/officeDocument/2006/relationships/image" Target="../media/image1120.svg"/></Relationships>
</file>

<file path=ppt/slides/_rels/slide91.xml.rels><?xml version="1.0" encoding="UTF-8" standalone="yes"?>
<Relationships xmlns="http://schemas.openxmlformats.org/package/2006/relationships"><Relationship Id="rId8" Type="http://schemas.openxmlformats.org/officeDocument/2006/relationships/image" Target="../media/image1130.svg"/><Relationship Id="rId13" Type="http://schemas.openxmlformats.org/officeDocument/2006/relationships/image" Target="../media/image1135.svg"/><Relationship Id="rId3" Type="http://schemas.openxmlformats.org/officeDocument/2006/relationships/image" Target="../media/image1125.svg"/><Relationship Id="rId7" Type="http://schemas.openxmlformats.org/officeDocument/2006/relationships/image" Target="../media/image1129.svg"/><Relationship Id="rId12" Type="http://schemas.openxmlformats.org/officeDocument/2006/relationships/image" Target="../media/image1134.svg"/><Relationship Id="rId17" Type="http://schemas.openxmlformats.org/officeDocument/2006/relationships/image" Target="../media/image1139.svg"/><Relationship Id="rId2" Type="http://schemas.openxmlformats.org/officeDocument/2006/relationships/image" Target="../media/image1124.svg"/><Relationship Id="rId16" Type="http://schemas.openxmlformats.org/officeDocument/2006/relationships/image" Target="../media/image1138.svg"/><Relationship Id="rId1" Type="http://schemas.openxmlformats.org/officeDocument/2006/relationships/slideLayout" Target="../slideLayouts/slideLayout17.xml"/><Relationship Id="rId6" Type="http://schemas.openxmlformats.org/officeDocument/2006/relationships/image" Target="../media/image1128.svg"/><Relationship Id="rId11" Type="http://schemas.openxmlformats.org/officeDocument/2006/relationships/image" Target="../media/image1133.svg"/><Relationship Id="rId5" Type="http://schemas.openxmlformats.org/officeDocument/2006/relationships/image" Target="../media/image1127.svg"/><Relationship Id="rId15" Type="http://schemas.openxmlformats.org/officeDocument/2006/relationships/image" Target="../media/image1137.svg"/><Relationship Id="rId10" Type="http://schemas.openxmlformats.org/officeDocument/2006/relationships/image" Target="../media/image1132.svg"/><Relationship Id="rId4" Type="http://schemas.openxmlformats.org/officeDocument/2006/relationships/image" Target="../media/image1126.svg"/><Relationship Id="rId9" Type="http://schemas.openxmlformats.org/officeDocument/2006/relationships/image" Target="../media/image1131.svg"/><Relationship Id="rId14" Type="http://schemas.openxmlformats.org/officeDocument/2006/relationships/image" Target="../media/image1136.svg"/></Relationships>
</file>

<file path=ppt/slides/_rels/slide92.xml.rels><?xml version="1.0" encoding="UTF-8" standalone="yes"?>
<Relationships xmlns="http://schemas.openxmlformats.org/package/2006/relationships"><Relationship Id="rId8" Type="http://schemas.openxmlformats.org/officeDocument/2006/relationships/image" Target="../media/image1146.svg"/><Relationship Id="rId13" Type="http://schemas.openxmlformats.org/officeDocument/2006/relationships/image" Target="../media/image1151.svg"/><Relationship Id="rId3" Type="http://schemas.openxmlformats.org/officeDocument/2006/relationships/image" Target="../media/image1141.svg"/><Relationship Id="rId7" Type="http://schemas.openxmlformats.org/officeDocument/2006/relationships/image" Target="../media/image1145.svg"/><Relationship Id="rId12" Type="http://schemas.openxmlformats.org/officeDocument/2006/relationships/image" Target="../media/image1150.svg"/><Relationship Id="rId17" Type="http://schemas.openxmlformats.org/officeDocument/2006/relationships/image" Target="../media/image1155.svg"/><Relationship Id="rId2" Type="http://schemas.openxmlformats.org/officeDocument/2006/relationships/image" Target="../media/image1140.svg"/><Relationship Id="rId16" Type="http://schemas.openxmlformats.org/officeDocument/2006/relationships/image" Target="../media/image1154.svg"/><Relationship Id="rId1" Type="http://schemas.openxmlformats.org/officeDocument/2006/relationships/slideLayout" Target="../slideLayouts/slideLayout16.xml"/><Relationship Id="rId6" Type="http://schemas.openxmlformats.org/officeDocument/2006/relationships/image" Target="../media/image1144.svg"/><Relationship Id="rId11" Type="http://schemas.openxmlformats.org/officeDocument/2006/relationships/image" Target="../media/image1149.svg"/><Relationship Id="rId5" Type="http://schemas.openxmlformats.org/officeDocument/2006/relationships/image" Target="../media/image1143.svg"/><Relationship Id="rId15" Type="http://schemas.openxmlformats.org/officeDocument/2006/relationships/image" Target="../media/image1153.svg"/><Relationship Id="rId10" Type="http://schemas.openxmlformats.org/officeDocument/2006/relationships/image" Target="../media/image1148.svg"/><Relationship Id="rId4" Type="http://schemas.openxmlformats.org/officeDocument/2006/relationships/image" Target="../media/image1142.svg"/><Relationship Id="rId9" Type="http://schemas.openxmlformats.org/officeDocument/2006/relationships/image" Target="../media/image1147.svg"/><Relationship Id="rId14" Type="http://schemas.openxmlformats.org/officeDocument/2006/relationships/image" Target="../media/image1152.svg"/></Relationships>
</file>

<file path=ppt/slides/_rels/slide93.xml.rels><?xml version="1.0" encoding="UTF-8" standalone="yes"?>
<Relationships xmlns="http://schemas.openxmlformats.org/package/2006/relationships"><Relationship Id="rId8" Type="http://schemas.openxmlformats.org/officeDocument/2006/relationships/image" Target="../media/image1162.svg"/><Relationship Id="rId13" Type="http://schemas.openxmlformats.org/officeDocument/2006/relationships/image" Target="../media/image1167.svg"/><Relationship Id="rId18" Type="http://schemas.openxmlformats.org/officeDocument/2006/relationships/image" Target="../media/image1172.svg"/><Relationship Id="rId3" Type="http://schemas.openxmlformats.org/officeDocument/2006/relationships/image" Target="../media/image1157.svg"/><Relationship Id="rId7" Type="http://schemas.openxmlformats.org/officeDocument/2006/relationships/image" Target="../media/image1161.svg"/><Relationship Id="rId12" Type="http://schemas.openxmlformats.org/officeDocument/2006/relationships/image" Target="../media/image1166.svg"/><Relationship Id="rId17" Type="http://schemas.openxmlformats.org/officeDocument/2006/relationships/image" Target="../media/image1171.svg"/><Relationship Id="rId2" Type="http://schemas.openxmlformats.org/officeDocument/2006/relationships/image" Target="../media/image1156.svg"/><Relationship Id="rId16" Type="http://schemas.openxmlformats.org/officeDocument/2006/relationships/image" Target="../media/image1170.svg"/><Relationship Id="rId1" Type="http://schemas.openxmlformats.org/officeDocument/2006/relationships/slideLayout" Target="../slideLayouts/slideLayout16.xml"/><Relationship Id="rId6" Type="http://schemas.openxmlformats.org/officeDocument/2006/relationships/image" Target="../media/image1160.svg"/><Relationship Id="rId11" Type="http://schemas.openxmlformats.org/officeDocument/2006/relationships/image" Target="../media/image1165.svg"/><Relationship Id="rId5" Type="http://schemas.openxmlformats.org/officeDocument/2006/relationships/image" Target="../media/image1159.svg"/><Relationship Id="rId15" Type="http://schemas.openxmlformats.org/officeDocument/2006/relationships/image" Target="../media/image1169.svg"/><Relationship Id="rId10" Type="http://schemas.openxmlformats.org/officeDocument/2006/relationships/image" Target="../media/image1164.svg"/><Relationship Id="rId19" Type="http://schemas.openxmlformats.org/officeDocument/2006/relationships/image" Target="../media/image1173.svg"/><Relationship Id="rId4" Type="http://schemas.openxmlformats.org/officeDocument/2006/relationships/image" Target="../media/image1158.svg"/><Relationship Id="rId9" Type="http://schemas.openxmlformats.org/officeDocument/2006/relationships/image" Target="../media/image1163.svg"/><Relationship Id="rId14" Type="http://schemas.openxmlformats.org/officeDocument/2006/relationships/image" Target="../media/image1168.svg"/></Relationships>
</file>

<file path=ppt/slides/_rels/slide94.xml.rels><?xml version="1.0" encoding="UTF-8" standalone="yes"?>
<Relationships xmlns="http://schemas.openxmlformats.org/package/2006/relationships"><Relationship Id="rId8" Type="http://schemas.openxmlformats.org/officeDocument/2006/relationships/image" Target="../media/image1180.svg"/><Relationship Id="rId3" Type="http://schemas.openxmlformats.org/officeDocument/2006/relationships/image" Target="../media/image1175.svg"/><Relationship Id="rId7" Type="http://schemas.openxmlformats.org/officeDocument/2006/relationships/image" Target="../media/image1179.svg"/><Relationship Id="rId2" Type="http://schemas.openxmlformats.org/officeDocument/2006/relationships/image" Target="../media/image1174.svg"/><Relationship Id="rId1" Type="http://schemas.openxmlformats.org/officeDocument/2006/relationships/slideLayout" Target="../slideLayouts/slideLayout17.xml"/><Relationship Id="rId6" Type="http://schemas.openxmlformats.org/officeDocument/2006/relationships/image" Target="../media/image1178.svg"/><Relationship Id="rId11" Type="http://schemas.openxmlformats.org/officeDocument/2006/relationships/image" Target="../media/image1183.svg"/><Relationship Id="rId5" Type="http://schemas.openxmlformats.org/officeDocument/2006/relationships/image" Target="../media/image1177.svg"/><Relationship Id="rId10" Type="http://schemas.openxmlformats.org/officeDocument/2006/relationships/image" Target="../media/image1182.svg"/><Relationship Id="rId4" Type="http://schemas.openxmlformats.org/officeDocument/2006/relationships/image" Target="../media/image1176.svg"/><Relationship Id="rId9" Type="http://schemas.openxmlformats.org/officeDocument/2006/relationships/image" Target="../media/image1181.svg"/></Relationships>
</file>

<file path=ppt/slides/_rels/slide95.xml.rels><?xml version="1.0" encoding="UTF-8" standalone="yes"?>
<Relationships xmlns="http://schemas.openxmlformats.org/package/2006/relationships"><Relationship Id="rId8" Type="http://schemas.openxmlformats.org/officeDocument/2006/relationships/image" Target="../media/image1190.svg"/><Relationship Id="rId13" Type="http://schemas.openxmlformats.org/officeDocument/2006/relationships/image" Target="../media/image1195.svg"/><Relationship Id="rId18" Type="http://schemas.openxmlformats.org/officeDocument/2006/relationships/image" Target="../media/image1200.svg"/><Relationship Id="rId3" Type="http://schemas.openxmlformats.org/officeDocument/2006/relationships/image" Target="../media/image1185.svg"/><Relationship Id="rId7" Type="http://schemas.openxmlformats.org/officeDocument/2006/relationships/image" Target="../media/image1189.svg"/><Relationship Id="rId12" Type="http://schemas.openxmlformats.org/officeDocument/2006/relationships/image" Target="../media/image1194.svg"/><Relationship Id="rId17" Type="http://schemas.openxmlformats.org/officeDocument/2006/relationships/image" Target="../media/image1199.svg"/><Relationship Id="rId2" Type="http://schemas.openxmlformats.org/officeDocument/2006/relationships/image" Target="../media/image1184.svg"/><Relationship Id="rId16" Type="http://schemas.openxmlformats.org/officeDocument/2006/relationships/image" Target="../media/image1198.svg"/><Relationship Id="rId1" Type="http://schemas.openxmlformats.org/officeDocument/2006/relationships/slideLayout" Target="../slideLayouts/slideLayout16.xml"/><Relationship Id="rId6" Type="http://schemas.openxmlformats.org/officeDocument/2006/relationships/image" Target="../media/image1188.svg"/><Relationship Id="rId11" Type="http://schemas.openxmlformats.org/officeDocument/2006/relationships/image" Target="../media/image1193.svg"/><Relationship Id="rId5" Type="http://schemas.openxmlformats.org/officeDocument/2006/relationships/image" Target="../media/image1187.svg"/><Relationship Id="rId15" Type="http://schemas.openxmlformats.org/officeDocument/2006/relationships/image" Target="../media/image1197.svg"/><Relationship Id="rId10" Type="http://schemas.openxmlformats.org/officeDocument/2006/relationships/image" Target="../media/image1192.svg"/><Relationship Id="rId4" Type="http://schemas.openxmlformats.org/officeDocument/2006/relationships/image" Target="../media/image1186.svg"/><Relationship Id="rId9" Type="http://schemas.openxmlformats.org/officeDocument/2006/relationships/image" Target="../media/image1191.svg"/><Relationship Id="rId14" Type="http://schemas.openxmlformats.org/officeDocument/2006/relationships/image" Target="../media/image1196.svg"/></Relationships>
</file>

<file path=ppt/slides/_rels/slide96.xml.rels><?xml version="1.0" encoding="UTF-8" standalone="yes"?>
<Relationships xmlns="http://schemas.openxmlformats.org/package/2006/relationships"><Relationship Id="rId8" Type="http://schemas.openxmlformats.org/officeDocument/2006/relationships/image" Target="../media/image1207.svg"/><Relationship Id="rId13" Type="http://schemas.openxmlformats.org/officeDocument/2006/relationships/image" Target="../media/image1212.svg"/><Relationship Id="rId18" Type="http://schemas.openxmlformats.org/officeDocument/2006/relationships/image" Target="../media/image1217.svg"/><Relationship Id="rId3" Type="http://schemas.openxmlformats.org/officeDocument/2006/relationships/image" Target="../media/image1202.svg"/><Relationship Id="rId7" Type="http://schemas.openxmlformats.org/officeDocument/2006/relationships/image" Target="../media/image1206.svg"/><Relationship Id="rId12" Type="http://schemas.openxmlformats.org/officeDocument/2006/relationships/image" Target="../media/image1211.svg"/><Relationship Id="rId17" Type="http://schemas.openxmlformats.org/officeDocument/2006/relationships/image" Target="../media/image1216.svg"/><Relationship Id="rId2" Type="http://schemas.openxmlformats.org/officeDocument/2006/relationships/image" Target="../media/image1201.svg"/><Relationship Id="rId16" Type="http://schemas.openxmlformats.org/officeDocument/2006/relationships/image" Target="../media/image1215.svg"/><Relationship Id="rId1" Type="http://schemas.openxmlformats.org/officeDocument/2006/relationships/slideLayout" Target="../slideLayouts/slideLayout16.xml"/><Relationship Id="rId6" Type="http://schemas.openxmlformats.org/officeDocument/2006/relationships/image" Target="../media/image1205.svg"/><Relationship Id="rId11" Type="http://schemas.openxmlformats.org/officeDocument/2006/relationships/image" Target="../media/image1210.svg"/><Relationship Id="rId5" Type="http://schemas.openxmlformats.org/officeDocument/2006/relationships/image" Target="../media/image1204.svg"/><Relationship Id="rId15" Type="http://schemas.openxmlformats.org/officeDocument/2006/relationships/image" Target="../media/image1214.svg"/><Relationship Id="rId10" Type="http://schemas.openxmlformats.org/officeDocument/2006/relationships/image" Target="../media/image1209.svg"/><Relationship Id="rId4" Type="http://schemas.openxmlformats.org/officeDocument/2006/relationships/image" Target="../media/image1203.svg"/><Relationship Id="rId9" Type="http://schemas.openxmlformats.org/officeDocument/2006/relationships/image" Target="../media/image1208.svg"/><Relationship Id="rId14" Type="http://schemas.openxmlformats.org/officeDocument/2006/relationships/image" Target="../media/image1213.svg"/></Relationships>
</file>

<file path=ppt/slides/_rels/slide97.xml.rels><?xml version="1.0" encoding="UTF-8" standalone="yes"?>
<Relationships xmlns="http://schemas.openxmlformats.org/package/2006/relationships"><Relationship Id="rId8" Type="http://schemas.openxmlformats.org/officeDocument/2006/relationships/image" Target="../media/image1224.svg"/><Relationship Id="rId13" Type="http://schemas.openxmlformats.org/officeDocument/2006/relationships/image" Target="../media/image1228.svg"/><Relationship Id="rId3" Type="http://schemas.openxmlformats.org/officeDocument/2006/relationships/image" Target="../media/image1219.svg"/><Relationship Id="rId7" Type="http://schemas.openxmlformats.org/officeDocument/2006/relationships/image" Target="../media/image1223.svg"/><Relationship Id="rId12" Type="http://schemas.openxmlformats.org/officeDocument/2006/relationships/image" Target="../media/image1227.svg"/><Relationship Id="rId2" Type="http://schemas.openxmlformats.org/officeDocument/2006/relationships/image" Target="../media/image1218.svg"/><Relationship Id="rId1" Type="http://schemas.openxmlformats.org/officeDocument/2006/relationships/slideLayout" Target="../slideLayouts/slideLayout17.xml"/><Relationship Id="rId6" Type="http://schemas.openxmlformats.org/officeDocument/2006/relationships/image" Target="../media/image1222.svg"/><Relationship Id="rId11" Type="http://schemas.openxmlformats.org/officeDocument/2006/relationships/image" Target="../media/image1226.svg"/><Relationship Id="rId5" Type="http://schemas.openxmlformats.org/officeDocument/2006/relationships/image" Target="../media/image1221.svg"/><Relationship Id="rId15" Type="http://schemas.openxmlformats.org/officeDocument/2006/relationships/image" Target="../media/image1230.svg"/><Relationship Id="rId10" Type="http://schemas.openxmlformats.org/officeDocument/2006/relationships/image" Target="../media/image445.svg"/><Relationship Id="rId4" Type="http://schemas.openxmlformats.org/officeDocument/2006/relationships/image" Target="../media/image1220.svg"/><Relationship Id="rId9" Type="http://schemas.openxmlformats.org/officeDocument/2006/relationships/image" Target="../media/image1225.svg"/><Relationship Id="rId14" Type="http://schemas.openxmlformats.org/officeDocument/2006/relationships/image" Target="../media/image1229.svg"/></Relationships>
</file>

<file path=ppt/slides/_rels/slide98.xml.rels><?xml version="1.0" encoding="UTF-8" standalone="yes"?>
<Relationships xmlns="http://schemas.openxmlformats.org/package/2006/relationships"><Relationship Id="rId8" Type="http://schemas.openxmlformats.org/officeDocument/2006/relationships/image" Target="../media/image1237.svg"/><Relationship Id="rId3" Type="http://schemas.openxmlformats.org/officeDocument/2006/relationships/image" Target="../media/image1232.svg"/><Relationship Id="rId7" Type="http://schemas.openxmlformats.org/officeDocument/2006/relationships/image" Target="../media/image1236.svg"/><Relationship Id="rId2" Type="http://schemas.openxmlformats.org/officeDocument/2006/relationships/image" Target="../media/image1231.svg"/><Relationship Id="rId1" Type="http://schemas.openxmlformats.org/officeDocument/2006/relationships/slideLayout" Target="../slideLayouts/slideLayout17.xml"/><Relationship Id="rId6" Type="http://schemas.openxmlformats.org/officeDocument/2006/relationships/image" Target="../media/image1235.svg"/><Relationship Id="rId11" Type="http://schemas.openxmlformats.org/officeDocument/2006/relationships/image" Target="../media/image1240.svg"/><Relationship Id="rId5" Type="http://schemas.openxmlformats.org/officeDocument/2006/relationships/image" Target="../media/image1234.svg"/><Relationship Id="rId10" Type="http://schemas.openxmlformats.org/officeDocument/2006/relationships/image" Target="../media/image1239.svg"/><Relationship Id="rId4" Type="http://schemas.openxmlformats.org/officeDocument/2006/relationships/image" Target="../media/image1233.svg"/><Relationship Id="rId9" Type="http://schemas.openxmlformats.org/officeDocument/2006/relationships/image" Target="../media/image1238.svg"/></Relationships>
</file>

<file path=ppt/slides/_rels/slide99.xml.rels><?xml version="1.0" encoding="UTF-8" standalone="yes"?>
<Relationships xmlns="http://schemas.openxmlformats.org/package/2006/relationships"><Relationship Id="rId8" Type="http://schemas.openxmlformats.org/officeDocument/2006/relationships/image" Target="../media/image1247.svg"/><Relationship Id="rId13" Type="http://schemas.openxmlformats.org/officeDocument/2006/relationships/image" Target="../media/image1252.svg"/><Relationship Id="rId3" Type="http://schemas.openxmlformats.org/officeDocument/2006/relationships/image" Target="../media/image1242.svg"/><Relationship Id="rId7" Type="http://schemas.openxmlformats.org/officeDocument/2006/relationships/image" Target="../media/image1246.svg"/><Relationship Id="rId12" Type="http://schemas.openxmlformats.org/officeDocument/2006/relationships/image" Target="../media/image1251.svg"/><Relationship Id="rId2" Type="http://schemas.openxmlformats.org/officeDocument/2006/relationships/image" Target="../media/image1241.svg"/><Relationship Id="rId1" Type="http://schemas.openxmlformats.org/officeDocument/2006/relationships/slideLayout" Target="../slideLayouts/slideLayout16.xml"/><Relationship Id="rId6" Type="http://schemas.openxmlformats.org/officeDocument/2006/relationships/image" Target="../media/image1245.svg"/><Relationship Id="rId11" Type="http://schemas.openxmlformats.org/officeDocument/2006/relationships/image" Target="../media/image1250.svg"/><Relationship Id="rId5" Type="http://schemas.openxmlformats.org/officeDocument/2006/relationships/image" Target="../media/image1244.svg"/><Relationship Id="rId15" Type="http://schemas.openxmlformats.org/officeDocument/2006/relationships/image" Target="../media/image1254.svg"/><Relationship Id="rId10" Type="http://schemas.openxmlformats.org/officeDocument/2006/relationships/image" Target="../media/image1249.svg"/><Relationship Id="rId4" Type="http://schemas.openxmlformats.org/officeDocument/2006/relationships/image" Target="../media/image1243.svg"/><Relationship Id="rId9" Type="http://schemas.openxmlformats.org/officeDocument/2006/relationships/image" Target="../media/image1248.svg"/><Relationship Id="rId14" Type="http://schemas.openxmlformats.org/officeDocument/2006/relationships/image" Target="../media/image125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DCAE63-6A9D-764A-B54E-CAC378AC2DF2}"/>
              </a:ext>
            </a:extLst>
          </p:cNvPr>
          <p:cNvSpPr>
            <a:spLocks noGrp="1"/>
          </p:cNvSpPr>
          <p:nvPr>
            <p:ph type="ctrTitle"/>
          </p:nvPr>
        </p:nvSpPr>
        <p:spPr/>
        <p:txBody>
          <a:bodyPr>
            <a:normAutofit/>
          </a:bodyPr>
          <a:lstStyle/>
          <a:p>
            <a:r>
              <a:rPr lang="en-GB" sz="9200" dirty="0"/>
              <a:t>Ethos Design System (EDS) icons for PowerPoint</a:t>
            </a:r>
          </a:p>
        </p:txBody>
      </p:sp>
      <p:sp>
        <p:nvSpPr>
          <p:cNvPr id="4" name="Text Placeholder 3">
            <a:extLst>
              <a:ext uri="{FF2B5EF4-FFF2-40B4-BE49-F238E27FC236}">
                <a16:creationId xmlns:a16="http://schemas.microsoft.com/office/drawing/2014/main" id="{F1CBA76D-3FDD-903B-45EF-0709BE76B86F}"/>
              </a:ext>
            </a:extLst>
          </p:cNvPr>
          <p:cNvSpPr>
            <a:spLocks noGrp="1"/>
          </p:cNvSpPr>
          <p:nvPr>
            <p:ph type="subTitle" idx="1"/>
          </p:nvPr>
        </p:nvSpPr>
        <p:spPr/>
        <p:txBody>
          <a:bodyPr/>
          <a:lstStyle/>
          <a:p>
            <a:r>
              <a:rPr lang="en-US" dirty="0"/>
              <a:t>Updated March 2026</a:t>
            </a:r>
          </a:p>
        </p:txBody>
      </p:sp>
    </p:spTree>
    <p:extLst>
      <p:ext uri="{BB962C8B-B14F-4D97-AF65-F5344CB8AC3E}">
        <p14:creationId xmlns:p14="http://schemas.microsoft.com/office/powerpoint/2010/main" val="1942388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53328" y="1006475"/>
            <a:ext cx="102870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Abdominal</a:t>
            </a:r>
            <a:endParaRPr sz="1400" dirty="0">
              <a:latin typeface="Source Sans Pro"/>
              <a:cs typeface="Source Sans Pro"/>
            </a:endParaRPr>
          </a:p>
        </p:txBody>
      </p:sp>
      <p:sp>
        <p:nvSpPr>
          <p:cNvPr id="3" name="object 3"/>
          <p:cNvSpPr txBox="1"/>
          <p:nvPr/>
        </p:nvSpPr>
        <p:spPr>
          <a:xfrm>
            <a:off x="3991093" y="1006475"/>
            <a:ext cx="107315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Add Probe</a:t>
            </a:r>
            <a:endParaRPr sz="1400" dirty="0">
              <a:latin typeface="Source Sans Pro"/>
              <a:cs typeface="Source Sans Pro"/>
            </a:endParaRPr>
          </a:p>
        </p:txBody>
      </p:sp>
      <p:sp>
        <p:nvSpPr>
          <p:cNvPr id="4" name="object 4"/>
          <p:cNvSpPr txBox="1"/>
          <p:nvPr/>
        </p:nvSpPr>
        <p:spPr>
          <a:xfrm>
            <a:off x="6682347" y="1006475"/>
            <a:ext cx="1240306"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Advance Search</a:t>
            </a:r>
            <a:endParaRPr sz="1400" dirty="0">
              <a:latin typeface="Source Sans Pro"/>
              <a:cs typeface="Source Sans Pro"/>
            </a:endParaRPr>
          </a:p>
        </p:txBody>
      </p:sp>
      <p:sp>
        <p:nvSpPr>
          <p:cNvPr id="5" name="object 5"/>
          <p:cNvSpPr txBox="1"/>
          <p:nvPr/>
        </p:nvSpPr>
        <p:spPr>
          <a:xfrm>
            <a:off x="9927586" y="1006475"/>
            <a:ext cx="237119"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AI</a:t>
            </a:r>
            <a:endParaRPr sz="1400" dirty="0">
              <a:latin typeface="Source Sans Pro"/>
              <a:cs typeface="Source Sans Pro"/>
            </a:endParaRPr>
          </a:p>
        </p:txBody>
      </p:sp>
      <p:sp>
        <p:nvSpPr>
          <p:cNvPr id="6" name="object 6"/>
          <p:cNvSpPr txBox="1"/>
          <p:nvPr/>
        </p:nvSpPr>
        <p:spPr>
          <a:xfrm>
            <a:off x="12424345" y="1006475"/>
            <a:ext cx="699907"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AI Chat</a:t>
            </a:r>
            <a:endParaRPr sz="1400" dirty="0">
              <a:latin typeface="Source Sans Pro"/>
              <a:cs typeface="Source Sans Pro"/>
            </a:endParaRPr>
          </a:p>
        </p:txBody>
      </p:sp>
      <p:sp>
        <p:nvSpPr>
          <p:cNvPr id="7" name="object 7"/>
          <p:cNvSpPr txBox="1"/>
          <p:nvPr/>
        </p:nvSpPr>
        <p:spPr>
          <a:xfrm>
            <a:off x="15142531" y="1006475"/>
            <a:ext cx="85153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AI Image</a:t>
            </a:r>
            <a:endParaRPr sz="1400" dirty="0">
              <a:latin typeface="Source Sans Pro"/>
              <a:cs typeface="Source Sans Pro"/>
            </a:endParaRPr>
          </a:p>
        </p:txBody>
      </p:sp>
      <p:sp>
        <p:nvSpPr>
          <p:cNvPr id="8" name="object 8"/>
          <p:cNvSpPr txBox="1"/>
          <p:nvPr/>
        </p:nvSpPr>
        <p:spPr>
          <a:xfrm>
            <a:off x="1372150" y="3711524"/>
            <a:ext cx="825499"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AI Layout</a:t>
            </a:r>
            <a:endParaRPr lang="en-US" sz="1400" dirty="0">
              <a:latin typeface="Source Sans Pro"/>
              <a:cs typeface="Source Sans Pro"/>
            </a:endParaRPr>
          </a:p>
        </p:txBody>
      </p:sp>
      <p:sp>
        <p:nvSpPr>
          <p:cNvPr id="9" name="object 9"/>
          <p:cNvSpPr txBox="1"/>
          <p:nvPr/>
        </p:nvSpPr>
        <p:spPr>
          <a:xfrm>
            <a:off x="3915007" y="3711524"/>
            <a:ext cx="1288586"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AI Measurement</a:t>
            </a:r>
            <a:endParaRPr lang="en-US" sz="1400" dirty="0">
              <a:latin typeface="Source Sans Pro"/>
              <a:cs typeface="Source Sans Pro"/>
            </a:endParaRPr>
          </a:p>
        </p:txBody>
      </p:sp>
      <p:sp>
        <p:nvSpPr>
          <p:cNvPr id="10" name="object 10"/>
          <p:cNvSpPr txBox="1"/>
          <p:nvPr/>
        </p:nvSpPr>
        <p:spPr>
          <a:xfrm>
            <a:off x="6911013" y="3711524"/>
            <a:ext cx="753770" cy="228268"/>
          </a:xfrm>
          <a:prstGeom prst="rect">
            <a:avLst/>
          </a:prstGeom>
        </p:spPr>
        <p:txBody>
          <a:bodyPr vert="horz" wrap="square" lIns="0" tIns="12700" rIns="0" bIns="0" rtlCol="0">
            <a:spAutoFit/>
          </a:bodyPr>
          <a:lstStyle/>
          <a:p>
            <a:pPr marL="12700">
              <a:lnSpc>
                <a:spcPct val="100000"/>
              </a:lnSpc>
              <a:spcBef>
                <a:spcPts val="100"/>
              </a:spcBef>
            </a:pPr>
            <a:r>
              <a:rPr lang="en-IN" sz="1400" spc="-10" dirty="0">
                <a:latin typeface="Source Sans Pro"/>
                <a:cs typeface="Source Sans Pro"/>
              </a:rPr>
              <a:t>AI Report</a:t>
            </a:r>
            <a:endParaRPr sz="1400" dirty="0">
              <a:latin typeface="Source Sans Pro"/>
              <a:cs typeface="Source Sans Pro"/>
            </a:endParaRPr>
          </a:p>
        </p:txBody>
      </p:sp>
      <p:sp>
        <p:nvSpPr>
          <p:cNvPr id="11" name="object 11"/>
          <p:cNvSpPr txBox="1"/>
          <p:nvPr/>
        </p:nvSpPr>
        <p:spPr>
          <a:xfrm>
            <a:off x="9635176" y="3711524"/>
            <a:ext cx="75377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Alert</a:t>
            </a:r>
            <a:endParaRPr sz="1400" dirty="0">
              <a:latin typeface="Source Sans Pro"/>
              <a:cs typeface="Source Sans Pro"/>
            </a:endParaRPr>
          </a:p>
        </p:txBody>
      </p:sp>
      <p:sp>
        <p:nvSpPr>
          <p:cNvPr id="12" name="object 12"/>
          <p:cNvSpPr txBox="1"/>
          <p:nvPr/>
        </p:nvSpPr>
        <p:spPr>
          <a:xfrm>
            <a:off x="12279929" y="3711524"/>
            <a:ext cx="1042371"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Align Bottom</a:t>
            </a:r>
            <a:endParaRPr sz="1400" dirty="0">
              <a:latin typeface="Source Sans Pro"/>
              <a:cs typeface="Source Sans Pro"/>
            </a:endParaRPr>
          </a:p>
        </p:txBody>
      </p:sp>
      <p:sp>
        <p:nvSpPr>
          <p:cNvPr id="13" name="object 13"/>
          <p:cNvSpPr txBox="1"/>
          <p:nvPr/>
        </p:nvSpPr>
        <p:spPr>
          <a:xfrm>
            <a:off x="14721705" y="3711524"/>
            <a:ext cx="1773190"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Align Horizontal </a:t>
            </a:r>
            <a:r>
              <a:rPr lang="en-IN" sz="1400" dirty="0" err="1">
                <a:latin typeface="Source Sans Pro"/>
                <a:cs typeface="Source Sans Pro"/>
              </a:rPr>
              <a:t>Center</a:t>
            </a:r>
            <a:endParaRPr sz="1400" dirty="0">
              <a:latin typeface="Source Sans Pro"/>
              <a:cs typeface="Source Sans Pro"/>
            </a:endParaRPr>
          </a:p>
        </p:txBody>
      </p:sp>
      <p:sp>
        <p:nvSpPr>
          <p:cNvPr id="14" name="object 14"/>
          <p:cNvSpPr txBox="1"/>
          <p:nvPr/>
        </p:nvSpPr>
        <p:spPr>
          <a:xfrm>
            <a:off x="1337309" y="6416573"/>
            <a:ext cx="805181"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Align Left</a:t>
            </a:r>
            <a:endParaRPr sz="1400" dirty="0">
              <a:latin typeface="Source Sans Pro"/>
              <a:cs typeface="Source Sans Pro"/>
            </a:endParaRPr>
          </a:p>
        </p:txBody>
      </p:sp>
      <p:sp>
        <p:nvSpPr>
          <p:cNvPr id="15" name="object 15"/>
          <p:cNvSpPr txBox="1"/>
          <p:nvPr/>
        </p:nvSpPr>
        <p:spPr>
          <a:xfrm>
            <a:off x="4102100" y="6416573"/>
            <a:ext cx="93281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Align Right</a:t>
            </a:r>
            <a:endParaRPr sz="1400" dirty="0">
              <a:latin typeface="Source Sans Pro"/>
              <a:cs typeface="Source Sans Pro"/>
            </a:endParaRPr>
          </a:p>
        </p:txBody>
      </p:sp>
      <p:sp>
        <p:nvSpPr>
          <p:cNvPr id="16" name="object 16"/>
          <p:cNvSpPr txBox="1"/>
          <p:nvPr/>
        </p:nvSpPr>
        <p:spPr>
          <a:xfrm>
            <a:off x="6911013" y="6416573"/>
            <a:ext cx="781050"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Align Top</a:t>
            </a:r>
            <a:endParaRPr sz="1400" dirty="0">
              <a:latin typeface="Source Sans Pro"/>
              <a:cs typeface="Source Sans Pro"/>
            </a:endParaRPr>
          </a:p>
        </p:txBody>
      </p:sp>
      <p:sp>
        <p:nvSpPr>
          <p:cNvPr id="17" name="object 17"/>
          <p:cNvSpPr txBox="1"/>
          <p:nvPr/>
        </p:nvSpPr>
        <p:spPr>
          <a:xfrm>
            <a:off x="9211961" y="6416573"/>
            <a:ext cx="1600199"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Align Vertical </a:t>
            </a:r>
            <a:r>
              <a:rPr lang="en-IN" sz="1400" dirty="0" err="1">
                <a:latin typeface="Source Sans Pro"/>
                <a:cs typeface="Source Sans Pro"/>
              </a:rPr>
              <a:t>Center</a:t>
            </a:r>
            <a:endParaRPr sz="1400" dirty="0">
              <a:latin typeface="Source Sans Pro"/>
              <a:cs typeface="Source Sans Pro"/>
            </a:endParaRPr>
          </a:p>
        </p:txBody>
      </p:sp>
      <p:sp>
        <p:nvSpPr>
          <p:cNvPr id="18" name="object 18"/>
          <p:cNvSpPr txBox="1"/>
          <p:nvPr/>
        </p:nvSpPr>
        <p:spPr>
          <a:xfrm>
            <a:off x="12089997" y="6416573"/>
            <a:ext cx="1460903"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Annotate Freehand</a:t>
            </a:r>
            <a:endParaRPr sz="1400" dirty="0">
              <a:latin typeface="Source Sans Pro"/>
              <a:cs typeface="Source Sans Pro"/>
            </a:endParaRPr>
          </a:p>
        </p:txBody>
      </p:sp>
      <p:sp>
        <p:nvSpPr>
          <p:cNvPr id="19" name="object 19"/>
          <p:cNvSpPr txBox="1"/>
          <p:nvPr/>
        </p:nvSpPr>
        <p:spPr>
          <a:xfrm>
            <a:off x="15210094" y="6416573"/>
            <a:ext cx="848528"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Annotation</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0FEEB51E-61A6-23B4-D8FA-54E66F1D9EE3}"/>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E499BBD1-C01E-9270-8FA0-27E9EA54F8DE}"/>
              </a:ext>
            </a:extLst>
          </p:cNvPr>
          <p:cNvSpPr>
            <a:spLocks noGrp="1"/>
          </p:cNvSpPr>
          <p:nvPr>
            <p:ph type="sldNum" sz="quarter" idx="12"/>
          </p:nvPr>
        </p:nvSpPr>
        <p:spPr/>
        <p:txBody>
          <a:bodyPr/>
          <a:lstStyle/>
          <a:p>
            <a:fld id="{339C9110-F427-4586-9638-A5638F41FBCD}" type="slidenum">
              <a:rPr lang="en-US" smtClean="0"/>
              <a:pPr/>
              <a:t>10</a:t>
            </a:fld>
            <a:endParaRPr lang="en-US"/>
          </a:p>
        </p:txBody>
      </p:sp>
      <p:pic>
        <p:nvPicPr>
          <p:cNvPr id="77" name="Picture Placeholder 76">
            <a:extLst>
              <a:ext uri="{FF2B5EF4-FFF2-40B4-BE49-F238E27FC236}">
                <a16:creationId xmlns:a16="http://schemas.microsoft.com/office/drawing/2014/main" id="{30160F34-BB67-7A0D-E592-B5D471FDD8EF}"/>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1298347" y="1703367"/>
            <a:ext cx="943660" cy="943200"/>
          </a:xfrm>
        </p:spPr>
      </p:pic>
      <p:pic>
        <p:nvPicPr>
          <p:cNvPr id="165" name="Picture Placeholder 164">
            <a:extLst>
              <a:ext uri="{FF2B5EF4-FFF2-40B4-BE49-F238E27FC236}">
                <a16:creationId xmlns:a16="http://schemas.microsoft.com/office/drawing/2014/main" id="{04DB0304-9883-A7DA-4E5F-BFC559A90B82}"/>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p:pic>
      <p:pic>
        <p:nvPicPr>
          <p:cNvPr id="157" name="Picture Placeholder 156">
            <a:extLst>
              <a:ext uri="{FF2B5EF4-FFF2-40B4-BE49-F238E27FC236}">
                <a16:creationId xmlns:a16="http://schemas.microsoft.com/office/drawing/2014/main" id="{0643B504-0782-44A0-4D70-BD4447BDEE02}"/>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131" name="Picture Placeholder 130">
            <a:extLst>
              <a:ext uri="{FF2B5EF4-FFF2-40B4-BE49-F238E27FC236}">
                <a16:creationId xmlns:a16="http://schemas.microsoft.com/office/drawing/2014/main" id="{67E97CDA-8619-E9D1-9685-816E302EED0A}"/>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a:fillRect/>
          </a:stretch>
        </p:blipFill>
        <p:spPr/>
      </p:pic>
      <p:pic>
        <p:nvPicPr>
          <p:cNvPr id="133" name="Picture Placeholder 132">
            <a:extLst>
              <a:ext uri="{FF2B5EF4-FFF2-40B4-BE49-F238E27FC236}">
                <a16:creationId xmlns:a16="http://schemas.microsoft.com/office/drawing/2014/main" id="{BA0F2E62-E74B-CD0A-D7E2-E86E71940CB9}"/>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149" name="Picture Placeholder 148">
            <a:extLst>
              <a:ext uri="{FF2B5EF4-FFF2-40B4-BE49-F238E27FC236}">
                <a16:creationId xmlns:a16="http://schemas.microsoft.com/office/drawing/2014/main" id="{32F69EBC-3D9C-8C9B-0968-A3254DFA9C91}"/>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151" name="Picture Placeholder 150">
            <a:extLst>
              <a:ext uri="{FF2B5EF4-FFF2-40B4-BE49-F238E27FC236}">
                <a16:creationId xmlns:a16="http://schemas.microsoft.com/office/drawing/2014/main" id="{41ECD2CA-D74B-26F7-F9F6-9B7571806047}"/>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153" name="Picture Placeholder 152">
            <a:extLst>
              <a:ext uri="{FF2B5EF4-FFF2-40B4-BE49-F238E27FC236}">
                <a16:creationId xmlns:a16="http://schemas.microsoft.com/office/drawing/2014/main" id="{3502322E-6F9E-05BD-DE05-B6A58362B665}"/>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p:pic>
      <p:pic>
        <p:nvPicPr>
          <p:cNvPr id="155" name="Picture Placeholder 154">
            <a:extLst>
              <a:ext uri="{FF2B5EF4-FFF2-40B4-BE49-F238E27FC236}">
                <a16:creationId xmlns:a16="http://schemas.microsoft.com/office/drawing/2014/main" id="{23276F97-45F4-351F-6093-74DFF0E4240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36" name="Picture Placeholder 35">
            <a:extLst>
              <a:ext uri="{FF2B5EF4-FFF2-40B4-BE49-F238E27FC236}">
                <a16:creationId xmlns:a16="http://schemas.microsoft.com/office/drawing/2014/main" id="{894E72E3-3AEC-1D5E-2BA3-605994936DE3}"/>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38" name="Picture Placeholder 37">
            <a:extLst>
              <a:ext uri="{FF2B5EF4-FFF2-40B4-BE49-F238E27FC236}">
                <a16:creationId xmlns:a16="http://schemas.microsoft.com/office/drawing/2014/main" id="{981D08F2-7C29-B2EE-A99D-A6F90307316E}"/>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25" name="Picture Placeholder 24">
            <a:extLst>
              <a:ext uri="{FF2B5EF4-FFF2-40B4-BE49-F238E27FC236}">
                <a16:creationId xmlns:a16="http://schemas.microsoft.com/office/drawing/2014/main" id="{514037E3-E945-A7AC-0FDA-572A45B057D2}"/>
              </a:ext>
            </a:extLst>
          </p:cNvPr>
          <p:cNvPicPr>
            <a:picLocks noGrp="1" noChangeAspect="1"/>
          </p:cNvPicPr>
          <p:nvPr>
            <p:ph type="pic" sz="quarter" idx="25"/>
          </p:nvPr>
        </p:nvPicPr>
        <p:blipFill>
          <a:blip>
            <a:extLst>
              <a:ext uri="{96DAC541-7B7A-43D3-8B79-37D633B846F1}">
                <asvg:svgBlip xmlns:asvg="http://schemas.microsoft.com/office/drawing/2016/SVG/main" r:embed="rId13"/>
              </a:ext>
            </a:extLst>
          </a:blip>
          <a:srcRect/>
          <a:stretch>
            <a:fillRect/>
          </a:stretch>
        </p:blipFill>
        <p:spPr/>
      </p:pic>
      <p:pic>
        <p:nvPicPr>
          <p:cNvPr id="26" name="Picture Placeholder 25">
            <a:extLst>
              <a:ext uri="{FF2B5EF4-FFF2-40B4-BE49-F238E27FC236}">
                <a16:creationId xmlns:a16="http://schemas.microsoft.com/office/drawing/2014/main" id="{5937EC97-948D-BC21-FDAA-65E3376C7515}"/>
              </a:ext>
            </a:extLst>
          </p:cNvPr>
          <p:cNvPicPr>
            <a:picLocks noGrp="1" noChangeAspect="1"/>
          </p:cNvPicPr>
          <p:nvPr>
            <p:ph type="pic" sz="quarter" idx="16"/>
          </p:nvPr>
        </p:nvPicPr>
        <p:blipFill>
          <a:blip>
            <a:extLst>
              <a:ext uri="{96DAC541-7B7A-43D3-8B79-37D633B846F1}">
                <asvg:svgBlip xmlns:asvg="http://schemas.microsoft.com/office/drawing/2016/SVG/main" r:embed="rId14"/>
              </a:ext>
            </a:extLst>
          </a:blip>
          <a:srcRect/>
          <a:stretch>
            <a:fillRect/>
          </a:stretch>
        </p:blipFill>
        <p:spPr/>
      </p:pic>
      <p:pic>
        <p:nvPicPr>
          <p:cNvPr id="62" name="Picture Placeholder 61">
            <a:extLst>
              <a:ext uri="{FF2B5EF4-FFF2-40B4-BE49-F238E27FC236}">
                <a16:creationId xmlns:a16="http://schemas.microsoft.com/office/drawing/2014/main" id="{433A1064-C65B-FDD7-724F-85F5CCCE8D65}"/>
              </a:ext>
            </a:extLst>
          </p:cNvPr>
          <p:cNvPicPr>
            <a:picLocks noGrp="1" noChangeAspect="1"/>
          </p:cNvPicPr>
          <p:nvPr>
            <p:ph type="pic" sz="quarter" idx="17"/>
          </p:nvPr>
        </p:nvPicPr>
        <p:blipFill>
          <a:blip>
            <a:extLst>
              <a:ext uri="{96DAC541-7B7A-43D3-8B79-37D633B846F1}">
                <asvg:svgBlip xmlns:asvg="http://schemas.microsoft.com/office/drawing/2016/SVG/main" r:embed="rId15"/>
              </a:ext>
            </a:extLst>
          </a:blip>
          <a:srcRect/>
          <a:stretch>
            <a:fillRect/>
          </a:stretch>
        </p:blipFill>
        <p:spPr/>
      </p:pic>
      <p:pic>
        <p:nvPicPr>
          <p:cNvPr id="64" name="Picture Placeholder 63">
            <a:extLst>
              <a:ext uri="{FF2B5EF4-FFF2-40B4-BE49-F238E27FC236}">
                <a16:creationId xmlns:a16="http://schemas.microsoft.com/office/drawing/2014/main" id="{51E45465-DDB2-9F09-6F3F-2E6D3731B655}"/>
              </a:ext>
            </a:extLst>
          </p:cNvPr>
          <p:cNvPicPr>
            <a:picLocks noGrp="1" noChangeAspect="1"/>
          </p:cNvPicPr>
          <p:nvPr>
            <p:ph type="pic" sz="quarter" idx="18"/>
          </p:nvPr>
        </p:nvPicPr>
        <p:blipFill>
          <a:blip>
            <a:extLst>
              <a:ext uri="{96DAC541-7B7A-43D3-8B79-37D633B846F1}">
                <asvg:svgBlip xmlns:asvg="http://schemas.microsoft.com/office/drawing/2016/SVG/main" r:embed="rId16"/>
              </a:ext>
            </a:extLst>
          </a:blip>
          <a:srcRect t="84" b="84"/>
          <a:stretch>
            <a:fillRect/>
          </a:stretch>
        </p:blipFill>
        <p:spPr/>
      </p:pic>
      <p:pic>
        <p:nvPicPr>
          <p:cNvPr id="66" name="Picture Placeholder 65">
            <a:extLst>
              <a:ext uri="{FF2B5EF4-FFF2-40B4-BE49-F238E27FC236}">
                <a16:creationId xmlns:a16="http://schemas.microsoft.com/office/drawing/2014/main" id="{2FB7C923-0DC6-60C5-4BB1-150428B237DF}"/>
              </a:ext>
            </a:extLst>
          </p:cNvPr>
          <p:cNvPicPr>
            <a:picLocks noGrp="1" noChangeAspect="1"/>
          </p:cNvPicPr>
          <p:nvPr>
            <p:ph type="pic" sz="quarter" idx="22"/>
          </p:nvPr>
        </p:nvPicPr>
        <p:blipFill>
          <a:blip>
            <a:extLst>
              <a:ext uri="{96DAC541-7B7A-43D3-8B79-37D633B846F1}">
                <asvg:svgBlip xmlns:asvg="http://schemas.microsoft.com/office/drawing/2016/SVG/main" r:embed="rId17"/>
              </a:ext>
            </a:extLst>
          </a:blip>
          <a:srcRect/>
          <a:stretch>
            <a:fillRect/>
          </a:stretch>
        </p:blipFill>
        <p:spPr/>
      </p:pic>
      <p:pic>
        <p:nvPicPr>
          <p:cNvPr id="68" name="Picture Placeholder 67">
            <a:extLst>
              <a:ext uri="{FF2B5EF4-FFF2-40B4-BE49-F238E27FC236}">
                <a16:creationId xmlns:a16="http://schemas.microsoft.com/office/drawing/2014/main" id="{9B34581D-7037-6E4E-D095-3F8EA436650F}"/>
              </a:ext>
            </a:extLst>
          </p:cNvPr>
          <p:cNvPicPr>
            <a:picLocks noGrp="1" noChangeAspect="1"/>
          </p:cNvPicPr>
          <p:nvPr>
            <p:ph type="pic" sz="quarter" idx="23"/>
          </p:nvPr>
        </p:nvPicPr>
        <p:blipFill>
          <a:blip>
            <a:extLst>
              <a:ext uri="{96DAC541-7B7A-43D3-8B79-37D633B846F1}">
                <asvg:svgBlip xmlns:asvg="http://schemas.microsoft.com/office/drawing/2016/SVG/main" r:embed="rId18"/>
              </a:ext>
            </a:extLst>
          </a:blip>
          <a:srcRect t="84" b="84"/>
          <a:stretch>
            <a:fillRect/>
          </a:stretch>
        </p:blipFill>
        <p:spPr/>
      </p:pic>
      <p:pic>
        <p:nvPicPr>
          <p:cNvPr id="70" name="Picture Placeholder 69">
            <a:extLst>
              <a:ext uri="{FF2B5EF4-FFF2-40B4-BE49-F238E27FC236}">
                <a16:creationId xmlns:a16="http://schemas.microsoft.com/office/drawing/2014/main" id="{BB227733-BDFE-5F03-E5DF-02315634B55E}"/>
              </a:ext>
            </a:extLst>
          </p:cNvPr>
          <p:cNvPicPr>
            <a:picLocks noGrp="1" noChangeAspect="1"/>
          </p:cNvPicPr>
          <p:nvPr>
            <p:ph type="pic" sz="quarter" idx="24"/>
          </p:nvPr>
        </p:nvPicPr>
        <p:blipFill>
          <a:blip>
            <a:extLs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29482844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object 14"/>
          <p:cNvSpPr txBox="1"/>
          <p:nvPr/>
        </p:nvSpPr>
        <p:spPr>
          <a:xfrm>
            <a:off x="1206500" y="1145087"/>
            <a:ext cx="11150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Numbered</a:t>
            </a:r>
            <a:r>
              <a:rPr sz="1400" spc="-25" dirty="0">
                <a:solidFill>
                  <a:schemeClr val="bg1"/>
                </a:solidFill>
                <a:latin typeface="Source Sans Pro"/>
                <a:cs typeface="Source Sans Pro"/>
              </a:rPr>
              <a:t> </a:t>
            </a:r>
            <a:r>
              <a:rPr sz="1400" spc="-20" dirty="0">
                <a:solidFill>
                  <a:schemeClr val="bg1"/>
                </a:solidFill>
                <a:latin typeface="Source Sans Pro"/>
                <a:cs typeface="Source Sans Pro"/>
              </a:rPr>
              <a:t>List</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8D846B0B-D4B0-8B3C-C5A2-7B0C57CDFD0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D737EC2-F4E1-E2E4-4615-8D25B42754D6}"/>
              </a:ext>
            </a:extLst>
          </p:cNvPr>
          <p:cNvSpPr>
            <a:spLocks noGrp="1"/>
          </p:cNvSpPr>
          <p:nvPr>
            <p:ph type="sldNum" sz="quarter" idx="12"/>
          </p:nvPr>
        </p:nvSpPr>
        <p:spPr/>
        <p:txBody>
          <a:bodyPr/>
          <a:lstStyle/>
          <a:p>
            <a:fld id="{339C9110-F427-4586-9638-A5638F41FBCD}" type="slidenum">
              <a:rPr lang="en-US" smtClean="0"/>
              <a:pPr/>
              <a:t>100</a:t>
            </a:fld>
            <a:endParaRPr lang="en-US"/>
          </a:p>
        </p:txBody>
      </p:sp>
      <p:pic>
        <p:nvPicPr>
          <p:cNvPr id="5" name="Picture Placeholder 4">
            <a:extLst>
              <a:ext uri="{FF2B5EF4-FFF2-40B4-BE49-F238E27FC236}">
                <a16:creationId xmlns:a16="http://schemas.microsoft.com/office/drawing/2014/main" id="{BB1632AC-0DC6-227F-29F8-50EB2FD81ABD}"/>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a:fillRect/>
          </a:stretch>
        </p:blipFill>
        <p:spPr/>
      </p:pic>
    </p:spTree>
    <p:extLst>
      <p:ext uri="{BB962C8B-B14F-4D97-AF65-F5344CB8AC3E}">
        <p14:creationId xmlns:p14="http://schemas.microsoft.com/office/powerpoint/2010/main" val="17598554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8D846B0B-D4B0-8B3C-C5A2-7B0C57CDFD0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D737EC2-F4E1-E2E4-4615-8D25B42754D6}"/>
              </a:ext>
            </a:extLst>
          </p:cNvPr>
          <p:cNvSpPr>
            <a:spLocks noGrp="1"/>
          </p:cNvSpPr>
          <p:nvPr>
            <p:ph type="sldNum" sz="quarter" idx="12"/>
          </p:nvPr>
        </p:nvSpPr>
        <p:spPr/>
        <p:txBody>
          <a:bodyPr/>
          <a:lstStyle/>
          <a:p>
            <a:fld id="{339C9110-F427-4586-9638-A5638F41FBCD}" type="slidenum">
              <a:rPr lang="en-US" smtClean="0"/>
              <a:pPr/>
              <a:t>101</a:t>
            </a:fld>
            <a:endParaRPr lang="en-US"/>
          </a:p>
        </p:txBody>
      </p:sp>
      <p:pic>
        <p:nvPicPr>
          <p:cNvPr id="68" name="Picture Placeholder 67">
            <a:extLst>
              <a:ext uri="{FF2B5EF4-FFF2-40B4-BE49-F238E27FC236}">
                <a16:creationId xmlns:a16="http://schemas.microsoft.com/office/drawing/2014/main" id="{FF067F6E-A069-A29E-0527-952A29BA96FC}"/>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72" name="Picture Placeholder 71">
            <a:extLst>
              <a:ext uri="{FF2B5EF4-FFF2-40B4-BE49-F238E27FC236}">
                <a16:creationId xmlns:a16="http://schemas.microsoft.com/office/drawing/2014/main" id="{CF748BA6-BEDA-B885-F56F-E8F895C67051}"/>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75" name="Picture Placeholder 74">
            <a:extLst>
              <a:ext uri="{FF2B5EF4-FFF2-40B4-BE49-F238E27FC236}">
                <a16:creationId xmlns:a16="http://schemas.microsoft.com/office/drawing/2014/main" id="{35C1D0C9-4B76-6F24-DCFF-0F16D64ECD4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77" name="Picture Placeholder 76">
            <a:extLst>
              <a:ext uri="{FF2B5EF4-FFF2-40B4-BE49-F238E27FC236}">
                <a16:creationId xmlns:a16="http://schemas.microsoft.com/office/drawing/2014/main" id="{1EA7BE19-F6FB-34ED-4B81-8917D87F9D4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79" name="Picture Placeholder 78">
            <a:extLst>
              <a:ext uri="{FF2B5EF4-FFF2-40B4-BE49-F238E27FC236}">
                <a16:creationId xmlns:a16="http://schemas.microsoft.com/office/drawing/2014/main" id="{D05A9690-D9DF-3FE3-FB6D-5588E705F8C5}"/>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81" name="Picture Placeholder 80">
            <a:extLst>
              <a:ext uri="{FF2B5EF4-FFF2-40B4-BE49-F238E27FC236}">
                <a16:creationId xmlns:a16="http://schemas.microsoft.com/office/drawing/2014/main" id="{8FBEA27F-BBF8-3A62-12AA-AE1AA108D91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83" name="Picture Placeholder 82">
            <a:extLst>
              <a:ext uri="{FF2B5EF4-FFF2-40B4-BE49-F238E27FC236}">
                <a16:creationId xmlns:a16="http://schemas.microsoft.com/office/drawing/2014/main" id="{6BA56693-EF04-048B-392E-B70E1639A836}"/>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85" name="Picture Placeholder 84">
            <a:extLst>
              <a:ext uri="{FF2B5EF4-FFF2-40B4-BE49-F238E27FC236}">
                <a16:creationId xmlns:a16="http://schemas.microsoft.com/office/drawing/2014/main" id="{627B103F-C6F7-0CE1-A43C-765C59CCEBF7}"/>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87" name="Picture Placeholder 86">
            <a:extLst>
              <a:ext uri="{FF2B5EF4-FFF2-40B4-BE49-F238E27FC236}">
                <a16:creationId xmlns:a16="http://schemas.microsoft.com/office/drawing/2014/main" id="{34C0DA43-C94F-0049-CAEE-25DC8DD099A7}"/>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89" name="Picture Placeholder 88">
            <a:extLst>
              <a:ext uri="{FF2B5EF4-FFF2-40B4-BE49-F238E27FC236}">
                <a16:creationId xmlns:a16="http://schemas.microsoft.com/office/drawing/2014/main" id="{DFE789BB-E3E9-C15A-3F4A-E716644F3346}"/>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11" name="Picture Placeholder 10">
            <a:extLst>
              <a:ext uri="{FF2B5EF4-FFF2-40B4-BE49-F238E27FC236}">
                <a16:creationId xmlns:a16="http://schemas.microsoft.com/office/drawing/2014/main" id="{6164F534-1F5E-7195-CCCA-E8D9F82031D5}"/>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13" name="Picture Placeholder 12">
            <a:extLst>
              <a:ext uri="{FF2B5EF4-FFF2-40B4-BE49-F238E27FC236}">
                <a16:creationId xmlns:a16="http://schemas.microsoft.com/office/drawing/2014/main" id="{7E60D652-A8F3-7A44-38D1-456E60AAB66B}"/>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a:fillRect/>
          </a:stretch>
        </p:blipFill>
        <p:spPr/>
      </p:pic>
      <p:sp>
        <p:nvSpPr>
          <p:cNvPr id="32" name="object 15">
            <a:extLst>
              <a:ext uri="{FF2B5EF4-FFF2-40B4-BE49-F238E27FC236}">
                <a16:creationId xmlns:a16="http://schemas.microsoft.com/office/drawing/2014/main" id="{CE98BA90-1738-7949-7722-C0E803A61ACA}"/>
              </a:ext>
            </a:extLst>
          </p:cNvPr>
          <p:cNvSpPr txBox="1"/>
          <p:nvPr/>
        </p:nvSpPr>
        <p:spPr>
          <a:xfrm>
            <a:off x="1475285" y="1008888"/>
            <a:ext cx="55753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OBGYN</a:t>
            </a:r>
            <a:endParaRPr sz="1400" dirty="0">
              <a:solidFill>
                <a:schemeClr val="bg1"/>
              </a:solidFill>
              <a:latin typeface="Source Sans Pro"/>
              <a:cs typeface="Source Sans Pro"/>
            </a:endParaRPr>
          </a:p>
        </p:txBody>
      </p:sp>
      <p:sp>
        <p:nvSpPr>
          <p:cNvPr id="34" name="object 16">
            <a:extLst>
              <a:ext uri="{FF2B5EF4-FFF2-40B4-BE49-F238E27FC236}">
                <a16:creationId xmlns:a16="http://schemas.microsoft.com/office/drawing/2014/main" id="{CEA34E4F-FAB8-E7F4-0687-047D669B99F3}"/>
              </a:ext>
            </a:extLst>
          </p:cNvPr>
          <p:cNvSpPr txBox="1"/>
          <p:nvPr/>
        </p:nvSpPr>
        <p:spPr>
          <a:xfrm>
            <a:off x="4253765" y="1008888"/>
            <a:ext cx="5207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Offline</a:t>
            </a:r>
            <a:endParaRPr sz="1400">
              <a:solidFill>
                <a:schemeClr val="bg1"/>
              </a:solidFill>
              <a:latin typeface="Source Sans Pro"/>
              <a:cs typeface="Source Sans Pro"/>
            </a:endParaRPr>
          </a:p>
        </p:txBody>
      </p:sp>
      <p:sp>
        <p:nvSpPr>
          <p:cNvPr id="36" name="object 17">
            <a:extLst>
              <a:ext uri="{FF2B5EF4-FFF2-40B4-BE49-F238E27FC236}">
                <a16:creationId xmlns:a16="http://schemas.microsoft.com/office/drawing/2014/main" id="{2911539D-8258-5CA1-3CA6-E60C0BE437DF}"/>
              </a:ext>
            </a:extLst>
          </p:cNvPr>
          <p:cNvSpPr txBox="1"/>
          <p:nvPr/>
        </p:nvSpPr>
        <p:spPr>
          <a:xfrm>
            <a:off x="6908497" y="1008888"/>
            <a:ext cx="73152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Oncology</a:t>
            </a:r>
            <a:endParaRPr sz="1400">
              <a:solidFill>
                <a:schemeClr val="bg1"/>
              </a:solidFill>
              <a:latin typeface="Source Sans Pro"/>
              <a:cs typeface="Source Sans Pro"/>
            </a:endParaRPr>
          </a:p>
        </p:txBody>
      </p:sp>
      <p:sp>
        <p:nvSpPr>
          <p:cNvPr id="38" name="object 18">
            <a:extLst>
              <a:ext uri="{FF2B5EF4-FFF2-40B4-BE49-F238E27FC236}">
                <a16:creationId xmlns:a16="http://schemas.microsoft.com/office/drawing/2014/main" id="{EFF8DE48-2A80-E83D-4291-D52CF0329122}"/>
              </a:ext>
            </a:extLst>
          </p:cNvPr>
          <p:cNvSpPr txBox="1"/>
          <p:nvPr/>
        </p:nvSpPr>
        <p:spPr>
          <a:xfrm>
            <a:off x="9300441" y="1008888"/>
            <a:ext cx="14681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Open</a:t>
            </a:r>
            <a:r>
              <a:rPr sz="1400" spc="-35" dirty="0">
                <a:solidFill>
                  <a:schemeClr val="bg1"/>
                </a:solidFill>
                <a:latin typeface="Source Sans Pro"/>
                <a:cs typeface="Source Sans Pro"/>
              </a:rPr>
              <a:t> </a:t>
            </a:r>
            <a:r>
              <a:rPr sz="1400" dirty="0">
                <a:solidFill>
                  <a:schemeClr val="bg1"/>
                </a:solidFill>
                <a:latin typeface="Source Sans Pro"/>
                <a:cs typeface="Source Sans Pro"/>
              </a:rPr>
              <a:t>Panel</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Bottom</a:t>
            </a:r>
            <a:endParaRPr sz="1400">
              <a:solidFill>
                <a:schemeClr val="bg1"/>
              </a:solidFill>
              <a:latin typeface="Source Sans Pro"/>
              <a:cs typeface="Source Sans Pro"/>
            </a:endParaRPr>
          </a:p>
        </p:txBody>
      </p:sp>
      <p:sp>
        <p:nvSpPr>
          <p:cNvPr id="39" name="object 19">
            <a:extLst>
              <a:ext uri="{FF2B5EF4-FFF2-40B4-BE49-F238E27FC236}">
                <a16:creationId xmlns:a16="http://schemas.microsoft.com/office/drawing/2014/main" id="{E050C8EF-E1A7-FE2C-5EFF-E3652A8A6281}"/>
              </a:ext>
            </a:extLst>
          </p:cNvPr>
          <p:cNvSpPr txBox="1"/>
          <p:nvPr/>
        </p:nvSpPr>
        <p:spPr>
          <a:xfrm>
            <a:off x="12199470" y="1008888"/>
            <a:ext cx="11906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Open</a:t>
            </a:r>
            <a:r>
              <a:rPr sz="1400" spc="-45" dirty="0">
                <a:solidFill>
                  <a:schemeClr val="bg1"/>
                </a:solidFill>
                <a:latin typeface="Source Sans Pro"/>
                <a:cs typeface="Source Sans Pro"/>
              </a:rPr>
              <a:t> </a:t>
            </a:r>
            <a:r>
              <a:rPr sz="1400" dirty="0">
                <a:solidFill>
                  <a:schemeClr val="bg1"/>
                </a:solidFill>
                <a:latin typeface="Source Sans Pro"/>
                <a:cs typeface="Source Sans Pro"/>
              </a:rPr>
              <a:t>Panel</a:t>
            </a:r>
            <a:r>
              <a:rPr sz="1400" spc="-30" dirty="0">
                <a:solidFill>
                  <a:schemeClr val="bg1"/>
                </a:solidFill>
                <a:latin typeface="Source Sans Pro"/>
                <a:cs typeface="Source Sans Pro"/>
              </a:rPr>
              <a:t> </a:t>
            </a:r>
            <a:r>
              <a:rPr sz="1400" spc="-20" dirty="0">
                <a:solidFill>
                  <a:schemeClr val="bg1"/>
                </a:solidFill>
                <a:latin typeface="Source Sans Pro"/>
                <a:cs typeface="Source Sans Pro"/>
              </a:rPr>
              <a:t>Left</a:t>
            </a:r>
            <a:endParaRPr sz="1400">
              <a:solidFill>
                <a:schemeClr val="bg1"/>
              </a:solidFill>
              <a:latin typeface="Source Sans Pro"/>
              <a:cs typeface="Source Sans Pro"/>
            </a:endParaRPr>
          </a:p>
        </p:txBody>
      </p:sp>
      <p:sp>
        <p:nvSpPr>
          <p:cNvPr id="47" name="object 2">
            <a:extLst>
              <a:ext uri="{FF2B5EF4-FFF2-40B4-BE49-F238E27FC236}">
                <a16:creationId xmlns:a16="http://schemas.microsoft.com/office/drawing/2014/main" id="{758666DB-631D-D764-B491-F65189B348E2}"/>
              </a:ext>
            </a:extLst>
          </p:cNvPr>
          <p:cNvSpPr txBox="1"/>
          <p:nvPr/>
        </p:nvSpPr>
        <p:spPr>
          <a:xfrm>
            <a:off x="14934992" y="1008888"/>
            <a:ext cx="13036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Open</a:t>
            </a:r>
            <a:r>
              <a:rPr sz="1400" spc="-45" dirty="0">
                <a:solidFill>
                  <a:schemeClr val="bg1"/>
                </a:solidFill>
                <a:latin typeface="Source Sans Pro"/>
                <a:cs typeface="Source Sans Pro"/>
              </a:rPr>
              <a:t> </a:t>
            </a:r>
            <a:r>
              <a:rPr sz="1400" dirty="0">
                <a:solidFill>
                  <a:schemeClr val="bg1"/>
                </a:solidFill>
                <a:latin typeface="Source Sans Pro"/>
                <a:cs typeface="Source Sans Pro"/>
              </a:rPr>
              <a:t>Panel</a:t>
            </a:r>
            <a:r>
              <a:rPr sz="1400" spc="-30" dirty="0">
                <a:solidFill>
                  <a:schemeClr val="bg1"/>
                </a:solidFill>
                <a:latin typeface="Source Sans Pro"/>
                <a:cs typeface="Source Sans Pro"/>
              </a:rPr>
              <a:t> </a:t>
            </a:r>
            <a:r>
              <a:rPr sz="1400" spc="-20" dirty="0">
                <a:solidFill>
                  <a:schemeClr val="bg1"/>
                </a:solidFill>
                <a:latin typeface="Source Sans Pro"/>
                <a:cs typeface="Source Sans Pro"/>
              </a:rPr>
              <a:t>Right</a:t>
            </a:r>
            <a:endParaRPr sz="1400">
              <a:solidFill>
                <a:schemeClr val="bg1"/>
              </a:solidFill>
              <a:latin typeface="Source Sans Pro"/>
              <a:cs typeface="Source Sans Pro"/>
            </a:endParaRPr>
          </a:p>
        </p:txBody>
      </p:sp>
      <p:sp>
        <p:nvSpPr>
          <p:cNvPr id="49" name="object 3">
            <a:extLst>
              <a:ext uri="{FF2B5EF4-FFF2-40B4-BE49-F238E27FC236}">
                <a16:creationId xmlns:a16="http://schemas.microsoft.com/office/drawing/2014/main" id="{F738E1DB-95E1-C7CA-1B81-AF0D36BE7E40}"/>
              </a:ext>
            </a:extLst>
          </p:cNvPr>
          <p:cNvSpPr txBox="1"/>
          <p:nvPr/>
        </p:nvSpPr>
        <p:spPr>
          <a:xfrm>
            <a:off x="1195502" y="3711477"/>
            <a:ext cx="11912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Open</a:t>
            </a:r>
            <a:r>
              <a:rPr sz="1400" spc="-35" dirty="0">
                <a:solidFill>
                  <a:schemeClr val="bg1"/>
                </a:solidFill>
                <a:latin typeface="Source Sans Pro"/>
                <a:cs typeface="Source Sans Pro"/>
              </a:rPr>
              <a:t> </a:t>
            </a:r>
            <a:r>
              <a:rPr sz="1400" dirty="0">
                <a:solidFill>
                  <a:schemeClr val="bg1"/>
                </a:solidFill>
                <a:latin typeface="Source Sans Pro"/>
                <a:cs typeface="Source Sans Pro"/>
              </a:rPr>
              <a:t>Panel</a:t>
            </a:r>
            <a:r>
              <a:rPr sz="1400" spc="-30" dirty="0">
                <a:solidFill>
                  <a:schemeClr val="bg1"/>
                </a:solidFill>
                <a:latin typeface="Source Sans Pro"/>
                <a:cs typeface="Source Sans Pro"/>
              </a:rPr>
              <a:t> </a:t>
            </a:r>
            <a:r>
              <a:rPr sz="1400" spc="-25" dirty="0">
                <a:solidFill>
                  <a:schemeClr val="bg1"/>
                </a:solidFill>
                <a:latin typeface="Source Sans Pro"/>
                <a:cs typeface="Source Sans Pro"/>
              </a:rPr>
              <a:t>Top</a:t>
            </a:r>
            <a:endParaRPr sz="1400">
              <a:solidFill>
                <a:schemeClr val="bg1"/>
              </a:solidFill>
              <a:latin typeface="Source Sans Pro"/>
              <a:cs typeface="Source Sans Pro"/>
            </a:endParaRPr>
          </a:p>
        </p:txBody>
      </p:sp>
      <p:sp>
        <p:nvSpPr>
          <p:cNvPr id="50" name="object 4">
            <a:extLst>
              <a:ext uri="{FF2B5EF4-FFF2-40B4-BE49-F238E27FC236}">
                <a16:creationId xmlns:a16="http://schemas.microsoft.com/office/drawing/2014/main" id="{BADB8A36-AE31-9846-9419-CB930A475C15}"/>
              </a:ext>
            </a:extLst>
          </p:cNvPr>
          <p:cNvSpPr txBox="1"/>
          <p:nvPr/>
        </p:nvSpPr>
        <p:spPr>
          <a:xfrm>
            <a:off x="4383101" y="3711477"/>
            <a:ext cx="33591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Oral</a:t>
            </a:r>
            <a:endParaRPr sz="1400">
              <a:solidFill>
                <a:schemeClr val="bg1"/>
              </a:solidFill>
              <a:latin typeface="Source Sans Pro"/>
              <a:cs typeface="Source Sans Pro"/>
            </a:endParaRPr>
          </a:p>
        </p:txBody>
      </p:sp>
      <p:sp>
        <p:nvSpPr>
          <p:cNvPr id="51" name="object 5">
            <a:extLst>
              <a:ext uri="{FF2B5EF4-FFF2-40B4-BE49-F238E27FC236}">
                <a16:creationId xmlns:a16="http://schemas.microsoft.com/office/drawing/2014/main" id="{450E32E6-9DA6-4128-840D-EDC7FF162AEE}"/>
              </a:ext>
            </a:extLst>
          </p:cNvPr>
          <p:cNvSpPr txBox="1"/>
          <p:nvPr/>
        </p:nvSpPr>
        <p:spPr>
          <a:xfrm>
            <a:off x="7107530" y="3711477"/>
            <a:ext cx="40767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Orbit</a:t>
            </a:r>
            <a:endParaRPr sz="1400">
              <a:solidFill>
                <a:schemeClr val="bg1"/>
              </a:solidFill>
              <a:latin typeface="Source Sans Pro"/>
              <a:cs typeface="Source Sans Pro"/>
            </a:endParaRPr>
          </a:p>
        </p:txBody>
      </p:sp>
      <p:sp>
        <p:nvSpPr>
          <p:cNvPr id="53" name="object 6">
            <a:extLst>
              <a:ext uri="{FF2B5EF4-FFF2-40B4-BE49-F238E27FC236}">
                <a16:creationId xmlns:a16="http://schemas.microsoft.com/office/drawing/2014/main" id="{9EF9A9E8-C2AE-C5D2-795C-78590461DE27}"/>
              </a:ext>
            </a:extLst>
          </p:cNvPr>
          <p:cNvSpPr txBox="1"/>
          <p:nvPr/>
        </p:nvSpPr>
        <p:spPr>
          <a:xfrm>
            <a:off x="9774530" y="3711477"/>
            <a:ext cx="5937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Overlay</a:t>
            </a:r>
            <a:endParaRPr sz="1400">
              <a:solidFill>
                <a:schemeClr val="bg1"/>
              </a:solidFill>
              <a:latin typeface="Source Sans Pro"/>
              <a:cs typeface="Source Sans Pro"/>
            </a:endParaRPr>
          </a:p>
        </p:txBody>
      </p:sp>
      <p:sp>
        <p:nvSpPr>
          <p:cNvPr id="12" name="object 6">
            <a:extLst>
              <a:ext uri="{FF2B5EF4-FFF2-40B4-BE49-F238E27FC236}">
                <a16:creationId xmlns:a16="http://schemas.microsoft.com/office/drawing/2014/main" id="{89FE829A-E78D-9D11-45C4-3180732FC97B}"/>
              </a:ext>
            </a:extLst>
          </p:cNvPr>
          <p:cNvSpPr txBox="1"/>
          <p:nvPr/>
        </p:nvSpPr>
        <p:spPr>
          <a:xfrm>
            <a:off x="12331700" y="3711477"/>
            <a:ext cx="943603"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Oxygenation</a:t>
            </a:r>
            <a:endParaRPr sz="1400" dirty="0">
              <a:solidFill>
                <a:schemeClr val="bg1"/>
              </a:solidFill>
              <a:latin typeface="Source Sans Pro"/>
              <a:cs typeface="Source Sans Pro"/>
            </a:endParaRPr>
          </a:p>
        </p:txBody>
      </p:sp>
      <p:sp>
        <p:nvSpPr>
          <p:cNvPr id="9" name="object 6">
            <a:extLst>
              <a:ext uri="{FF2B5EF4-FFF2-40B4-BE49-F238E27FC236}">
                <a16:creationId xmlns:a16="http://schemas.microsoft.com/office/drawing/2014/main" id="{BDEE1728-59F5-148A-0D56-A01BEDAC140D}"/>
              </a:ext>
            </a:extLst>
          </p:cNvPr>
          <p:cNvSpPr txBox="1"/>
          <p:nvPr/>
        </p:nvSpPr>
        <p:spPr>
          <a:xfrm>
            <a:off x="14846300" y="3711477"/>
            <a:ext cx="1424608"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Open Parenthesis</a:t>
            </a:r>
            <a:endParaRPr lang="en-IN" sz="1400" dirty="0">
              <a:solidFill>
                <a:schemeClr val="bg1"/>
              </a:solidFill>
              <a:latin typeface="+mn-lt"/>
            </a:endParaRPr>
          </a:p>
        </p:txBody>
      </p:sp>
    </p:spTree>
    <p:extLst>
      <p:ext uri="{BB962C8B-B14F-4D97-AF65-F5344CB8AC3E}">
        <p14:creationId xmlns:p14="http://schemas.microsoft.com/office/powerpoint/2010/main" val="97758506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object 7"/>
          <p:cNvSpPr txBox="1"/>
          <p:nvPr/>
        </p:nvSpPr>
        <p:spPr>
          <a:xfrm>
            <a:off x="1316990" y="1006475"/>
            <a:ext cx="84581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Pacemaker</a:t>
            </a:r>
            <a:endParaRPr sz="1400" dirty="0">
              <a:solidFill>
                <a:schemeClr val="bg1"/>
              </a:solidFill>
              <a:latin typeface="Source Sans Pro"/>
              <a:cs typeface="Source Sans Pro"/>
            </a:endParaRPr>
          </a:p>
        </p:txBody>
      </p:sp>
      <p:sp>
        <p:nvSpPr>
          <p:cNvPr id="8" name="object 8"/>
          <p:cNvSpPr txBox="1"/>
          <p:nvPr/>
        </p:nvSpPr>
        <p:spPr>
          <a:xfrm>
            <a:off x="3759835" y="1006475"/>
            <a:ext cx="15989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Pacemaker</a:t>
            </a:r>
            <a:r>
              <a:rPr sz="1400" spc="-45" dirty="0">
                <a:solidFill>
                  <a:schemeClr val="bg1"/>
                </a:solidFill>
                <a:latin typeface="Source Sans Pro"/>
                <a:cs typeface="Source Sans Pro"/>
              </a:rPr>
              <a:t> </a:t>
            </a:r>
            <a:r>
              <a:rPr sz="1400" spc="-10" dirty="0">
                <a:solidFill>
                  <a:schemeClr val="bg1"/>
                </a:solidFill>
                <a:latin typeface="Source Sans Pro"/>
                <a:cs typeface="Source Sans Pro"/>
              </a:rPr>
              <a:t>Unknown</a:t>
            </a:r>
            <a:endParaRPr sz="1400">
              <a:solidFill>
                <a:schemeClr val="bg1"/>
              </a:solidFill>
              <a:latin typeface="Source Sans Pro"/>
              <a:cs typeface="Source Sans Pro"/>
            </a:endParaRPr>
          </a:p>
        </p:txBody>
      </p:sp>
      <p:sp>
        <p:nvSpPr>
          <p:cNvPr id="9" name="object 9"/>
          <p:cNvSpPr txBox="1"/>
          <p:nvPr/>
        </p:nvSpPr>
        <p:spPr>
          <a:xfrm>
            <a:off x="6855155" y="1006475"/>
            <a:ext cx="92836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Page</a:t>
            </a:r>
            <a:r>
              <a:rPr sz="1400" spc="-45" dirty="0">
                <a:solidFill>
                  <a:schemeClr val="bg1"/>
                </a:solidFill>
                <a:latin typeface="Source Sans Pro"/>
                <a:cs typeface="Source Sans Pro"/>
              </a:rPr>
              <a:t> </a:t>
            </a:r>
            <a:r>
              <a:rPr sz="1400" spc="-10" dirty="0">
                <a:solidFill>
                  <a:schemeClr val="bg1"/>
                </a:solidFill>
                <a:latin typeface="Source Sans Pro"/>
                <a:cs typeface="Source Sans Pro"/>
              </a:rPr>
              <a:t>Margin</a:t>
            </a:r>
            <a:endParaRPr sz="1400">
              <a:solidFill>
                <a:schemeClr val="bg1"/>
              </a:solidFill>
              <a:latin typeface="Source Sans Pro"/>
              <a:cs typeface="Source Sans Pro"/>
            </a:endParaRPr>
          </a:p>
        </p:txBody>
      </p:sp>
      <p:sp>
        <p:nvSpPr>
          <p:cNvPr id="10" name="object 10"/>
          <p:cNvSpPr txBox="1"/>
          <p:nvPr/>
        </p:nvSpPr>
        <p:spPr>
          <a:xfrm>
            <a:off x="9511131" y="1006475"/>
            <a:ext cx="11366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Paging</a:t>
            </a:r>
            <a:r>
              <a:rPr sz="1400" spc="-35" dirty="0">
                <a:solidFill>
                  <a:schemeClr val="bg1"/>
                </a:solidFill>
                <a:latin typeface="Source Sans Pro"/>
                <a:cs typeface="Source Sans Pro"/>
              </a:rPr>
              <a:t> </a:t>
            </a:r>
            <a:r>
              <a:rPr sz="1400" dirty="0">
                <a:solidFill>
                  <a:schemeClr val="bg1"/>
                </a:solidFill>
                <a:latin typeface="Source Sans Pro"/>
                <a:cs typeface="Source Sans Pro"/>
              </a:rPr>
              <a:t>-</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Rotate</a:t>
            </a:r>
            <a:endParaRPr sz="1400">
              <a:solidFill>
                <a:schemeClr val="bg1"/>
              </a:solidFill>
              <a:latin typeface="Source Sans Pro"/>
              <a:cs typeface="Source Sans Pro"/>
            </a:endParaRPr>
          </a:p>
        </p:txBody>
      </p:sp>
      <p:sp>
        <p:nvSpPr>
          <p:cNvPr id="11" name="object 11"/>
          <p:cNvSpPr txBox="1"/>
          <p:nvPr/>
        </p:nvSpPr>
        <p:spPr>
          <a:xfrm>
            <a:off x="12686994" y="1006475"/>
            <a:ext cx="305435"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Pan</a:t>
            </a:r>
            <a:endParaRPr sz="1400">
              <a:solidFill>
                <a:schemeClr val="bg1"/>
              </a:solidFill>
              <a:latin typeface="Source Sans Pro"/>
              <a:cs typeface="Source Sans Pro"/>
            </a:endParaRPr>
          </a:p>
        </p:txBody>
      </p:sp>
      <p:sp>
        <p:nvSpPr>
          <p:cNvPr id="12" name="object 12"/>
          <p:cNvSpPr txBox="1"/>
          <p:nvPr/>
        </p:nvSpPr>
        <p:spPr>
          <a:xfrm>
            <a:off x="1358900" y="3711524"/>
            <a:ext cx="8147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Paper</a:t>
            </a:r>
            <a:r>
              <a:rPr sz="1400" spc="-65" dirty="0">
                <a:solidFill>
                  <a:schemeClr val="bg1"/>
                </a:solidFill>
                <a:latin typeface="Source Sans Pro"/>
                <a:cs typeface="Source Sans Pro"/>
              </a:rPr>
              <a:t> </a:t>
            </a:r>
            <a:r>
              <a:rPr sz="1400" spc="-25" dirty="0">
                <a:solidFill>
                  <a:schemeClr val="bg1"/>
                </a:solidFill>
                <a:latin typeface="Source Sans Pro"/>
                <a:cs typeface="Source Sans Pro"/>
              </a:rPr>
              <a:t>Jam</a:t>
            </a:r>
            <a:endParaRPr sz="1400">
              <a:solidFill>
                <a:schemeClr val="bg1"/>
              </a:solidFill>
              <a:latin typeface="Source Sans Pro"/>
              <a:cs typeface="Source Sans Pro"/>
            </a:endParaRPr>
          </a:p>
        </p:txBody>
      </p:sp>
      <p:sp>
        <p:nvSpPr>
          <p:cNvPr id="13" name="object 13"/>
          <p:cNvSpPr txBox="1"/>
          <p:nvPr/>
        </p:nvSpPr>
        <p:spPr>
          <a:xfrm>
            <a:off x="3646067" y="3711524"/>
            <a:ext cx="181673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Paragraph</a:t>
            </a:r>
            <a:r>
              <a:rPr sz="1400" spc="-25" dirty="0">
                <a:solidFill>
                  <a:schemeClr val="bg1"/>
                </a:solidFill>
                <a:latin typeface="Source Sans Pro"/>
                <a:cs typeface="Source Sans Pro"/>
              </a:rPr>
              <a:t> </a:t>
            </a:r>
            <a:r>
              <a:rPr sz="1400" dirty="0">
                <a:solidFill>
                  <a:schemeClr val="bg1"/>
                </a:solidFill>
                <a:latin typeface="Source Sans Pro"/>
                <a:cs typeface="Source Sans Pro"/>
              </a:rPr>
              <a:t>-</a:t>
            </a:r>
            <a:r>
              <a:rPr sz="1400" spc="-20" dirty="0">
                <a:solidFill>
                  <a:schemeClr val="bg1"/>
                </a:solidFill>
                <a:latin typeface="Source Sans Pro"/>
                <a:cs typeface="Source Sans Pro"/>
              </a:rPr>
              <a:t> </a:t>
            </a:r>
            <a:r>
              <a:rPr sz="1400" dirty="0">
                <a:solidFill>
                  <a:schemeClr val="bg1"/>
                </a:solidFill>
                <a:latin typeface="Source Sans Pro"/>
                <a:cs typeface="Source Sans Pro"/>
              </a:rPr>
              <a:t>Center</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Align</a:t>
            </a:r>
            <a:endParaRPr sz="1400">
              <a:solidFill>
                <a:schemeClr val="bg1"/>
              </a:solidFill>
              <a:latin typeface="Source Sans Pro"/>
              <a:cs typeface="Source Sans Pro"/>
            </a:endParaRPr>
          </a:p>
        </p:txBody>
      </p:sp>
      <p:sp>
        <p:nvSpPr>
          <p:cNvPr id="14" name="object 14"/>
          <p:cNvSpPr txBox="1"/>
          <p:nvPr/>
        </p:nvSpPr>
        <p:spPr>
          <a:xfrm>
            <a:off x="6604260" y="3711524"/>
            <a:ext cx="140589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Paragraph</a:t>
            </a:r>
            <a:r>
              <a:rPr sz="1400" spc="-25" dirty="0">
                <a:solidFill>
                  <a:schemeClr val="bg1"/>
                </a:solidFill>
                <a:latin typeface="Source Sans Pro"/>
                <a:cs typeface="Source Sans Pro"/>
              </a:rPr>
              <a:t> </a:t>
            </a:r>
            <a:r>
              <a:rPr sz="1400" dirty="0">
                <a:solidFill>
                  <a:schemeClr val="bg1"/>
                </a:solidFill>
                <a:latin typeface="Source Sans Pro"/>
                <a:cs typeface="Source Sans Pro"/>
              </a:rPr>
              <a:t>-</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Justify</a:t>
            </a:r>
            <a:endParaRPr sz="1400">
              <a:solidFill>
                <a:schemeClr val="bg1"/>
              </a:solidFill>
              <a:latin typeface="Source Sans Pro"/>
              <a:cs typeface="Source Sans Pro"/>
            </a:endParaRPr>
          </a:p>
        </p:txBody>
      </p:sp>
      <p:sp>
        <p:nvSpPr>
          <p:cNvPr id="15" name="object 15"/>
          <p:cNvSpPr txBox="1"/>
          <p:nvPr/>
        </p:nvSpPr>
        <p:spPr>
          <a:xfrm>
            <a:off x="9267171" y="3711524"/>
            <a:ext cx="16002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Paragraph</a:t>
            </a:r>
            <a:r>
              <a:rPr sz="1400" spc="-30" dirty="0">
                <a:solidFill>
                  <a:schemeClr val="bg1"/>
                </a:solidFill>
                <a:latin typeface="Source Sans Pro"/>
                <a:cs typeface="Source Sans Pro"/>
              </a:rPr>
              <a:t> </a:t>
            </a:r>
            <a:r>
              <a:rPr sz="1400" dirty="0">
                <a:solidFill>
                  <a:schemeClr val="bg1"/>
                </a:solidFill>
                <a:latin typeface="Source Sans Pro"/>
                <a:cs typeface="Source Sans Pro"/>
              </a:rPr>
              <a:t>-</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Left</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Align</a:t>
            </a:r>
            <a:endParaRPr sz="1400">
              <a:solidFill>
                <a:schemeClr val="bg1"/>
              </a:solidFill>
              <a:latin typeface="Source Sans Pro"/>
              <a:cs typeface="Source Sans Pro"/>
            </a:endParaRPr>
          </a:p>
        </p:txBody>
      </p:sp>
      <p:sp>
        <p:nvSpPr>
          <p:cNvPr id="16" name="object 16"/>
          <p:cNvSpPr txBox="1"/>
          <p:nvPr/>
        </p:nvSpPr>
        <p:spPr>
          <a:xfrm>
            <a:off x="11906859" y="3711524"/>
            <a:ext cx="17132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Paragraph</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dirty="0">
                <a:solidFill>
                  <a:schemeClr val="bg1"/>
                </a:solidFill>
                <a:latin typeface="Source Sans Pro"/>
                <a:cs typeface="Source Sans Pro"/>
              </a:rPr>
              <a:t>Right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Align</a:t>
            </a:r>
            <a:endParaRPr sz="1400">
              <a:solidFill>
                <a:schemeClr val="bg1"/>
              </a:solidFill>
              <a:latin typeface="Source Sans Pro"/>
              <a:cs typeface="Source Sans Pro"/>
            </a:endParaRPr>
          </a:p>
        </p:txBody>
      </p:sp>
      <p:sp>
        <p:nvSpPr>
          <p:cNvPr id="17" name="object 17"/>
          <p:cNvSpPr txBox="1"/>
          <p:nvPr/>
        </p:nvSpPr>
        <p:spPr>
          <a:xfrm>
            <a:off x="15395892" y="3711524"/>
            <a:ext cx="42481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Paste</a:t>
            </a:r>
            <a:endParaRPr sz="1400">
              <a:solidFill>
                <a:schemeClr val="bg1"/>
              </a:solidFill>
              <a:latin typeface="Source Sans Pro"/>
              <a:cs typeface="Source Sans Pro"/>
            </a:endParaRPr>
          </a:p>
        </p:txBody>
      </p:sp>
      <p:sp>
        <p:nvSpPr>
          <p:cNvPr id="18" name="object 18"/>
          <p:cNvSpPr txBox="1"/>
          <p:nvPr/>
        </p:nvSpPr>
        <p:spPr>
          <a:xfrm>
            <a:off x="1458464" y="6416573"/>
            <a:ext cx="55499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Patient</a:t>
            </a:r>
            <a:endParaRPr sz="1400">
              <a:solidFill>
                <a:schemeClr val="bg1"/>
              </a:solidFill>
              <a:latin typeface="Source Sans Pro"/>
              <a:cs typeface="Source Sans Pro"/>
            </a:endParaRPr>
          </a:p>
        </p:txBody>
      </p:sp>
      <p:sp>
        <p:nvSpPr>
          <p:cNvPr id="19" name="object 19"/>
          <p:cNvSpPr txBox="1"/>
          <p:nvPr/>
        </p:nvSpPr>
        <p:spPr>
          <a:xfrm>
            <a:off x="4081245" y="6416573"/>
            <a:ext cx="88201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Patient</a:t>
            </a:r>
            <a:r>
              <a:rPr sz="1400" spc="-15" dirty="0">
                <a:solidFill>
                  <a:schemeClr val="bg1"/>
                </a:solidFill>
                <a:latin typeface="Source Sans Pro"/>
                <a:cs typeface="Source Sans Pro"/>
              </a:rPr>
              <a:t> </a:t>
            </a:r>
            <a:r>
              <a:rPr sz="1400" spc="-25" dirty="0">
                <a:solidFill>
                  <a:schemeClr val="bg1"/>
                </a:solidFill>
                <a:latin typeface="Source Sans Pro"/>
                <a:cs typeface="Source Sans Pro"/>
              </a:rPr>
              <a:t>Bed</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451102FE-0FA4-D18F-029F-DF3EEE15A52F}"/>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9B6A3388-05AF-82E5-98C4-36C6D012A0FC}"/>
              </a:ext>
            </a:extLst>
          </p:cNvPr>
          <p:cNvSpPr>
            <a:spLocks noGrp="1"/>
          </p:cNvSpPr>
          <p:nvPr>
            <p:ph type="sldNum" sz="quarter" idx="12"/>
          </p:nvPr>
        </p:nvSpPr>
        <p:spPr/>
        <p:txBody>
          <a:bodyPr/>
          <a:lstStyle/>
          <a:p>
            <a:fld id="{339C9110-F427-4586-9638-A5638F41FBCD}" type="slidenum">
              <a:rPr lang="en-US" smtClean="0"/>
              <a:pPr/>
              <a:t>102</a:t>
            </a:fld>
            <a:endParaRPr lang="en-US"/>
          </a:p>
        </p:txBody>
      </p:sp>
      <p:pic>
        <p:nvPicPr>
          <p:cNvPr id="74" name="Picture Placeholder 73">
            <a:extLst>
              <a:ext uri="{FF2B5EF4-FFF2-40B4-BE49-F238E27FC236}">
                <a16:creationId xmlns:a16="http://schemas.microsoft.com/office/drawing/2014/main" id="{8D93D34B-7C04-83D5-9BE2-50399D0D794D}"/>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76" name="Picture Placeholder 75">
            <a:extLst>
              <a:ext uri="{FF2B5EF4-FFF2-40B4-BE49-F238E27FC236}">
                <a16:creationId xmlns:a16="http://schemas.microsoft.com/office/drawing/2014/main" id="{415B1575-E6BB-09A5-C71A-DB4623F34A4A}"/>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78" name="Picture Placeholder 77">
            <a:extLst>
              <a:ext uri="{FF2B5EF4-FFF2-40B4-BE49-F238E27FC236}">
                <a16:creationId xmlns:a16="http://schemas.microsoft.com/office/drawing/2014/main" id="{87A5C373-B1DF-A7C8-0BE2-02B77501E4F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0" name="Picture Placeholder 79">
            <a:extLst>
              <a:ext uri="{FF2B5EF4-FFF2-40B4-BE49-F238E27FC236}">
                <a16:creationId xmlns:a16="http://schemas.microsoft.com/office/drawing/2014/main" id="{D9D38A53-CC03-C80C-689F-FDD8935B5530}"/>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sp>
        <p:nvSpPr>
          <p:cNvPr id="22" name="object 10">
            <a:extLst>
              <a:ext uri="{FF2B5EF4-FFF2-40B4-BE49-F238E27FC236}">
                <a16:creationId xmlns:a16="http://schemas.microsoft.com/office/drawing/2014/main" id="{B8801116-0D40-FDE8-29EB-E203DE100A10}"/>
              </a:ext>
            </a:extLst>
          </p:cNvPr>
          <p:cNvSpPr txBox="1"/>
          <p:nvPr/>
        </p:nvSpPr>
        <p:spPr>
          <a:xfrm>
            <a:off x="15136498" y="1006475"/>
            <a:ext cx="943604"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Pan Image</a:t>
            </a:r>
            <a:endParaRPr sz="1400" dirty="0">
              <a:solidFill>
                <a:schemeClr val="bg1"/>
              </a:solidFill>
              <a:latin typeface="Source Sans Pro"/>
              <a:cs typeface="Source Sans Pro"/>
            </a:endParaRPr>
          </a:p>
        </p:txBody>
      </p:sp>
      <p:sp>
        <p:nvSpPr>
          <p:cNvPr id="60" name="object 2">
            <a:extLst>
              <a:ext uri="{FF2B5EF4-FFF2-40B4-BE49-F238E27FC236}">
                <a16:creationId xmlns:a16="http://schemas.microsoft.com/office/drawing/2014/main" id="{16AD6A00-B259-87AB-06F8-172746B3FA05}"/>
              </a:ext>
            </a:extLst>
          </p:cNvPr>
          <p:cNvSpPr txBox="1"/>
          <p:nvPr/>
        </p:nvSpPr>
        <p:spPr>
          <a:xfrm>
            <a:off x="6605656" y="6416573"/>
            <a:ext cx="139763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Patient</a:t>
            </a:r>
            <a:r>
              <a:rPr sz="1400" spc="-20" dirty="0">
                <a:solidFill>
                  <a:schemeClr val="bg1"/>
                </a:solidFill>
                <a:latin typeface="Source Sans Pro"/>
                <a:cs typeface="Source Sans Pro"/>
              </a:rPr>
              <a:t> </a:t>
            </a:r>
            <a:r>
              <a:rPr sz="1400" dirty="0">
                <a:solidFill>
                  <a:schemeClr val="bg1"/>
                </a:solidFill>
                <a:latin typeface="Source Sans Pro"/>
                <a:cs typeface="Source Sans Pro"/>
              </a:rPr>
              <a:t>Bed</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Empty</a:t>
            </a:r>
            <a:endParaRPr sz="1400">
              <a:solidFill>
                <a:schemeClr val="bg1"/>
              </a:solidFill>
              <a:latin typeface="Source Sans Pro"/>
              <a:cs typeface="Source Sans Pro"/>
            </a:endParaRPr>
          </a:p>
        </p:txBody>
      </p:sp>
      <p:sp>
        <p:nvSpPr>
          <p:cNvPr id="62" name="object 3">
            <a:extLst>
              <a:ext uri="{FF2B5EF4-FFF2-40B4-BE49-F238E27FC236}">
                <a16:creationId xmlns:a16="http://schemas.microsoft.com/office/drawing/2014/main" id="{8DAF4918-3504-977B-7899-6CAC0D35B16B}"/>
              </a:ext>
            </a:extLst>
          </p:cNvPr>
          <p:cNvSpPr txBox="1"/>
          <p:nvPr/>
        </p:nvSpPr>
        <p:spPr>
          <a:xfrm>
            <a:off x="9431431" y="6416573"/>
            <a:ext cx="126619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Patient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Checklist</a:t>
            </a:r>
            <a:endParaRPr sz="1400">
              <a:solidFill>
                <a:schemeClr val="bg1"/>
              </a:solidFill>
              <a:latin typeface="Source Sans Pro"/>
              <a:cs typeface="Source Sans Pro"/>
            </a:endParaRPr>
          </a:p>
        </p:txBody>
      </p:sp>
      <p:sp>
        <p:nvSpPr>
          <p:cNvPr id="64" name="object 4">
            <a:extLst>
              <a:ext uri="{FF2B5EF4-FFF2-40B4-BE49-F238E27FC236}">
                <a16:creationId xmlns:a16="http://schemas.microsoft.com/office/drawing/2014/main" id="{3FF2A3CB-49D7-2426-4014-C787B8909F2E}"/>
              </a:ext>
            </a:extLst>
          </p:cNvPr>
          <p:cNvSpPr txBox="1"/>
          <p:nvPr/>
        </p:nvSpPr>
        <p:spPr>
          <a:xfrm>
            <a:off x="12127235" y="6416573"/>
            <a:ext cx="139509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Patient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Connected</a:t>
            </a:r>
            <a:endParaRPr sz="1400">
              <a:solidFill>
                <a:schemeClr val="bg1"/>
              </a:solidFill>
              <a:latin typeface="Source Sans Pro"/>
              <a:cs typeface="Source Sans Pro"/>
            </a:endParaRPr>
          </a:p>
        </p:txBody>
      </p:sp>
      <p:sp>
        <p:nvSpPr>
          <p:cNvPr id="66" name="object 5">
            <a:extLst>
              <a:ext uri="{FF2B5EF4-FFF2-40B4-BE49-F238E27FC236}">
                <a16:creationId xmlns:a16="http://schemas.microsoft.com/office/drawing/2014/main" id="{2DCB6600-E45D-77BF-FE1C-A6092D169DF4}"/>
              </a:ext>
            </a:extLst>
          </p:cNvPr>
          <p:cNvSpPr txBox="1"/>
          <p:nvPr/>
        </p:nvSpPr>
        <p:spPr>
          <a:xfrm>
            <a:off x="15351105" y="6416573"/>
            <a:ext cx="46799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Pause</a:t>
            </a:r>
            <a:endParaRPr sz="1400">
              <a:solidFill>
                <a:schemeClr val="bg1"/>
              </a:solidFill>
              <a:latin typeface="Source Sans Pro"/>
              <a:cs typeface="Source Sans Pro"/>
            </a:endParaRPr>
          </a:p>
        </p:txBody>
      </p:sp>
      <p:pic>
        <p:nvPicPr>
          <p:cNvPr id="112" name="Picture Placeholder 111">
            <a:extLst>
              <a:ext uri="{FF2B5EF4-FFF2-40B4-BE49-F238E27FC236}">
                <a16:creationId xmlns:a16="http://schemas.microsoft.com/office/drawing/2014/main" id="{A5DDC827-A0D6-4EAB-762A-57D5283F64F0}"/>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140" name="Picture Placeholder 139">
            <a:extLst>
              <a:ext uri="{FF2B5EF4-FFF2-40B4-BE49-F238E27FC236}">
                <a16:creationId xmlns:a16="http://schemas.microsoft.com/office/drawing/2014/main" id="{F76DB295-E4A3-947F-FA60-641440448D4E}"/>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144" name="Picture Placeholder 143">
            <a:extLst>
              <a:ext uri="{FF2B5EF4-FFF2-40B4-BE49-F238E27FC236}">
                <a16:creationId xmlns:a16="http://schemas.microsoft.com/office/drawing/2014/main" id="{F0D1A4E8-AAD2-0CE6-7F70-6E81DFC767EF}"/>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146" name="Picture Placeholder 145">
            <a:extLst>
              <a:ext uri="{FF2B5EF4-FFF2-40B4-BE49-F238E27FC236}">
                <a16:creationId xmlns:a16="http://schemas.microsoft.com/office/drawing/2014/main" id="{C66B2DDC-9F80-5DD2-CE68-731143DB2177}"/>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48" name="Picture Placeholder 147">
            <a:extLst>
              <a:ext uri="{FF2B5EF4-FFF2-40B4-BE49-F238E27FC236}">
                <a16:creationId xmlns:a16="http://schemas.microsoft.com/office/drawing/2014/main" id="{581A8434-749B-63AA-029D-77074705BEA4}"/>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50" name="Picture Placeholder 149">
            <a:extLst>
              <a:ext uri="{FF2B5EF4-FFF2-40B4-BE49-F238E27FC236}">
                <a16:creationId xmlns:a16="http://schemas.microsoft.com/office/drawing/2014/main" id="{D7BA0571-C197-058B-8FDE-9E8FF12F3326}"/>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52" name="Picture Placeholder 151">
            <a:extLst>
              <a:ext uri="{FF2B5EF4-FFF2-40B4-BE49-F238E27FC236}">
                <a16:creationId xmlns:a16="http://schemas.microsoft.com/office/drawing/2014/main" id="{07646D68-7F36-96B8-508C-35A81E539522}"/>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156" name="Picture Placeholder 155">
            <a:extLst>
              <a:ext uri="{FF2B5EF4-FFF2-40B4-BE49-F238E27FC236}">
                <a16:creationId xmlns:a16="http://schemas.microsoft.com/office/drawing/2014/main" id="{3BA97767-BA89-670F-7520-AE25AE0C975D}"/>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58" name="Picture Placeholder 157">
            <a:extLst>
              <a:ext uri="{FF2B5EF4-FFF2-40B4-BE49-F238E27FC236}">
                <a16:creationId xmlns:a16="http://schemas.microsoft.com/office/drawing/2014/main" id="{1F587930-AE37-E0FD-5A3D-4C2BD3E1A733}"/>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60" name="Picture Placeholder 159">
            <a:extLst>
              <a:ext uri="{FF2B5EF4-FFF2-40B4-BE49-F238E27FC236}">
                <a16:creationId xmlns:a16="http://schemas.microsoft.com/office/drawing/2014/main" id="{421A8F00-F0D7-F2CC-270A-8FC45DF570E4}"/>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62" name="Picture Placeholder 161">
            <a:extLst>
              <a:ext uri="{FF2B5EF4-FFF2-40B4-BE49-F238E27FC236}">
                <a16:creationId xmlns:a16="http://schemas.microsoft.com/office/drawing/2014/main" id="{6554F896-35E5-5E81-E497-BDAB6E109739}"/>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6" name="Picture Placeholder 58">
            <a:extLst>
              <a:ext uri="{FF2B5EF4-FFF2-40B4-BE49-F238E27FC236}">
                <a16:creationId xmlns:a16="http://schemas.microsoft.com/office/drawing/2014/main" id="{2D3BDF68-13A0-1FE7-B8E2-92828677A82F}"/>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1316990" y="4269804"/>
            <a:ext cx="943604" cy="943144"/>
          </a:xfrm>
          <a:prstGeom prst="rect">
            <a:avLst/>
          </a:prstGeom>
        </p:spPr>
      </p:pic>
      <p:grpSp>
        <p:nvGrpSpPr>
          <p:cNvPr id="23" name="Picture Placeholder 70">
            <a:extLst>
              <a:ext uri="{FF2B5EF4-FFF2-40B4-BE49-F238E27FC236}">
                <a16:creationId xmlns:a16="http://schemas.microsoft.com/office/drawing/2014/main" id="{59E99219-AC78-9D39-BFE9-5639E9BCDE01}"/>
              </a:ext>
            </a:extLst>
          </p:cNvPr>
          <p:cNvGrpSpPr/>
          <p:nvPr/>
        </p:nvGrpSpPr>
        <p:grpSpPr>
          <a:xfrm>
            <a:off x="1289578" y="6934519"/>
            <a:ext cx="943604" cy="943144"/>
            <a:chOff x="12331700" y="6934519"/>
            <a:chExt cx="943604" cy="943144"/>
          </a:xfrm>
        </p:grpSpPr>
        <p:sp>
          <p:nvSpPr>
            <p:cNvPr id="24" name="Freeform: Shape 20">
              <a:extLst>
                <a:ext uri="{FF2B5EF4-FFF2-40B4-BE49-F238E27FC236}">
                  <a16:creationId xmlns:a16="http://schemas.microsoft.com/office/drawing/2014/main" id="{3694E93E-E75C-2152-1D4B-4163D8BF7302}"/>
                </a:ext>
              </a:extLst>
            </p:cNvPr>
            <p:cNvSpPr/>
            <p:nvPr/>
          </p:nvSpPr>
          <p:spPr>
            <a:xfrm>
              <a:off x="12331700" y="6934519"/>
              <a:ext cx="943604" cy="943144"/>
            </a:xfrm>
            <a:custGeom>
              <a:avLst/>
              <a:gdLst>
                <a:gd name="connsiteX0" fmla="*/ 0 w 943604"/>
                <a:gd name="connsiteY0" fmla="*/ 0 h 943144"/>
                <a:gd name="connsiteX1" fmla="*/ 943604 w 943604"/>
                <a:gd name="connsiteY1" fmla="*/ 0 h 943144"/>
                <a:gd name="connsiteX2" fmla="*/ 943604 w 943604"/>
                <a:gd name="connsiteY2" fmla="*/ 943144 h 943144"/>
                <a:gd name="connsiteX3" fmla="*/ 0 w 943604"/>
                <a:gd name="connsiteY3" fmla="*/ 943144 h 943144"/>
              </a:gdLst>
              <a:ahLst/>
              <a:cxnLst>
                <a:cxn ang="0">
                  <a:pos x="connsiteX0" y="connsiteY0"/>
                </a:cxn>
                <a:cxn ang="0">
                  <a:pos x="connsiteX1" y="connsiteY1"/>
                </a:cxn>
                <a:cxn ang="0">
                  <a:pos x="connsiteX2" y="connsiteY2"/>
                </a:cxn>
                <a:cxn ang="0">
                  <a:pos x="connsiteX3" y="connsiteY3"/>
                </a:cxn>
              </a:cxnLst>
              <a:rect l="l" t="t" r="r" b="b"/>
              <a:pathLst>
                <a:path w="943604" h="943144">
                  <a:moveTo>
                    <a:pt x="0" y="0"/>
                  </a:moveTo>
                  <a:lnTo>
                    <a:pt x="943604" y="0"/>
                  </a:lnTo>
                  <a:lnTo>
                    <a:pt x="943604" y="943144"/>
                  </a:lnTo>
                  <a:lnTo>
                    <a:pt x="0" y="943144"/>
                  </a:lnTo>
                  <a:close/>
                </a:path>
              </a:pathLst>
            </a:custGeom>
            <a:noFill/>
            <a:ln w="29468" cap="flat">
              <a:noFill/>
              <a:prstDash val="solid"/>
              <a:miter/>
            </a:ln>
          </p:spPr>
          <p:txBody>
            <a:bodyPr rtlCol="0" anchor="ctr"/>
            <a:lstStyle/>
            <a:p>
              <a:endParaRPr lang="en-US"/>
            </a:p>
          </p:txBody>
        </p:sp>
        <p:sp>
          <p:nvSpPr>
            <p:cNvPr id="25" name="Freeform: Shape 21">
              <a:extLst>
                <a:ext uri="{FF2B5EF4-FFF2-40B4-BE49-F238E27FC236}">
                  <a16:creationId xmlns:a16="http://schemas.microsoft.com/office/drawing/2014/main" id="{322A812B-4F79-F859-B83D-CE4AA48DE129}"/>
                </a:ext>
              </a:extLst>
            </p:cNvPr>
            <p:cNvSpPr/>
            <p:nvPr/>
          </p:nvSpPr>
          <p:spPr>
            <a:xfrm>
              <a:off x="12449650" y="6934519"/>
              <a:ext cx="825653" cy="943144"/>
            </a:xfrm>
            <a:custGeom>
              <a:avLst/>
              <a:gdLst>
                <a:gd name="connsiteX0" fmla="*/ 707703 w 825653"/>
                <a:gd name="connsiteY0" fmla="*/ 235786 h 943144"/>
                <a:gd name="connsiteX1" fmla="*/ 707703 w 825653"/>
                <a:gd name="connsiteY1" fmla="*/ 412626 h 943144"/>
                <a:gd name="connsiteX2" fmla="*/ 648728 w 825653"/>
                <a:gd name="connsiteY2" fmla="*/ 412626 h 943144"/>
                <a:gd name="connsiteX3" fmla="*/ 648728 w 825653"/>
                <a:gd name="connsiteY3" fmla="*/ 235786 h 943144"/>
                <a:gd name="connsiteX4" fmla="*/ 589753 w 825653"/>
                <a:gd name="connsiteY4" fmla="*/ 176840 h 943144"/>
                <a:gd name="connsiteX5" fmla="*/ 560265 w 825653"/>
                <a:gd name="connsiteY5" fmla="*/ 176840 h 943144"/>
                <a:gd name="connsiteX6" fmla="*/ 560265 w 825653"/>
                <a:gd name="connsiteY6" fmla="*/ 235786 h 943144"/>
                <a:gd name="connsiteX7" fmla="*/ 530777 w 825653"/>
                <a:gd name="connsiteY7" fmla="*/ 265259 h 943144"/>
                <a:gd name="connsiteX8" fmla="*/ 176926 w 825653"/>
                <a:gd name="connsiteY8" fmla="*/ 265259 h 943144"/>
                <a:gd name="connsiteX9" fmla="*/ 147438 w 825653"/>
                <a:gd name="connsiteY9" fmla="*/ 235786 h 943144"/>
                <a:gd name="connsiteX10" fmla="*/ 147438 w 825653"/>
                <a:gd name="connsiteY10" fmla="*/ 176840 h 943144"/>
                <a:gd name="connsiteX11" fmla="*/ 117951 w 825653"/>
                <a:gd name="connsiteY11" fmla="*/ 176840 h 943144"/>
                <a:gd name="connsiteX12" fmla="*/ 58975 w 825653"/>
                <a:gd name="connsiteY12" fmla="*/ 235786 h 943144"/>
                <a:gd name="connsiteX13" fmla="*/ 58975 w 825653"/>
                <a:gd name="connsiteY13" fmla="*/ 825251 h 943144"/>
                <a:gd name="connsiteX14" fmla="*/ 117951 w 825653"/>
                <a:gd name="connsiteY14" fmla="*/ 884198 h 943144"/>
                <a:gd name="connsiteX15" fmla="*/ 280132 w 825653"/>
                <a:gd name="connsiteY15" fmla="*/ 884198 h 943144"/>
                <a:gd name="connsiteX16" fmla="*/ 280132 w 825653"/>
                <a:gd name="connsiteY16" fmla="*/ 943144 h 943144"/>
                <a:gd name="connsiteX17" fmla="*/ 117951 w 825653"/>
                <a:gd name="connsiteY17" fmla="*/ 943144 h 943144"/>
                <a:gd name="connsiteX18" fmla="*/ 0 w 825653"/>
                <a:gd name="connsiteY18" fmla="*/ 825251 h 943144"/>
                <a:gd name="connsiteX19" fmla="*/ 0 w 825653"/>
                <a:gd name="connsiteY19" fmla="*/ 235786 h 943144"/>
                <a:gd name="connsiteX20" fmla="*/ 117951 w 825653"/>
                <a:gd name="connsiteY20" fmla="*/ 117893 h 943144"/>
                <a:gd name="connsiteX21" fmla="*/ 235901 w 825653"/>
                <a:gd name="connsiteY21" fmla="*/ 117893 h 943144"/>
                <a:gd name="connsiteX22" fmla="*/ 353852 w 825653"/>
                <a:gd name="connsiteY22" fmla="*/ 0 h 943144"/>
                <a:gd name="connsiteX23" fmla="*/ 471802 w 825653"/>
                <a:gd name="connsiteY23" fmla="*/ 117893 h 943144"/>
                <a:gd name="connsiteX24" fmla="*/ 589753 w 825653"/>
                <a:gd name="connsiteY24" fmla="*/ 117893 h 943144"/>
                <a:gd name="connsiteX25" fmla="*/ 707703 w 825653"/>
                <a:gd name="connsiteY25" fmla="*/ 235786 h 943144"/>
                <a:gd name="connsiteX26" fmla="*/ 530777 w 825653"/>
                <a:gd name="connsiteY26" fmla="*/ 324206 h 943144"/>
                <a:gd name="connsiteX27" fmla="*/ 176926 w 825653"/>
                <a:gd name="connsiteY27" fmla="*/ 324206 h 943144"/>
                <a:gd name="connsiteX28" fmla="*/ 147438 w 825653"/>
                <a:gd name="connsiteY28" fmla="*/ 353679 h 943144"/>
                <a:gd name="connsiteX29" fmla="*/ 176926 w 825653"/>
                <a:gd name="connsiteY29" fmla="*/ 383152 h 943144"/>
                <a:gd name="connsiteX30" fmla="*/ 530777 w 825653"/>
                <a:gd name="connsiteY30" fmla="*/ 383152 h 943144"/>
                <a:gd name="connsiteX31" fmla="*/ 560265 w 825653"/>
                <a:gd name="connsiteY31" fmla="*/ 353679 h 943144"/>
                <a:gd name="connsiteX32" fmla="*/ 530777 w 825653"/>
                <a:gd name="connsiteY32" fmla="*/ 324206 h 943144"/>
                <a:gd name="connsiteX33" fmla="*/ 412827 w 825653"/>
                <a:gd name="connsiteY33" fmla="*/ 442099 h 943144"/>
                <a:gd name="connsiteX34" fmla="*/ 176926 w 825653"/>
                <a:gd name="connsiteY34" fmla="*/ 442099 h 943144"/>
                <a:gd name="connsiteX35" fmla="*/ 147438 w 825653"/>
                <a:gd name="connsiteY35" fmla="*/ 471572 h 943144"/>
                <a:gd name="connsiteX36" fmla="*/ 176926 w 825653"/>
                <a:gd name="connsiteY36" fmla="*/ 501045 h 943144"/>
                <a:gd name="connsiteX37" fmla="*/ 412827 w 825653"/>
                <a:gd name="connsiteY37" fmla="*/ 501045 h 943144"/>
                <a:gd name="connsiteX38" fmla="*/ 442314 w 825653"/>
                <a:gd name="connsiteY38" fmla="*/ 471572 h 943144"/>
                <a:gd name="connsiteX39" fmla="*/ 412827 w 825653"/>
                <a:gd name="connsiteY39" fmla="*/ 442099 h 943144"/>
                <a:gd name="connsiteX40" fmla="*/ 825654 w 825653"/>
                <a:gd name="connsiteY40" fmla="*/ 839988 h 943144"/>
                <a:gd name="connsiteX41" fmla="*/ 825654 w 825653"/>
                <a:gd name="connsiteY41" fmla="*/ 943144 h 943144"/>
                <a:gd name="connsiteX42" fmla="*/ 353852 w 825653"/>
                <a:gd name="connsiteY42" fmla="*/ 943144 h 943144"/>
                <a:gd name="connsiteX43" fmla="*/ 353852 w 825653"/>
                <a:gd name="connsiteY43" fmla="*/ 839988 h 943144"/>
                <a:gd name="connsiteX44" fmla="*/ 465020 w 825653"/>
                <a:gd name="connsiteY44" fmla="*/ 728579 h 943144"/>
                <a:gd name="connsiteX45" fmla="*/ 689677 w 825653"/>
                <a:gd name="connsiteY45" fmla="*/ 753375 h 943144"/>
                <a:gd name="connsiteX46" fmla="*/ 714485 w 825653"/>
                <a:gd name="connsiteY46" fmla="*/ 728579 h 943144"/>
                <a:gd name="connsiteX47" fmla="*/ 825654 w 825653"/>
                <a:gd name="connsiteY47" fmla="*/ 839988 h 943144"/>
                <a:gd name="connsiteX48" fmla="*/ 589753 w 825653"/>
                <a:gd name="connsiteY48" fmla="*/ 471572 h 943144"/>
                <a:gd name="connsiteX49" fmla="*/ 707703 w 825653"/>
                <a:gd name="connsiteY49" fmla="*/ 604202 h 943144"/>
                <a:gd name="connsiteX50" fmla="*/ 589753 w 825653"/>
                <a:gd name="connsiteY50" fmla="*/ 736831 h 943144"/>
                <a:gd name="connsiteX51" fmla="*/ 471802 w 825653"/>
                <a:gd name="connsiteY51" fmla="*/ 604202 h 943144"/>
                <a:gd name="connsiteX52" fmla="*/ 589753 w 825653"/>
                <a:gd name="connsiteY52" fmla="*/ 471572 h 94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25653" h="943144">
                  <a:moveTo>
                    <a:pt x="707703" y="235786"/>
                  </a:moveTo>
                  <a:lnTo>
                    <a:pt x="707703" y="412626"/>
                  </a:lnTo>
                  <a:lnTo>
                    <a:pt x="648728" y="412626"/>
                  </a:lnTo>
                  <a:lnTo>
                    <a:pt x="648728" y="235786"/>
                  </a:lnTo>
                  <a:cubicBezTo>
                    <a:pt x="648728" y="203231"/>
                    <a:pt x="622325" y="176840"/>
                    <a:pt x="589753" y="176840"/>
                  </a:cubicBezTo>
                  <a:lnTo>
                    <a:pt x="560265" y="176840"/>
                  </a:lnTo>
                  <a:lnTo>
                    <a:pt x="560265" y="235786"/>
                  </a:lnTo>
                  <a:cubicBezTo>
                    <a:pt x="560265" y="252064"/>
                    <a:pt x="547063" y="265259"/>
                    <a:pt x="530777" y="265259"/>
                  </a:cubicBezTo>
                  <a:lnTo>
                    <a:pt x="176926" y="265259"/>
                  </a:lnTo>
                  <a:cubicBezTo>
                    <a:pt x="160640" y="265259"/>
                    <a:pt x="147438" y="252064"/>
                    <a:pt x="147438" y="235786"/>
                  </a:cubicBezTo>
                  <a:lnTo>
                    <a:pt x="147438" y="176840"/>
                  </a:lnTo>
                  <a:lnTo>
                    <a:pt x="117951" y="176840"/>
                  </a:lnTo>
                  <a:cubicBezTo>
                    <a:pt x="85379" y="176840"/>
                    <a:pt x="58975" y="203231"/>
                    <a:pt x="58975" y="235786"/>
                  </a:cubicBezTo>
                  <a:lnTo>
                    <a:pt x="58975" y="825251"/>
                  </a:lnTo>
                  <a:cubicBezTo>
                    <a:pt x="58975" y="857807"/>
                    <a:pt x="85379" y="884198"/>
                    <a:pt x="117951" y="884198"/>
                  </a:cubicBezTo>
                  <a:lnTo>
                    <a:pt x="280132" y="884198"/>
                  </a:lnTo>
                  <a:lnTo>
                    <a:pt x="280132" y="943144"/>
                  </a:lnTo>
                  <a:lnTo>
                    <a:pt x="117951" y="943144"/>
                  </a:lnTo>
                  <a:cubicBezTo>
                    <a:pt x="52808" y="943144"/>
                    <a:pt x="0" y="890360"/>
                    <a:pt x="0" y="825251"/>
                  </a:cubicBezTo>
                  <a:lnTo>
                    <a:pt x="0" y="235786"/>
                  </a:lnTo>
                  <a:cubicBezTo>
                    <a:pt x="0" y="170675"/>
                    <a:pt x="52808" y="117893"/>
                    <a:pt x="117951" y="117893"/>
                  </a:cubicBezTo>
                  <a:lnTo>
                    <a:pt x="235901" y="117893"/>
                  </a:lnTo>
                  <a:cubicBezTo>
                    <a:pt x="235901" y="52782"/>
                    <a:pt x="288710" y="0"/>
                    <a:pt x="353852" y="0"/>
                  </a:cubicBezTo>
                  <a:cubicBezTo>
                    <a:pt x="418993" y="0"/>
                    <a:pt x="471802" y="52782"/>
                    <a:pt x="471802" y="117893"/>
                  </a:cubicBezTo>
                  <a:lnTo>
                    <a:pt x="589753" y="117893"/>
                  </a:lnTo>
                  <a:cubicBezTo>
                    <a:pt x="654894" y="117893"/>
                    <a:pt x="707703" y="170675"/>
                    <a:pt x="707703" y="235786"/>
                  </a:cubicBezTo>
                  <a:close/>
                  <a:moveTo>
                    <a:pt x="530777" y="324206"/>
                  </a:moveTo>
                  <a:lnTo>
                    <a:pt x="176926" y="324206"/>
                  </a:lnTo>
                  <a:cubicBezTo>
                    <a:pt x="160640" y="324206"/>
                    <a:pt x="147438" y="337401"/>
                    <a:pt x="147438" y="353679"/>
                  </a:cubicBezTo>
                  <a:cubicBezTo>
                    <a:pt x="147438" y="369957"/>
                    <a:pt x="160640" y="383152"/>
                    <a:pt x="176926" y="383152"/>
                  </a:cubicBezTo>
                  <a:lnTo>
                    <a:pt x="530777" y="383152"/>
                  </a:lnTo>
                  <a:cubicBezTo>
                    <a:pt x="547063" y="383152"/>
                    <a:pt x="560265" y="369957"/>
                    <a:pt x="560265" y="353679"/>
                  </a:cubicBezTo>
                  <a:cubicBezTo>
                    <a:pt x="560265" y="337401"/>
                    <a:pt x="547063" y="324206"/>
                    <a:pt x="530777" y="324206"/>
                  </a:cubicBezTo>
                  <a:close/>
                  <a:moveTo>
                    <a:pt x="412827" y="442099"/>
                  </a:moveTo>
                  <a:lnTo>
                    <a:pt x="176926" y="442099"/>
                  </a:lnTo>
                  <a:cubicBezTo>
                    <a:pt x="160640" y="442099"/>
                    <a:pt x="147438" y="455294"/>
                    <a:pt x="147438" y="471572"/>
                  </a:cubicBezTo>
                  <a:cubicBezTo>
                    <a:pt x="147438" y="487850"/>
                    <a:pt x="160640" y="501045"/>
                    <a:pt x="176926" y="501045"/>
                  </a:cubicBezTo>
                  <a:lnTo>
                    <a:pt x="412827" y="501045"/>
                  </a:lnTo>
                  <a:cubicBezTo>
                    <a:pt x="429113" y="501045"/>
                    <a:pt x="442314" y="487850"/>
                    <a:pt x="442314" y="471572"/>
                  </a:cubicBezTo>
                  <a:cubicBezTo>
                    <a:pt x="442314" y="455294"/>
                    <a:pt x="429113" y="442099"/>
                    <a:pt x="412827" y="442099"/>
                  </a:cubicBezTo>
                  <a:close/>
                  <a:moveTo>
                    <a:pt x="825654" y="839988"/>
                  </a:moveTo>
                  <a:lnTo>
                    <a:pt x="825654" y="943144"/>
                  </a:lnTo>
                  <a:lnTo>
                    <a:pt x="353852" y="943144"/>
                  </a:lnTo>
                  <a:lnTo>
                    <a:pt x="353852" y="839988"/>
                  </a:lnTo>
                  <a:cubicBezTo>
                    <a:pt x="353852" y="792830"/>
                    <a:pt x="398673" y="751568"/>
                    <a:pt x="465020" y="728579"/>
                  </a:cubicBezTo>
                  <a:cubicBezTo>
                    <a:pt x="520206" y="797434"/>
                    <a:pt x="620791" y="808534"/>
                    <a:pt x="689677" y="753375"/>
                  </a:cubicBezTo>
                  <a:cubicBezTo>
                    <a:pt x="698833" y="746045"/>
                    <a:pt x="707152" y="737727"/>
                    <a:pt x="714485" y="728579"/>
                  </a:cubicBezTo>
                  <a:cubicBezTo>
                    <a:pt x="780832" y="751863"/>
                    <a:pt x="825654" y="792830"/>
                    <a:pt x="825654" y="839988"/>
                  </a:cubicBezTo>
                  <a:close/>
                  <a:moveTo>
                    <a:pt x="589753" y="471572"/>
                  </a:moveTo>
                  <a:cubicBezTo>
                    <a:pt x="658869" y="475840"/>
                    <a:pt x="711566" y="535096"/>
                    <a:pt x="707703" y="604202"/>
                  </a:cubicBezTo>
                  <a:cubicBezTo>
                    <a:pt x="711566" y="673308"/>
                    <a:pt x="658869" y="732564"/>
                    <a:pt x="589753" y="736831"/>
                  </a:cubicBezTo>
                  <a:cubicBezTo>
                    <a:pt x="520636" y="732564"/>
                    <a:pt x="467939" y="673308"/>
                    <a:pt x="471802" y="604202"/>
                  </a:cubicBezTo>
                  <a:cubicBezTo>
                    <a:pt x="467939" y="535096"/>
                    <a:pt x="520636" y="475840"/>
                    <a:pt x="589753" y="471572"/>
                  </a:cubicBezTo>
                  <a:close/>
                </a:path>
              </a:pathLst>
            </a:custGeom>
            <a:solidFill>
              <a:schemeClr val="bg1"/>
            </a:solidFill>
            <a:ln w="29468" cap="flat">
              <a:noFill/>
              <a:prstDash val="solid"/>
              <a:miter/>
            </a:ln>
          </p:spPr>
          <p:txBody>
            <a:bodyPr rtlCol="0" anchor="ctr"/>
            <a:lstStyle/>
            <a:p>
              <a:endParaRPr lang="en-US" dirty="0"/>
            </a:p>
          </p:txBody>
        </p:sp>
      </p:grpSp>
      <p:pic>
        <p:nvPicPr>
          <p:cNvPr id="5" name="Picture Placeholder 4">
            <a:extLst>
              <a:ext uri="{FF2B5EF4-FFF2-40B4-BE49-F238E27FC236}">
                <a16:creationId xmlns:a16="http://schemas.microsoft.com/office/drawing/2014/main" id="{1C6B5753-E814-577C-2CBB-BC3ECD71818D}"/>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spTree>
    <p:extLst>
      <p:ext uri="{BB962C8B-B14F-4D97-AF65-F5344CB8AC3E}">
        <p14:creationId xmlns:p14="http://schemas.microsoft.com/office/powerpoint/2010/main" val="19259558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451102FE-0FA4-D18F-029F-DF3EEE15A52F}"/>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9B6A3388-05AF-82E5-98C4-36C6D012A0FC}"/>
              </a:ext>
            </a:extLst>
          </p:cNvPr>
          <p:cNvSpPr>
            <a:spLocks noGrp="1"/>
          </p:cNvSpPr>
          <p:nvPr>
            <p:ph type="sldNum" sz="quarter" idx="12"/>
          </p:nvPr>
        </p:nvSpPr>
        <p:spPr/>
        <p:txBody>
          <a:bodyPr/>
          <a:lstStyle/>
          <a:p>
            <a:fld id="{339C9110-F427-4586-9638-A5638F41FBCD}" type="slidenum">
              <a:rPr lang="en-US" smtClean="0"/>
              <a:pPr/>
              <a:t>103</a:t>
            </a:fld>
            <a:endParaRPr lang="en-US"/>
          </a:p>
        </p:txBody>
      </p:sp>
      <p:pic>
        <p:nvPicPr>
          <p:cNvPr id="83" name="Picture Placeholder 82">
            <a:extLst>
              <a:ext uri="{FF2B5EF4-FFF2-40B4-BE49-F238E27FC236}">
                <a16:creationId xmlns:a16="http://schemas.microsoft.com/office/drawing/2014/main" id="{7F64B55C-47C5-5393-71AE-F66E3335A5A6}"/>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5" name="Picture Placeholder 84">
            <a:extLst>
              <a:ext uri="{FF2B5EF4-FFF2-40B4-BE49-F238E27FC236}">
                <a16:creationId xmlns:a16="http://schemas.microsoft.com/office/drawing/2014/main" id="{CEB53313-CBB1-F334-24F8-79CDD24ECEB9}"/>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7" name="Picture Placeholder 86">
            <a:extLst>
              <a:ext uri="{FF2B5EF4-FFF2-40B4-BE49-F238E27FC236}">
                <a16:creationId xmlns:a16="http://schemas.microsoft.com/office/drawing/2014/main" id="{C4B88ED1-A5C9-B3D5-BF47-5A5075B17CD8}"/>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9" name="Picture Placeholder 88">
            <a:extLst>
              <a:ext uri="{FF2B5EF4-FFF2-40B4-BE49-F238E27FC236}">
                <a16:creationId xmlns:a16="http://schemas.microsoft.com/office/drawing/2014/main" id="{9D457EEA-6E19-A29B-59E4-B150443B782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107" name="Picture Placeholder 106">
            <a:extLst>
              <a:ext uri="{FF2B5EF4-FFF2-40B4-BE49-F238E27FC236}">
                <a16:creationId xmlns:a16="http://schemas.microsoft.com/office/drawing/2014/main" id="{0431F31F-47D3-29E9-1065-ABB8ABF7EAA6}"/>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109" name="Picture Placeholder 108">
            <a:extLst>
              <a:ext uri="{FF2B5EF4-FFF2-40B4-BE49-F238E27FC236}">
                <a16:creationId xmlns:a16="http://schemas.microsoft.com/office/drawing/2014/main" id="{F2BCEB26-0E16-B218-D6B7-C6D4A13438C2}"/>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111" name="Picture Placeholder 110">
            <a:extLst>
              <a:ext uri="{FF2B5EF4-FFF2-40B4-BE49-F238E27FC236}">
                <a16:creationId xmlns:a16="http://schemas.microsoft.com/office/drawing/2014/main" id="{49836CFE-B2E1-266F-E609-82E6E0E603D2}"/>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113" name="Picture Placeholder 112">
            <a:extLst>
              <a:ext uri="{FF2B5EF4-FFF2-40B4-BE49-F238E27FC236}">
                <a16:creationId xmlns:a16="http://schemas.microsoft.com/office/drawing/2014/main" id="{6A4B31A1-089C-43C4-E798-07363570FBBD}"/>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p:pic>
      <p:pic>
        <p:nvPicPr>
          <p:cNvPr id="115" name="Picture Placeholder 114">
            <a:extLst>
              <a:ext uri="{FF2B5EF4-FFF2-40B4-BE49-F238E27FC236}">
                <a16:creationId xmlns:a16="http://schemas.microsoft.com/office/drawing/2014/main" id="{4C4CD99D-D36B-438B-9931-DF594B2E6677}"/>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17" name="Picture Placeholder 116">
            <a:extLst>
              <a:ext uri="{FF2B5EF4-FFF2-40B4-BE49-F238E27FC236}">
                <a16:creationId xmlns:a16="http://schemas.microsoft.com/office/drawing/2014/main" id="{16073F2B-22AB-A40A-D3AF-A1CF2B7E1357}"/>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95" name="Picture Placeholder 94">
            <a:extLst>
              <a:ext uri="{FF2B5EF4-FFF2-40B4-BE49-F238E27FC236}">
                <a16:creationId xmlns:a16="http://schemas.microsoft.com/office/drawing/2014/main" id="{9C4A76AC-235D-2022-9BF2-FDED6B752C84}"/>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99" name="Picture Placeholder 98">
            <a:extLst>
              <a:ext uri="{FF2B5EF4-FFF2-40B4-BE49-F238E27FC236}">
                <a16:creationId xmlns:a16="http://schemas.microsoft.com/office/drawing/2014/main" id="{B50D62BC-BDE5-0BA1-766C-09CBC2D304C7}"/>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01" name="Picture Placeholder 100">
            <a:extLst>
              <a:ext uri="{FF2B5EF4-FFF2-40B4-BE49-F238E27FC236}">
                <a16:creationId xmlns:a16="http://schemas.microsoft.com/office/drawing/2014/main" id="{BF83DB71-7E5A-C4FC-F40A-9456A0B78E71}"/>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03" name="Picture Placeholder 102">
            <a:extLst>
              <a:ext uri="{FF2B5EF4-FFF2-40B4-BE49-F238E27FC236}">
                <a16:creationId xmlns:a16="http://schemas.microsoft.com/office/drawing/2014/main" id="{5F1C98F1-86D6-A5E3-3CE5-4E6D2ADDAC3F}"/>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93" name="Picture Placeholder 92">
            <a:extLst>
              <a:ext uri="{FF2B5EF4-FFF2-40B4-BE49-F238E27FC236}">
                <a16:creationId xmlns:a16="http://schemas.microsoft.com/office/drawing/2014/main" id="{E90C1064-D38C-7DD3-6878-FC864DCA5736}"/>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sp>
        <p:nvSpPr>
          <p:cNvPr id="4" name="object 6">
            <a:extLst>
              <a:ext uri="{FF2B5EF4-FFF2-40B4-BE49-F238E27FC236}">
                <a16:creationId xmlns:a16="http://schemas.microsoft.com/office/drawing/2014/main" id="{0EE48B41-B92B-970D-F4AC-DBE668C44DCF}"/>
              </a:ext>
            </a:extLst>
          </p:cNvPr>
          <p:cNvSpPr txBox="1"/>
          <p:nvPr/>
        </p:nvSpPr>
        <p:spPr>
          <a:xfrm>
            <a:off x="1402079" y="1006475"/>
            <a:ext cx="7607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Pediatrics</a:t>
            </a:r>
            <a:endParaRPr sz="1400">
              <a:solidFill>
                <a:schemeClr val="bg1"/>
              </a:solidFill>
              <a:latin typeface="Source Sans Pro"/>
              <a:cs typeface="Source Sans Pro"/>
            </a:endParaRPr>
          </a:p>
        </p:txBody>
      </p:sp>
      <p:sp>
        <p:nvSpPr>
          <p:cNvPr id="5" name="object 7">
            <a:extLst>
              <a:ext uri="{FF2B5EF4-FFF2-40B4-BE49-F238E27FC236}">
                <a16:creationId xmlns:a16="http://schemas.microsoft.com/office/drawing/2014/main" id="{2988B01F-E80A-338A-4F59-285DB7AEE91A}"/>
              </a:ext>
            </a:extLst>
          </p:cNvPr>
          <p:cNvSpPr txBox="1"/>
          <p:nvPr/>
        </p:nvSpPr>
        <p:spPr>
          <a:xfrm>
            <a:off x="4314266" y="1006475"/>
            <a:ext cx="45656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Pelvis</a:t>
            </a:r>
            <a:endParaRPr sz="1400">
              <a:solidFill>
                <a:schemeClr val="bg1"/>
              </a:solidFill>
              <a:latin typeface="Source Sans Pro"/>
              <a:cs typeface="Source Sans Pro"/>
            </a:endParaRPr>
          </a:p>
        </p:txBody>
      </p:sp>
      <p:sp>
        <p:nvSpPr>
          <p:cNvPr id="6" name="object 8">
            <a:extLst>
              <a:ext uri="{FF2B5EF4-FFF2-40B4-BE49-F238E27FC236}">
                <a16:creationId xmlns:a16="http://schemas.microsoft.com/office/drawing/2014/main" id="{0B00A078-7902-7CAA-B108-63F26A09FA6B}"/>
              </a:ext>
            </a:extLst>
          </p:cNvPr>
          <p:cNvSpPr txBox="1"/>
          <p:nvPr/>
        </p:nvSpPr>
        <p:spPr>
          <a:xfrm>
            <a:off x="6990210" y="1006475"/>
            <a:ext cx="69151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Perinatal</a:t>
            </a:r>
            <a:endParaRPr sz="1400" dirty="0">
              <a:solidFill>
                <a:schemeClr val="bg1"/>
              </a:solidFill>
              <a:latin typeface="Source Sans Pro"/>
              <a:cs typeface="Source Sans Pro"/>
            </a:endParaRPr>
          </a:p>
        </p:txBody>
      </p:sp>
      <p:sp>
        <p:nvSpPr>
          <p:cNvPr id="24" name="object 9">
            <a:extLst>
              <a:ext uri="{FF2B5EF4-FFF2-40B4-BE49-F238E27FC236}">
                <a16:creationId xmlns:a16="http://schemas.microsoft.com/office/drawing/2014/main" id="{865B7321-FBEC-D610-E1C1-193296BB3097}"/>
              </a:ext>
            </a:extLst>
          </p:cNvPr>
          <p:cNvSpPr txBox="1"/>
          <p:nvPr/>
        </p:nvSpPr>
        <p:spPr>
          <a:xfrm>
            <a:off x="11617642" y="1003805"/>
            <a:ext cx="23425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Pharmacological</a:t>
            </a:r>
            <a:r>
              <a:rPr sz="1400" spc="-55" dirty="0">
                <a:solidFill>
                  <a:schemeClr val="bg1"/>
                </a:solidFill>
                <a:latin typeface="Source Sans Pro"/>
                <a:cs typeface="Source Sans Pro"/>
              </a:rPr>
              <a:t> </a:t>
            </a:r>
            <a:r>
              <a:rPr sz="1400" spc="-10" dirty="0">
                <a:solidFill>
                  <a:schemeClr val="bg1"/>
                </a:solidFill>
                <a:latin typeface="Source Sans Pro"/>
                <a:cs typeface="Source Sans Pro"/>
              </a:rPr>
              <a:t>Cardioversion</a:t>
            </a:r>
            <a:endParaRPr sz="1400" dirty="0">
              <a:solidFill>
                <a:schemeClr val="bg1"/>
              </a:solidFill>
              <a:latin typeface="Source Sans Pro"/>
              <a:cs typeface="Source Sans Pro"/>
            </a:endParaRPr>
          </a:p>
        </p:txBody>
      </p:sp>
      <p:sp>
        <p:nvSpPr>
          <p:cNvPr id="28" name="object 10">
            <a:extLst>
              <a:ext uri="{FF2B5EF4-FFF2-40B4-BE49-F238E27FC236}">
                <a16:creationId xmlns:a16="http://schemas.microsoft.com/office/drawing/2014/main" id="{314D624D-5D8D-9C61-7013-B699BE65B81C}"/>
              </a:ext>
            </a:extLst>
          </p:cNvPr>
          <p:cNvSpPr txBox="1"/>
          <p:nvPr/>
        </p:nvSpPr>
        <p:spPr>
          <a:xfrm>
            <a:off x="15160663" y="1003805"/>
            <a:ext cx="7766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Pharmacy</a:t>
            </a:r>
            <a:endParaRPr sz="1400">
              <a:solidFill>
                <a:schemeClr val="bg1"/>
              </a:solidFill>
              <a:latin typeface="Source Sans Pro"/>
              <a:cs typeface="Source Sans Pro"/>
            </a:endParaRPr>
          </a:p>
        </p:txBody>
      </p:sp>
      <p:sp>
        <p:nvSpPr>
          <p:cNvPr id="44" name="object 11">
            <a:extLst>
              <a:ext uri="{FF2B5EF4-FFF2-40B4-BE49-F238E27FC236}">
                <a16:creationId xmlns:a16="http://schemas.microsoft.com/office/drawing/2014/main" id="{DA1A55F0-9873-5B5F-726C-F12FE174BF6C}"/>
              </a:ext>
            </a:extLst>
          </p:cNvPr>
          <p:cNvSpPr txBox="1"/>
          <p:nvPr/>
        </p:nvSpPr>
        <p:spPr>
          <a:xfrm>
            <a:off x="1381401" y="3724682"/>
            <a:ext cx="7035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Pie </a:t>
            </a:r>
            <a:r>
              <a:rPr sz="1400" spc="-10" dirty="0">
                <a:solidFill>
                  <a:schemeClr val="bg1"/>
                </a:solidFill>
                <a:latin typeface="Source Sans Pro"/>
                <a:cs typeface="Source Sans Pro"/>
              </a:rPr>
              <a:t>Chart</a:t>
            </a:r>
            <a:endParaRPr sz="1400" dirty="0">
              <a:solidFill>
                <a:schemeClr val="bg1"/>
              </a:solidFill>
              <a:latin typeface="Source Sans Pro"/>
              <a:cs typeface="Source Sans Pro"/>
            </a:endParaRPr>
          </a:p>
        </p:txBody>
      </p:sp>
      <p:sp>
        <p:nvSpPr>
          <p:cNvPr id="46" name="object 12">
            <a:extLst>
              <a:ext uri="{FF2B5EF4-FFF2-40B4-BE49-F238E27FC236}">
                <a16:creationId xmlns:a16="http://schemas.microsoft.com/office/drawing/2014/main" id="{83EC7D86-EA50-D77A-8625-91F1F749E4D6}"/>
              </a:ext>
            </a:extLst>
          </p:cNvPr>
          <p:cNvSpPr txBox="1"/>
          <p:nvPr/>
        </p:nvSpPr>
        <p:spPr>
          <a:xfrm>
            <a:off x="4425632" y="3724682"/>
            <a:ext cx="267335"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Pin</a:t>
            </a:r>
            <a:endParaRPr sz="1400">
              <a:solidFill>
                <a:schemeClr val="bg1"/>
              </a:solidFill>
              <a:latin typeface="Source Sans Pro"/>
              <a:cs typeface="Source Sans Pro"/>
            </a:endParaRPr>
          </a:p>
        </p:txBody>
      </p:sp>
      <p:sp>
        <p:nvSpPr>
          <p:cNvPr id="48" name="object 13">
            <a:extLst>
              <a:ext uri="{FF2B5EF4-FFF2-40B4-BE49-F238E27FC236}">
                <a16:creationId xmlns:a16="http://schemas.microsoft.com/office/drawing/2014/main" id="{AC969076-8252-CA4B-7B6C-3D5F9FCCF0F6}"/>
              </a:ext>
            </a:extLst>
          </p:cNvPr>
          <p:cNvSpPr txBox="1"/>
          <p:nvPr/>
        </p:nvSpPr>
        <p:spPr>
          <a:xfrm>
            <a:off x="6878388" y="3724682"/>
            <a:ext cx="852169"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Pin </a:t>
            </a:r>
            <a:r>
              <a:rPr sz="1400" spc="-10" dirty="0">
                <a:solidFill>
                  <a:schemeClr val="bg1"/>
                </a:solidFill>
                <a:latin typeface="Source Sans Pro"/>
                <a:cs typeface="Source Sans Pro"/>
              </a:rPr>
              <a:t>Outline</a:t>
            </a:r>
            <a:endParaRPr sz="1400" dirty="0">
              <a:solidFill>
                <a:schemeClr val="bg1"/>
              </a:solidFill>
              <a:latin typeface="Source Sans Pro"/>
              <a:cs typeface="Source Sans Pro"/>
            </a:endParaRPr>
          </a:p>
        </p:txBody>
      </p:sp>
      <p:sp>
        <p:nvSpPr>
          <p:cNvPr id="68" name="object 14">
            <a:extLst>
              <a:ext uri="{FF2B5EF4-FFF2-40B4-BE49-F238E27FC236}">
                <a16:creationId xmlns:a16="http://schemas.microsoft.com/office/drawing/2014/main" id="{7B9C8CFD-0D07-709D-7BEE-9C7A05060AA8}"/>
              </a:ext>
            </a:extLst>
          </p:cNvPr>
          <p:cNvSpPr txBox="1"/>
          <p:nvPr/>
        </p:nvSpPr>
        <p:spPr>
          <a:xfrm>
            <a:off x="9619844" y="3724682"/>
            <a:ext cx="91376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Placeholder</a:t>
            </a:r>
            <a:endParaRPr sz="1400">
              <a:solidFill>
                <a:schemeClr val="bg1"/>
              </a:solidFill>
              <a:latin typeface="Source Sans Pro"/>
              <a:cs typeface="Source Sans Pro"/>
            </a:endParaRPr>
          </a:p>
        </p:txBody>
      </p:sp>
      <p:sp>
        <p:nvSpPr>
          <p:cNvPr id="69" name="object 15">
            <a:extLst>
              <a:ext uri="{FF2B5EF4-FFF2-40B4-BE49-F238E27FC236}">
                <a16:creationId xmlns:a16="http://schemas.microsoft.com/office/drawing/2014/main" id="{8595A924-9707-97FC-42F4-E1C136BA05F6}"/>
              </a:ext>
            </a:extLst>
          </p:cNvPr>
          <p:cNvSpPr txBox="1"/>
          <p:nvPr/>
        </p:nvSpPr>
        <p:spPr>
          <a:xfrm>
            <a:off x="12664669" y="3724682"/>
            <a:ext cx="34417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Play</a:t>
            </a:r>
            <a:endParaRPr sz="1400">
              <a:solidFill>
                <a:schemeClr val="bg1"/>
              </a:solidFill>
              <a:latin typeface="Source Sans Pro"/>
              <a:cs typeface="Source Sans Pro"/>
            </a:endParaRPr>
          </a:p>
        </p:txBody>
      </p:sp>
      <p:sp>
        <p:nvSpPr>
          <p:cNvPr id="70" name="object 16">
            <a:extLst>
              <a:ext uri="{FF2B5EF4-FFF2-40B4-BE49-F238E27FC236}">
                <a16:creationId xmlns:a16="http://schemas.microsoft.com/office/drawing/2014/main" id="{B5846359-7DF1-8AAF-700F-1D499BA3A498}"/>
              </a:ext>
            </a:extLst>
          </p:cNvPr>
          <p:cNvSpPr txBox="1"/>
          <p:nvPr/>
        </p:nvSpPr>
        <p:spPr>
          <a:xfrm>
            <a:off x="15425547" y="3724682"/>
            <a:ext cx="34290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Plus</a:t>
            </a:r>
            <a:r>
              <a:rPr lang="en-US" sz="1400" spc="-20" dirty="0">
                <a:solidFill>
                  <a:schemeClr val="bg1"/>
                </a:solidFill>
                <a:latin typeface="Source Sans Pro"/>
                <a:cs typeface="Source Sans Pro"/>
              </a:rPr>
              <a:t> </a:t>
            </a:r>
            <a:endParaRPr sz="1400" dirty="0">
              <a:solidFill>
                <a:schemeClr val="bg1"/>
              </a:solidFill>
              <a:latin typeface="Source Sans Pro"/>
              <a:cs typeface="Source Sans Pro"/>
            </a:endParaRPr>
          </a:p>
        </p:txBody>
      </p:sp>
      <p:sp>
        <p:nvSpPr>
          <p:cNvPr id="75" name="object 17">
            <a:extLst>
              <a:ext uri="{FF2B5EF4-FFF2-40B4-BE49-F238E27FC236}">
                <a16:creationId xmlns:a16="http://schemas.microsoft.com/office/drawing/2014/main" id="{C21AF253-4F63-2E2B-4E7B-59B39DCB412E}"/>
              </a:ext>
            </a:extLst>
          </p:cNvPr>
          <p:cNvSpPr txBox="1"/>
          <p:nvPr/>
        </p:nvSpPr>
        <p:spPr>
          <a:xfrm>
            <a:off x="1266568" y="6416573"/>
            <a:ext cx="9175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Plus / </a:t>
            </a:r>
            <a:r>
              <a:rPr sz="1400" spc="-10" dirty="0">
                <a:solidFill>
                  <a:schemeClr val="bg1"/>
                </a:solidFill>
                <a:latin typeface="Source Sans Pro"/>
                <a:cs typeface="Source Sans Pro"/>
              </a:rPr>
              <a:t>Minus</a:t>
            </a:r>
            <a:endParaRPr sz="1400" dirty="0">
              <a:solidFill>
                <a:schemeClr val="bg1"/>
              </a:solidFill>
              <a:latin typeface="Source Sans Pro"/>
              <a:cs typeface="Source Sans Pro"/>
            </a:endParaRPr>
          </a:p>
        </p:txBody>
      </p:sp>
      <p:sp>
        <p:nvSpPr>
          <p:cNvPr id="76" name="object 18">
            <a:extLst>
              <a:ext uri="{FF2B5EF4-FFF2-40B4-BE49-F238E27FC236}">
                <a16:creationId xmlns:a16="http://schemas.microsoft.com/office/drawing/2014/main" id="{5CCC05A9-DA83-16F9-2FA1-829314B2B0B1}"/>
              </a:ext>
            </a:extLst>
          </p:cNvPr>
          <p:cNvSpPr txBox="1"/>
          <p:nvPr/>
        </p:nvSpPr>
        <p:spPr>
          <a:xfrm>
            <a:off x="4145662" y="6416573"/>
            <a:ext cx="7937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Plus / </a:t>
            </a:r>
            <a:r>
              <a:rPr sz="1400" spc="-20" dirty="0">
                <a:solidFill>
                  <a:schemeClr val="bg1"/>
                </a:solidFill>
                <a:latin typeface="Source Sans Pro"/>
                <a:cs typeface="Source Sans Pro"/>
              </a:rPr>
              <a:t>Plus</a:t>
            </a:r>
            <a:endParaRPr sz="1400" dirty="0">
              <a:solidFill>
                <a:schemeClr val="bg1"/>
              </a:solidFill>
              <a:latin typeface="Source Sans Pro"/>
              <a:cs typeface="Source Sans Pro"/>
            </a:endParaRPr>
          </a:p>
        </p:txBody>
      </p:sp>
      <p:sp>
        <p:nvSpPr>
          <p:cNvPr id="77" name="object 19">
            <a:extLst>
              <a:ext uri="{FF2B5EF4-FFF2-40B4-BE49-F238E27FC236}">
                <a16:creationId xmlns:a16="http://schemas.microsoft.com/office/drawing/2014/main" id="{0F4C3998-8DE6-B72F-B496-CA9783047DBB}"/>
              </a:ext>
            </a:extLst>
          </p:cNvPr>
          <p:cNvSpPr txBox="1"/>
          <p:nvPr/>
        </p:nvSpPr>
        <p:spPr>
          <a:xfrm>
            <a:off x="6884670" y="6416573"/>
            <a:ext cx="8356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Plus </a:t>
            </a:r>
            <a:r>
              <a:rPr sz="1400" spc="-10" dirty="0">
                <a:solidFill>
                  <a:schemeClr val="bg1"/>
                </a:solidFill>
                <a:latin typeface="Source Sans Pro"/>
                <a:cs typeface="Source Sans Pro"/>
              </a:rPr>
              <a:t>Heavy</a:t>
            </a:r>
            <a:endParaRPr sz="1400">
              <a:solidFill>
                <a:schemeClr val="bg1"/>
              </a:solidFill>
              <a:latin typeface="Source Sans Pro"/>
              <a:cs typeface="Source Sans Pro"/>
            </a:endParaRPr>
          </a:p>
        </p:txBody>
      </p:sp>
      <p:sp>
        <p:nvSpPr>
          <p:cNvPr id="78" name="object 2">
            <a:extLst>
              <a:ext uri="{FF2B5EF4-FFF2-40B4-BE49-F238E27FC236}">
                <a16:creationId xmlns:a16="http://schemas.microsoft.com/office/drawing/2014/main" id="{51BC0D9C-3B5F-2DD5-1596-62831A222FC3}"/>
              </a:ext>
            </a:extLst>
          </p:cNvPr>
          <p:cNvSpPr txBox="1"/>
          <p:nvPr/>
        </p:nvSpPr>
        <p:spPr>
          <a:xfrm>
            <a:off x="9512300" y="6416573"/>
            <a:ext cx="10998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Plus in a </a:t>
            </a:r>
            <a:r>
              <a:rPr sz="1400" spc="-10" dirty="0">
                <a:solidFill>
                  <a:schemeClr val="bg1"/>
                </a:solidFill>
                <a:latin typeface="Source Sans Pro"/>
                <a:cs typeface="Source Sans Pro"/>
              </a:rPr>
              <a:t>Circle</a:t>
            </a:r>
            <a:endParaRPr sz="1400" dirty="0">
              <a:solidFill>
                <a:schemeClr val="bg1"/>
              </a:solidFill>
              <a:latin typeface="Source Sans Pro"/>
              <a:cs typeface="Source Sans Pro"/>
            </a:endParaRPr>
          </a:p>
        </p:txBody>
      </p:sp>
      <p:sp>
        <p:nvSpPr>
          <p:cNvPr id="79" name="object 3">
            <a:extLst>
              <a:ext uri="{FF2B5EF4-FFF2-40B4-BE49-F238E27FC236}">
                <a16:creationId xmlns:a16="http://schemas.microsoft.com/office/drawing/2014/main" id="{E7C978CE-279A-2845-3F1C-60F5EBE06B23}"/>
              </a:ext>
            </a:extLst>
          </p:cNvPr>
          <p:cNvSpPr txBox="1"/>
          <p:nvPr/>
        </p:nvSpPr>
        <p:spPr>
          <a:xfrm>
            <a:off x="12324385" y="6416573"/>
            <a:ext cx="9963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Point</a:t>
            </a:r>
            <a:r>
              <a:rPr sz="1400" spc="-20" dirty="0">
                <a:solidFill>
                  <a:schemeClr val="bg1"/>
                </a:solidFill>
                <a:latin typeface="Source Sans Pro"/>
                <a:cs typeface="Source Sans Pro"/>
              </a:rPr>
              <a:t> </a:t>
            </a:r>
            <a:r>
              <a:rPr sz="1400" dirty="0">
                <a:solidFill>
                  <a:schemeClr val="bg1"/>
                </a:solidFill>
                <a:latin typeface="Source Sans Pro"/>
                <a:cs typeface="Source Sans Pro"/>
              </a:rPr>
              <a:t>Angle</a:t>
            </a:r>
            <a:r>
              <a:rPr sz="1400" spc="-15" dirty="0">
                <a:solidFill>
                  <a:schemeClr val="bg1"/>
                </a:solidFill>
                <a:latin typeface="Source Sans Pro"/>
                <a:cs typeface="Source Sans Pro"/>
              </a:rPr>
              <a:t> </a:t>
            </a:r>
            <a:r>
              <a:rPr sz="1400" spc="-50" dirty="0">
                <a:solidFill>
                  <a:schemeClr val="bg1"/>
                </a:solidFill>
                <a:latin typeface="Source Sans Pro"/>
                <a:cs typeface="Source Sans Pro"/>
              </a:rPr>
              <a:t>1</a:t>
            </a:r>
            <a:endParaRPr sz="1400">
              <a:solidFill>
                <a:schemeClr val="bg1"/>
              </a:solidFill>
              <a:latin typeface="Source Sans Pro"/>
              <a:cs typeface="Source Sans Pro"/>
            </a:endParaRPr>
          </a:p>
        </p:txBody>
      </p:sp>
      <p:sp>
        <p:nvSpPr>
          <p:cNvPr id="80" name="object 4">
            <a:extLst>
              <a:ext uri="{FF2B5EF4-FFF2-40B4-BE49-F238E27FC236}">
                <a16:creationId xmlns:a16="http://schemas.microsoft.com/office/drawing/2014/main" id="{88AA9D05-84ED-FDCF-45F8-3BD9215C6C37}"/>
              </a:ext>
            </a:extLst>
          </p:cNvPr>
          <p:cNvSpPr txBox="1"/>
          <p:nvPr/>
        </p:nvSpPr>
        <p:spPr>
          <a:xfrm>
            <a:off x="15128414" y="6416573"/>
            <a:ext cx="9963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Point</a:t>
            </a:r>
            <a:r>
              <a:rPr sz="1400" spc="-20" dirty="0">
                <a:solidFill>
                  <a:schemeClr val="bg1"/>
                </a:solidFill>
                <a:latin typeface="Source Sans Pro"/>
                <a:cs typeface="Source Sans Pro"/>
              </a:rPr>
              <a:t> </a:t>
            </a:r>
            <a:r>
              <a:rPr sz="1400" dirty="0">
                <a:solidFill>
                  <a:schemeClr val="bg1"/>
                </a:solidFill>
                <a:latin typeface="Source Sans Pro"/>
                <a:cs typeface="Source Sans Pro"/>
              </a:rPr>
              <a:t>Angle</a:t>
            </a:r>
            <a:r>
              <a:rPr sz="1400" spc="-15" dirty="0">
                <a:solidFill>
                  <a:schemeClr val="bg1"/>
                </a:solidFill>
                <a:latin typeface="Source Sans Pro"/>
                <a:cs typeface="Source Sans Pro"/>
              </a:rPr>
              <a:t> </a:t>
            </a:r>
            <a:r>
              <a:rPr sz="1400" spc="-50" dirty="0">
                <a:solidFill>
                  <a:schemeClr val="bg1"/>
                </a:solidFill>
                <a:latin typeface="Source Sans Pro"/>
                <a:cs typeface="Source Sans Pro"/>
              </a:rPr>
              <a:t>2</a:t>
            </a:r>
            <a:endParaRPr sz="1400">
              <a:solidFill>
                <a:schemeClr val="bg1"/>
              </a:solidFill>
              <a:latin typeface="Source Sans Pro"/>
              <a:cs typeface="Source Sans Pro"/>
            </a:endParaRPr>
          </a:p>
        </p:txBody>
      </p:sp>
      <p:sp>
        <p:nvSpPr>
          <p:cNvPr id="81" name="object 8">
            <a:extLst>
              <a:ext uri="{FF2B5EF4-FFF2-40B4-BE49-F238E27FC236}">
                <a16:creationId xmlns:a16="http://schemas.microsoft.com/office/drawing/2014/main" id="{65AF75A4-D2D5-4AD9-97CA-54CC3EFAE1FD}"/>
              </a:ext>
            </a:extLst>
          </p:cNvPr>
          <p:cNvSpPr txBox="1"/>
          <p:nvPr/>
        </p:nvSpPr>
        <p:spPr>
          <a:xfrm>
            <a:off x="9650991" y="1006476"/>
            <a:ext cx="85147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PET</a:t>
            </a:r>
            <a:endParaRPr sz="1400" dirty="0">
              <a:solidFill>
                <a:schemeClr val="bg1"/>
              </a:solidFill>
              <a:latin typeface="Source Sans Pro"/>
              <a:cs typeface="Source Sans Pro"/>
            </a:endParaRPr>
          </a:p>
        </p:txBody>
      </p:sp>
      <p:grpSp>
        <p:nvGrpSpPr>
          <p:cNvPr id="9" name="Picture Placeholder 58">
            <a:extLst>
              <a:ext uri="{FF2B5EF4-FFF2-40B4-BE49-F238E27FC236}">
                <a16:creationId xmlns:a16="http://schemas.microsoft.com/office/drawing/2014/main" id="{78923F05-F4BB-66D7-D42A-D1F4AB83FAAB}"/>
              </a:ext>
            </a:extLst>
          </p:cNvPr>
          <p:cNvGrpSpPr/>
          <p:nvPr/>
        </p:nvGrpSpPr>
        <p:grpSpPr>
          <a:xfrm>
            <a:off x="4087326" y="4269633"/>
            <a:ext cx="943945" cy="943485"/>
            <a:chOff x="12331529" y="4269633"/>
            <a:chExt cx="943945" cy="943485"/>
          </a:xfrm>
        </p:grpSpPr>
        <p:sp>
          <p:nvSpPr>
            <p:cNvPr id="10" name="Freeform: Shape 23">
              <a:extLst>
                <a:ext uri="{FF2B5EF4-FFF2-40B4-BE49-F238E27FC236}">
                  <a16:creationId xmlns:a16="http://schemas.microsoft.com/office/drawing/2014/main" id="{36E5AA14-240A-DDD3-236D-B5C342DE7087}"/>
                </a:ext>
              </a:extLst>
            </p:cNvPr>
            <p:cNvSpPr/>
            <p:nvPr/>
          </p:nvSpPr>
          <p:spPr>
            <a:xfrm>
              <a:off x="12331700" y="4269804"/>
              <a:ext cx="943604" cy="943144"/>
            </a:xfrm>
            <a:custGeom>
              <a:avLst/>
              <a:gdLst>
                <a:gd name="connsiteX0" fmla="*/ 0 w 943604"/>
                <a:gd name="connsiteY0" fmla="*/ 0 h 943144"/>
                <a:gd name="connsiteX1" fmla="*/ 943604 w 943604"/>
                <a:gd name="connsiteY1" fmla="*/ 0 h 943144"/>
                <a:gd name="connsiteX2" fmla="*/ 943604 w 943604"/>
                <a:gd name="connsiteY2" fmla="*/ 943144 h 943144"/>
                <a:gd name="connsiteX3" fmla="*/ 0 w 943604"/>
                <a:gd name="connsiteY3" fmla="*/ 943144 h 943144"/>
              </a:gdLst>
              <a:ahLst/>
              <a:cxnLst>
                <a:cxn ang="0">
                  <a:pos x="connsiteX0" y="connsiteY0"/>
                </a:cxn>
                <a:cxn ang="0">
                  <a:pos x="connsiteX1" y="connsiteY1"/>
                </a:cxn>
                <a:cxn ang="0">
                  <a:pos x="connsiteX2" y="connsiteY2"/>
                </a:cxn>
                <a:cxn ang="0">
                  <a:pos x="connsiteX3" y="connsiteY3"/>
                </a:cxn>
              </a:cxnLst>
              <a:rect l="l" t="t" r="r" b="b"/>
              <a:pathLst>
                <a:path w="943604" h="943144">
                  <a:moveTo>
                    <a:pt x="0" y="0"/>
                  </a:moveTo>
                  <a:lnTo>
                    <a:pt x="943604" y="0"/>
                  </a:lnTo>
                  <a:lnTo>
                    <a:pt x="943604" y="943144"/>
                  </a:lnTo>
                  <a:lnTo>
                    <a:pt x="0" y="943144"/>
                  </a:lnTo>
                  <a:close/>
                </a:path>
              </a:pathLst>
            </a:custGeom>
            <a:noFill/>
            <a:ln w="29468" cap="flat">
              <a:noFill/>
              <a:prstDash val="solid"/>
              <a:miter/>
            </a:ln>
          </p:spPr>
          <p:txBody>
            <a:bodyPr rtlCol="0" anchor="ctr"/>
            <a:lstStyle/>
            <a:p>
              <a:endParaRPr lang="en-US"/>
            </a:p>
          </p:txBody>
        </p:sp>
        <p:sp>
          <p:nvSpPr>
            <p:cNvPr id="11" name="Freeform: Shape 24">
              <a:extLst>
                <a:ext uri="{FF2B5EF4-FFF2-40B4-BE49-F238E27FC236}">
                  <a16:creationId xmlns:a16="http://schemas.microsoft.com/office/drawing/2014/main" id="{705BC7BF-1C2D-117A-5DB9-E521016FBF08}"/>
                </a:ext>
              </a:extLst>
            </p:cNvPr>
            <p:cNvSpPr/>
            <p:nvPr/>
          </p:nvSpPr>
          <p:spPr>
            <a:xfrm>
              <a:off x="12331529" y="4269633"/>
              <a:ext cx="943945" cy="943485"/>
            </a:xfrm>
            <a:custGeom>
              <a:avLst/>
              <a:gdLst>
                <a:gd name="connsiteX0" fmla="*/ 935224 w 943945"/>
                <a:gd name="connsiteY0" fmla="*/ 244504 h 943485"/>
                <a:gd name="connsiteX1" fmla="*/ 699323 w 943945"/>
                <a:gd name="connsiteY1" fmla="*/ 8718 h 943485"/>
                <a:gd name="connsiteX2" fmla="*/ 657621 w 943945"/>
                <a:gd name="connsiteY2" fmla="*/ 8547 h 943485"/>
                <a:gd name="connsiteX3" fmla="*/ 657450 w 943945"/>
                <a:gd name="connsiteY3" fmla="*/ 8718 h 943485"/>
                <a:gd name="connsiteX4" fmla="*/ 598475 w 943945"/>
                <a:gd name="connsiteY4" fmla="*/ 67665 h 943485"/>
                <a:gd name="connsiteX5" fmla="*/ 589924 w 943945"/>
                <a:gd name="connsiteY5" fmla="*/ 88591 h 943485"/>
                <a:gd name="connsiteX6" fmla="*/ 589924 w 943945"/>
                <a:gd name="connsiteY6" fmla="*/ 179663 h 943485"/>
                <a:gd name="connsiteX7" fmla="*/ 407100 w 943945"/>
                <a:gd name="connsiteY7" fmla="*/ 362102 h 943485"/>
                <a:gd name="connsiteX8" fmla="*/ 278829 w 943945"/>
                <a:gd name="connsiteY8" fmla="*/ 298145 h 943485"/>
                <a:gd name="connsiteX9" fmla="*/ 244623 w 943945"/>
                <a:gd name="connsiteY9" fmla="*/ 303451 h 943485"/>
                <a:gd name="connsiteX10" fmla="*/ 185648 w 943945"/>
                <a:gd name="connsiteY10" fmla="*/ 362397 h 943485"/>
                <a:gd name="connsiteX11" fmla="*/ 185477 w 943945"/>
                <a:gd name="connsiteY11" fmla="*/ 404078 h 943485"/>
                <a:gd name="connsiteX12" fmla="*/ 185648 w 943945"/>
                <a:gd name="connsiteY12" fmla="*/ 404249 h 943485"/>
                <a:gd name="connsiteX13" fmla="*/ 341933 w 943945"/>
                <a:gd name="connsiteY13" fmla="*/ 560163 h 943485"/>
                <a:gd name="connsiteX14" fmla="*/ 8722 w 943945"/>
                <a:gd name="connsiteY14" fmla="*/ 892916 h 943485"/>
                <a:gd name="connsiteX15" fmla="*/ 8551 w 943945"/>
                <a:gd name="connsiteY15" fmla="*/ 934597 h 943485"/>
                <a:gd name="connsiteX16" fmla="*/ 8722 w 943945"/>
                <a:gd name="connsiteY16" fmla="*/ 934768 h 943485"/>
                <a:gd name="connsiteX17" fmla="*/ 50424 w 943945"/>
                <a:gd name="connsiteY17" fmla="*/ 934939 h 943485"/>
                <a:gd name="connsiteX18" fmla="*/ 50595 w 943945"/>
                <a:gd name="connsiteY18" fmla="*/ 934768 h 943485"/>
                <a:gd name="connsiteX19" fmla="*/ 383510 w 943945"/>
                <a:gd name="connsiteY19" fmla="*/ 601720 h 943485"/>
                <a:gd name="connsiteX20" fmla="*/ 539500 w 943945"/>
                <a:gd name="connsiteY20" fmla="*/ 757928 h 943485"/>
                <a:gd name="connsiteX21" fmla="*/ 581201 w 943945"/>
                <a:gd name="connsiteY21" fmla="*/ 758099 h 943485"/>
                <a:gd name="connsiteX22" fmla="*/ 581372 w 943945"/>
                <a:gd name="connsiteY22" fmla="*/ 757928 h 943485"/>
                <a:gd name="connsiteX23" fmla="*/ 640347 w 943945"/>
                <a:gd name="connsiteY23" fmla="*/ 698982 h 943485"/>
                <a:gd name="connsiteX24" fmla="*/ 645655 w 943945"/>
                <a:gd name="connsiteY24" fmla="*/ 664793 h 943485"/>
                <a:gd name="connsiteX25" fmla="*/ 581667 w 943945"/>
                <a:gd name="connsiteY25" fmla="*/ 536584 h 943485"/>
                <a:gd name="connsiteX26" fmla="*/ 764195 w 943945"/>
                <a:gd name="connsiteY26" fmla="*/ 353850 h 943485"/>
                <a:gd name="connsiteX27" fmla="*/ 855312 w 943945"/>
                <a:gd name="connsiteY27" fmla="*/ 353850 h 943485"/>
                <a:gd name="connsiteX28" fmla="*/ 876248 w 943945"/>
                <a:gd name="connsiteY28" fmla="*/ 345303 h 943485"/>
                <a:gd name="connsiteX29" fmla="*/ 935224 w 943945"/>
                <a:gd name="connsiteY29" fmla="*/ 286356 h 943485"/>
                <a:gd name="connsiteX30" fmla="*/ 935395 w 943945"/>
                <a:gd name="connsiteY30" fmla="*/ 244675 h 943485"/>
                <a:gd name="connsiteX31" fmla="*/ 935224 w 943945"/>
                <a:gd name="connsiteY31" fmla="*/ 244504 h 94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43945" h="943485">
                  <a:moveTo>
                    <a:pt x="935224" y="244504"/>
                  </a:moveTo>
                  <a:lnTo>
                    <a:pt x="699323" y="8718"/>
                  </a:lnTo>
                  <a:cubicBezTo>
                    <a:pt x="687855" y="-2839"/>
                    <a:pt x="669183" y="-2915"/>
                    <a:pt x="657621" y="8547"/>
                  </a:cubicBezTo>
                  <a:cubicBezTo>
                    <a:pt x="657565" y="8604"/>
                    <a:pt x="657506" y="8661"/>
                    <a:pt x="657450" y="8718"/>
                  </a:cubicBezTo>
                  <a:lnTo>
                    <a:pt x="598475" y="67665"/>
                  </a:lnTo>
                  <a:cubicBezTo>
                    <a:pt x="592955" y="73227"/>
                    <a:pt x="589879" y="80757"/>
                    <a:pt x="589924" y="88591"/>
                  </a:cubicBezTo>
                  <a:lnTo>
                    <a:pt x="589924" y="179663"/>
                  </a:lnTo>
                  <a:lnTo>
                    <a:pt x="407100" y="362102"/>
                  </a:lnTo>
                  <a:lnTo>
                    <a:pt x="278829" y="298145"/>
                  </a:lnTo>
                  <a:cubicBezTo>
                    <a:pt x="267479" y="292335"/>
                    <a:pt x="253678" y="294476"/>
                    <a:pt x="244623" y="303451"/>
                  </a:cubicBezTo>
                  <a:lnTo>
                    <a:pt x="185648" y="362397"/>
                  </a:lnTo>
                  <a:cubicBezTo>
                    <a:pt x="174085" y="373859"/>
                    <a:pt x="174009" y="392522"/>
                    <a:pt x="185477" y="404078"/>
                  </a:cubicBezTo>
                  <a:cubicBezTo>
                    <a:pt x="185534" y="404134"/>
                    <a:pt x="185591" y="404193"/>
                    <a:pt x="185648" y="404249"/>
                  </a:cubicBezTo>
                  <a:lnTo>
                    <a:pt x="341933" y="560163"/>
                  </a:lnTo>
                  <a:lnTo>
                    <a:pt x="8722" y="892916"/>
                  </a:lnTo>
                  <a:cubicBezTo>
                    <a:pt x="-2840" y="904378"/>
                    <a:pt x="-2917" y="923040"/>
                    <a:pt x="8551" y="934597"/>
                  </a:cubicBezTo>
                  <a:cubicBezTo>
                    <a:pt x="8608" y="934653"/>
                    <a:pt x="8665" y="934712"/>
                    <a:pt x="8722" y="934768"/>
                  </a:cubicBezTo>
                  <a:cubicBezTo>
                    <a:pt x="20191" y="946324"/>
                    <a:pt x="38861" y="946401"/>
                    <a:pt x="50424" y="934939"/>
                  </a:cubicBezTo>
                  <a:cubicBezTo>
                    <a:pt x="50481" y="934883"/>
                    <a:pt x="50538" y="934824"/>
                    <a:pt x="50595" y="934768"/>
                  </a:cubicBezTo>
                  <a:lnTo>
                    <a:pt x="383510" y="601720"/>
                  </a:lnTo>
                  <a:lnTo>
                    <a:pt x="539500" y="757928"/>
                  </a:lnTo>
                  <a:cubicBezTo>
                    <a:pt x="550967" y="769485"/>
                    <a:pt x="569639" y="769561"/>
                    <a:pt x="581201" y="758099"/>
                  </a:cubicBezTo>
                  <a:cubicBezTo>
                    <a:pt x="581257" y="758043"/>
                    <a:pt x="581316" y="757984"/>
                    <a:pt x="581372" y="757928"/>
                  </a:cubicBezTo>
                  <a:lnTo>
                    <a:pt x="640347" y="698982"/>
                  </a:lnTo>
                  <a:cubicBezTo>
                    <a:pt x="649326" y="689930"/>
                    <a:pt x="651467" y="676137"/>
                    <a:pt x="645655" y="664793"/>
                  </a:cubicBezTo>
                  <a:lnTo>
                    <a:pt x="581667" y="536584"/>
                  </a:lnTo>
                  <a:lnTo>
                    <a:pt x="764195" y="353850"/>
                  </a:lnTo>
                  <a:lnTo>
                    <a:pt x="855312" y="353850"/>
                  </a:lnTo>
                  <a:cubicBezTo>
                    <a:pt x="863150" y="353894"/>
                    <a:pt x="870684" y="350820"/>
                    <a:pt x="876248" y="345303"/>
                  </a:cubicBezTo>
                  <a:lnTo>
                    <a:pt x="935224" y="286356"/>
                  </a:lnTo>
                  <a:cubicBezTo>
                    <a:pt x="946786" y="274893"/>
                    <a:pt x="946862" y="256232"/>
                    <a:pt x="935395" y="244675"/>
                  </a:cubicBezTo>
                  <a:cubicBezTo>
                    <a:pt x="935339" y="244618"/>
                    <a:pt x="935280" y="244561"/>
                    <a:pt x="935224" y="244504"/>
                  </a:cubicBezTo>
                  <a:close/>
                </a:path>
              </a:pathLst>
            </a:custGeom>
            <a:solidFill>
              <a:schemeClr val="bg1"/>
            </a:solidFill>
            <a:ln w="29468" cap="flat">
              <a:noFill/>
              <a:prstDash val="solid"/>
              <a:miter/>
            </a:ln>
          </p:spPr>
          <p:txBody>
            <a:bodyPr rtlCol="0" anchor="ctr"/>
            <a:lstStyle/>
            <a:p>
              <a:endParaRPr lang="en-US"/>
            </a:p>
          </p:txBody>
        </p:sp>
      </p:grpSp>
      <p:grpSp>
        <p:nvGrpSpPr>
          <p:cNvPr id="12" name="Picture Placeholder 66">
            <a:extLst>
              <a:ext uri="{FF2B5EF4-FFF2-40B4-BE49-F238E27FC236}">
                <a16:creationId xmlns:a16="http://schemas.microsoft.com/office/drawing/2014/main" id="{FA77CD03-422A-D0C1-56A2-31A6FD0358E5}"/>
              </a:ext>
            </a:extLst>
          </p:cNvPr>
          <p:cNvGrpSpPr/>
          <p:nvPr/>
        </p:nvGrpSpPr>
        <p:grpSpPr>
          <a:xfrm>
            <a:off x="15144854" y="4266628"/>
            <a:ext cx="943604" cy="946320"/>
            <a:chOff x="6822016" y="6934519"/>
            <a:chExt cx="943604" cy="946320"/>
          </a:xfrm>
        </p:grpSpPr>
        <p:sp>
          <p:nvSpPr>
            <p:cNvPr id="13" name="Freeform: Shape 20">
              <a:extLst>
                <a:ext uri="{FF2B5EF4-FFF2-40B4-BE49-F238E27FC236}">
                  <a16:creationId xmlns:a16="http://schemas.microsoft.com/office/drawing/2014/main" id="{FE0B7E55-0E8A-A8C4-02E9-15DAFD0DEC29}"/>
                </a:ext>
              </a:extLst>
            </p:cNvPr>
            <p:cNvSpPr/>
            <p:nvPr/>
          </p:nvSpPr>
          <p:spPr>
            <a:xfrm>
              <a:off x="6822016" y="6934519"/>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sp>
          <p:nvSpPr>
            <p:cNvPr id="14" name="Freeform: Shape 21">
              <a:extLst>
                <a:ext uri="{FF2B5EF4-FFF2-40B4-BE49-F238E27FC236}">
                  <a16:creationId xmlns:a16="http://schemas.microsoft.com/office/drawing/2014/main" id="{6063A111-D2D0-16BE-8D9B-3ECDCAB5CB36}"/>
                </a:ext>
              </a:extLst>
            </p:cNvPr>
            <p:cNvSpPr/>
            <p:nvPr/>
          </p:nvSpPr>
          <p:spPr>
            <a:xfrm>
              <a:off x="6851503" y="6964041"/>
              <a:ext cx="884628" cy="885685"/>
            </a:xfrm>
            <a:custGeom>
              <a:avLst/>
              <a:gdLst>
                <a:gd name="connsiteX0" fmla="*/ 884629 w 884628"/>
                <a:gd name="connsiteY0" fmla="*/ 442843 h 885685"/>
                <a:gd name="connsiteX1" fmla="*/ 855141 w 884628"/>
                <a:gd name="connsiteY1" fmla="*/ 472366 h 885685"/>
                <a:gd name="connsiteX2" fmla="*/ 471802 w 884628"/>
                <a:gd name="connsiteY2" fmla="*/ 472366 h 885685"/>
                <a:gd name="connsiteX3" fmla="*/ 471802 w 884628"/>
                <a:gd name="connsiteY3" fmla="*/ 856163 h 885685"/>
                <a:gd name="connsiteX4" fmla="*/ 442314 w 884628"/>
                <a:gd name="connsiteY4" fmla="*/ 885685 h 885685"/>
                <a:gd name="connsiteX5" fmla="*/ 412827 w 884628"/>
                <a:gd name="connsiteY5" fmla="*/ 856163 h 885685"/>
                <a:gd name="connsiteX6" fmla="*/ 412827 w 884628"/>
                <a:gd name="connsiteY6" fmla="*/ 472366 h 885685"/>
                <a:gd name="connsiteX7" fmla="*/ 29488 w 884628"/>
                <a:gd name="connsiteY7" fmla="*/ 472366 h 885685"/>
                <a:gd name="connsiteX8" fmla="*/ 0 w 884628"/>
                <a:gd name="connsiteY8" fmla="*/ 442843 h 885685"/>
                <a:gd name="connsiteX9" fmla="*/ 29488 w 884628"/>
                <a:gd name="connsiteY9" fmla="*/ 413320 h 885685"/>
                <a:gd name="connsiteX10" fmla="*/ 412827 w 884628"/>
                <a:gd name="connsiteY10" fmla="*/ 413320 h 885685"/>
                <a:gd name="connsiteX11" fmla="*/ 412827 w 884628"/>
                <a:gd name="connsiteY11" fmla="*/ 29523 h 885685"/>
                <a:gd name="connsiteX12" fmla="*/ 442314 w 884628"/>
                <a:gd name="connsiteY12" fmla="*/ 0 h 885685"/>
                <a:gd name="connsiteX13" fmla="*/ 471802 w 884628"/>
                <a:gd name="connsiteY13" fmla="*/ 29523 h 885685"/>
                <a:gd name="connsiteX14" fmla="*/ 471802 w 884628"/>
                <a:gd name="connsiteY14" fmla="*/ 413320 h 885685"/>
                <a:gd name="connsiteX15" fmla="*/ 855141 w 884628"/>
                <a:gd name="connsiteY15" fmla="*/ 413320 h 885685"/>
                <a:gd name="connsiteX16" fmla="*/ 884629 w 884628"/>
                <a:gd name="connsiteY16" fmla="*/ 442843 h 88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84628" h="885685">
                  <a:moveTo>
                    <a:pt x="884629" y="442843"/>
                  </a:moveTo>
                  <a:cubicBezTo>
                    <a:pt x="884629" y="459148"/>
                    <a:pt x="871427" y="472366"/>
                    <a:pt x="855141" y="472366"/>
                  </a:cubicBezTo>
                  <a:lnTo>
                    <a:pt x="471802" y="472366"/>
                  </a:lnTo>
                  <a:lnTo>
                    <a:pt x="471802" y="856163"/>
                  </a:lnTo>
                  <a:cubicBezTo>
                    <a:pt x="471802" y="872468"/>
                    <a:pt x="458600" y="885685"/>
                    <a:pt x="442314" y="885685"/>
                  </a:cubicBezTo>
                  <a:cubicBezTo>
                    <a:pt x="426028" y="885685"/>
                    <a:pt x="412827" y="872468"/>
                    <a:pt x="412827" y="856163"/>
                  </a:cubicBezTo>
                  <a:lnTo>
                    <a:pt x="412827" y="472366"/>
                  </a:lnTo>
                  <a:lnTo>
                    <a:pt x="29488" y="472366"/>
                  </a:lnTo>
                  <a:cubicBezTo>
                    <a:pt x="13202" y="472366"/>
                    <a:pt x="0" y="459148"/>
                    <a:pt x="0" y="442843"/>
                  </a:cubicBezTo>
                  <a:cubicBezTo>
                    <a:pt x="0" y="426537"/>
                    <a:pt x="13202" y="413320"/>
                    <a:pt x="29488" y="413320"/>
                  </a:cubicBezTo>
                  <a:lnTo>
                    <a:pt x="412827" y="413320"/>
                  </a:lnTo>
                  <a:lnTo>
                    <a:pt x="412827" y="29523"/>
                  </a:lnTo>
                  <a:cubicBezTo>
                    <a:pt x="412827" y="13218"/>
                    <a:pt x="426028" y="0"/>
                    <a:pt x="442314" y="0"/>
                  </a:cubicBezTo>
                  <a:cubicBezTo>
                    <a:pt x="458600" y="0"/>
                    <a:pt x="471802" y="13218"/>
                    <a:pt x="471802" y="29523"/>
                  </a:cubicBezTo>
                  <a:lnTo>
                    <a:pt x="471802" y="413320"/>
                  </a:lnTo>
                  <a:lnTo>
                    <a:pt x="855141" y="413320"/>
                  </a:lnTo>
                  <a:cubicBezTo>
                    <a:pt x="871427" y="413320"/>
                    <a:pt x="884629" y="426537"/>
                    <a:pt x="884629" y="442843"/>
                  </a:cubicBezTo>
                  <a:close/>
                </a:path>
              </a:pathLst>
            </a:custGeom>
            <a:solidFill>
              <a:schemeClr val="bg1"/>
            </a:solidFill>
            <a:ln w="29468" cap="flat">
              <a:noFill/>
              <a:prstDash val="solid"/>
              <a:miter/>
            </a:ln>
          </p:spPr>
          <p:txBody>
            <a:bodyPr rtlCol="0" anchor="ctr"/>
            <a:lstStyle/>
            <a:p>
              <a:endParaRPr lang="en-US"/>
            </a:p>
          </p:txBody>
        </p:sp>
      </p:grpSp>
      <p:pic>
        <p:nvPicPr>
          <p:cNvPr id="8" name="Picture Placeholder 7">
            <a:extLst>
              <a:ext uri="{FF2B5EF4-FFF2-40B4-BE49-F238E27FC236}">
                <a16:creationId xmlns:a16="http://schemas.microsoft.com/office/drawing/2014/main" id="{1EA82418-D33A-2FC3-F62E-1ECAB04A0B2B}"/>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spTree>
    <p:extLst>
      <p:ext uri="{BB962C8B-B14F-4D97-AF65-F5344CB8AC3E}">
        <p14:creationId xmlns:p14="http://schemas.microsoft.com/office/powerpoint/2010/main" val="329234606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object 5"/>
          <p:cNvSpPr txBox="1"/>
          <p:nvPr/>
        </p:nvSpPr>
        <p:spPr>
          <a:xfrm>
            <a:off x="1304622" y="1006475"/>
            <a:ext cx="9963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Point</a:t>
            </a:r>
            <a:r>
              <a:rPr sz="1400" spc="-20" dirty="0">
                <a:solidFill>
                  <a:schemeClr val="bg1"/>
                </a:solidFill>
                <a:latin typeface="Source Sans Pro"/>
                <a:cs typeface="Source Sans Pro"/>
              </a:rPr>
              <a:t> </a:t>
            </a:r>
            <a:r>
              <a:rPr sz="1400" dirty="0">
                <a:solidFill>
                  <a:schemeClr val="bg1"/>
                </a:solidFill>
                <a:latin typeface="Source Sans Pro"/>
                <a:cs typeface="Source Sans Pro"/>
              </a:rPr>
              <a:t>Angle</a:t>
            </a:r>
            <a:r>
              <a:rPr sz="1400" spc="-15" dirty="0">
                <a:solidFill>
                  <a:schemeClr val="bg1"/>
                </a:solidFill>
                <a:latin typeface="Source Sans Pro"/>
                <a:cs typeface="Source Sans Pro"/>
              </a:rPr>
              <a:t> </a:t>
            </a:r>
            <a:r>
              <a:rPr sz="1400" spc="-50" dirty="0">
                <a:solidFill>
                  <a:schemeClr val="bg1"/>
                </a:solidFill>
                <a:latin typeface="Source Sans Pro"/>
                <a:cs typeface="Source Sans Pro"/>
              </a:rPr>
              <a:t>3</a:t>
            </a:r>
            <a:endParaRPr sz="1400">
              <a:solidFill>
                <a:schemeClr val="bg1"/>
              </a:solidFill>
              <a:latin typeface="Source Sans Pro"/>
              <a:cs typeface="Source Sans Pro"/>
            </a:endParaRPr>
          </a:p>
        </p:txBody>
      </p:sp>
      <p:sp>
        <p:nvSpPr>
          <p:cNvPr id="6" name="object 6"/>
          <p:cNvSpPr txBox="1"/>
          <p:nvPr/>
        </p:nvSpPr>
        <p:spPr>
          <a:xfrm>
            <a:off x="4064789" y="1006475"/>
            <a:ext cx="9963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Point</a:t>
            </a:r>
            <a:r>
              <a:rPr sz="1400" spc="-20" dirty="0">
                <a:solidFill>
                  <a:schemeClr val="bg1"/>
                </a:solidFill>
                <a:latin typeface="Source Sans Pro"/>
                <a:cs typeface="Source Sans Pro"/>
              </a:rPr>
              <a:t> </a:t>
            </a:r>
            <a:r>
              <a:rPr sz="1400" dirty="0">
                <a:solidFill>
                  <a:schemeClr val="bg1"/>
                </a:solidFill>
                <a:latin typeface="Source Sans Pro"/>
                <a:cs typeface="Source Sans Pro"/>
              </a:rPr>
              <a:t>Angle</a:t>
            </a:r>
            <a:r>
              <a:rPr sz="1400" spc="-15" dirty="0">
                <a:solidFill>
                  <a:schemeClr val="bg1"/>
                </a:solidFill>
                <a:latin typeface="Source Sans Pro"/>
                <a:cs typeface="Source Sans Pro"/>
              </a:rPr>
              <a:t> </a:t>
            </a:r>
            <a:r>
              <a:rPr sz="1400" spc="-50" dirty="0">
                <a:solidFill>
                  <a:schemeClr val="bg1"/>
                </a:solidFill>
                <a:latin typeface="Source Sans Pro"/>
                <a:cs typeface="Source Sans Pro"/>
              </a:rPr>
              <a:t>4</a:t>
            </a:r>
            <a:endParaRPr sz="1400">
              <a:solidFill>
                <a:schemeClr val="bg1"/>
              </a:solidFill>
              <a:latin typeface="Source Sans Pro"/>
              <a:cs typeface="Source Sans Pro"/>
            </a:endParaRPr>
          </a:p>
        </p:txBody>
      </p:sp>
      <p:sp>
        <p:nvSpPr>
          <p:cNvPr id="7" name="object 7"/>
          <p:cNvSpPr txBox="1"/>
          <p:nvPr/>
        </p:nvSpPr>
        <p:spPr>
          <a:xfrm>
            <a:off x="6880430" y="1006475"/>
            <a:ext cx="8851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Point</a:t>
            </a:r>
            <a:r>
              <a:rPr sz="1400" spc="-35" dirty="0">
                <a:solidFill>
                  <a:schemeClr val="bg1"/>
                </a:solidFill>
                <a:latin typeface="Source Sans Pro"/>
                <a:cs typeface="Source Sans Pro"/>
              </a:rPr>
              <a:t> </a:t>
            </a:r>
            <a:r>
              <a:rPr sz="1400" spc="-20" dirty="0">
                <a:solidFill>
                  <a:schemeClr val="bg1"/>
                </a:solidFill>
                <a:latin typeface="Source Sans Pro"/>
                <a:cs typeface="Source Sans Pro"/>
              </a:rPr>
              <a:t>Down</a:t>
            </a:r>
            <a:endParaRPr sz="1400">
              <a:solidFill>
                <a:schemeClr val="bg1"/>
              </a:solidFill>
              <a:latin typeface="Source Sans Pro"/>
              <a:cs typeface="Source Sans Pro"/>
            </a:endParaRPr>
          </a:p>
        </p:txBody>
      </p:sp>
      <p:sp>
        <p:nvSpPr>
          <p:cNvPr id="8" name="object 8"/>
          <p:cNvSpPr txBox="1"/>
          <p:nvPr/>
        </p:nvSpPr>
        <p:spPr>
          <a:xfrm>
            <a:off x="9721456" y="1006475"/>
            <a:ext cx="7334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Point</a:t>
            </a:r>
            <a:r>
              <a:rPr sz="1400" spc="-35" dirty="0">
                <a:solidFill>
                  <a:schemeClr val="bg1"/>
                </a:solidFill>
                <a:latin typeface="Source Sans Pro"/>
                <a:cs typeface="Source Sans Pro"/>
              </a:rPr>
              <a:t> </a:t>
            </a:r>
            <a:r>
              <a:rPr sz="1400" spc="-20" dirty="0">
                <a:solidFill>
                  <a:schemeClr val="bg1"/>
                </a:solidFill>
                <a:latin typeface="Source Sans Pro"/>
                <a:cs typeface="Source Sans Pro"/>
              </a:rPr>
              <a:t>Left</a:t>
            </a:r>
            <a:endParaRPr sz="1400">
              <a:solidFill>
                <a:schemeClr val="bg1"/>
              </a:solidFill>
              <a:latin typeface="Source Sans Pro"/>
              <a:cs typeface="Source Sans Pro"/>
            </a:endParaRPr>
          </a:p>
        </p:txBody>
      </p:sp>
      <p:sp>
        <p:nvSpPr>
          <p:cNvPr id="9" name="object 9"/>
          <p:cNvSpPr txBox="1"/>
          <p:nvPr/>
        </p:nvSpPr>
        <p:spPr>
          <a:xfrm>
            <a:off x="12424905" y="1006475"/>
            <a:ext cx="8464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Point</a:t>
            </a:r>
            <a:r>
              <a:rPr sz="1400" spc="-35" dirty="0">
                <a:solidFill>
                  <a:schemeClr val="bg1"/>
                </a:solidFill>
                <a:latin typeface="Source Sans Pro"/>
                <a:cs typeface="Source Sans Pro"/>
              </a:rPr>
              <a:t> </a:t>
            </a:r>
            <a:r>
              <a:rPr sz="1400" spc="-20" dirty="0">
                <a:solidFill>
                  <a:schemeClr val="bg1"/>
                </a:solidFill>
                <a:latin typeface="Source Sans Pro"/>
                <a:cs typeface="Source Sans Pro"/>
              </a:rPr>
              <a:t>Right</a:t>
            </a:r>
            <a:endParaRPr sz="1400">
              <a:solidFill>
                <a:schemeClr val="bg1"/>
              </a:solidFill>
              <a:latin typeface="Source Sans Pro"/>
              <a:cs typeface="Source Sans Pro"/>
            </a:endParaRPr>
          </a:p>
        </p:txBody>
      </p:sp>
      <p:sp>
        <p:nvSpPr>
          <p:cNvPr id="10" name="object 10"/>
          <p:cNvSpPr txBox="1"/>
          <p:nvPr/>
        </p:nvSpPr>
        <p:spPr>
          <a:xfrm>
            <a:off x="15273972" y="1006475"/>
            <a:ext cx="6686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Point</a:t>
            </a:r>
            <a:r>
              <a:rPr sz="1400" spc="-45" dirty="0">
                <a:solidFill>
                  <a:schemeClr val="bg1"/>
                </a:solidFill>
                <a:latin typeface="Source Sans Pro"/>
                <a:cs typeface="Source Sans Pro"/>
              </a:rPr>
              <a:t> </a:t>
            </a:r>
            <a:r>
              <a:rPr sz="1400" spc="-25" dirty="0">
                <a:solidFill>
                  <a:schemeClr val="bg1"/>
                </a:solidFill>
                <a:latin typeface="Source Sans Pro"/>
                <a:cs typeface="Source Sans Pro"/>
              </a:rPr>
              <a:t>Up</a:t>
            </a:r>
            <a:endParaRPr sz="1400">
              <a:solidFill>
                <a:schemeClr val="bg1"/>
              </a:solidFill>
              <a:latin typeface="Source Sans Pro"/>
              <a:cs typeface="Source Sans Pro"/>
            </a:endParaRPr>
          </a:p>
        </p:txBody>
      </p:sp>
      <p:sp>
        <p:nvSpPr>
          <p:cNvPr id="11" name="object 11"/>
          <p:cNvSpPr txBox="1"/>
          <p:nvPr/>
        </p:nvSpPr>
        <p:spPr>
          <a:xfrm>
            <a:off x="7017112" y="3711524"/>
            <a:ext cx="49466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Power</a:t>
            </a:r>
            <a:endParaRPr sz="1400" dirty="0">
              <a:solidFill>
                <a:schemeClr val="bg1"/>
              </a:solidFill>
              <a:latin typeface="Source Sans Pro"/>
              <a:cs typeface="Source Sans Pro"/>
            </a:endParaRPr>
          </a:p>
        </p:txBody>
      </p:sp>
      <p:sp>
        <p:nvSpPr>
          <p:cNvPr id="12" name="object 12"/>
          <p:cNvSpPr txBox="1"/>
          <p:nvPr/>
        </p:nvSpPr>
        <p:spPr>
          <a:xfrm>
            <a:off x="9618682" y="3711524"/>
            <a:ext cx="8115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Pregnancy</a:t>
            </a:r>
            <a:endParaRPr sz="1400">
              <a:solidFill>
                <a:schemeClr val="bg1"/>
              </a:solidFill>
              <a:latin typeface="Source Sans Pro"/>
              <a:cs typeface="Source Sans Pro"/>
            </a:endParaRPr>
          </a:p>
        </p:txBody>
      </p:sp>
      <p:sp>
        <p:nvSpPr>
          <p:cNvPr id="13" name="object 13"/>
          <p:cNvSpPr txBox="1"/>
          <p:nvPr/>
        </p:nvSpPr>
        <p:spPr>
          <a:xfrm>
            <a:off x="12320352" y="3711524"/>
            <a:ext cx="92836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Prescription</a:t>
            </a:r>
            <a:endParaRPr sz="1400">
              <a:solidFill>
                <a:schemeClr val="bg1"/>
              </a:solidFill>
              <a:latin typeface="Source Sans Pro"/>
              <a:cs typeface="Source Sans Pro"/>
            </a:endParaRPr>
          </a:p>
        </p:txBody>
      </p:sp>
      <p:sp>
        <p:nvSpPr>
          <p:cNvPr id="14" name="object 14"/>
          <p:cNvSpPr txBox="1"/>
          <p:nvPr/>
        </p:nvSpPr>
        <p:spPr>
          <a:xfrm>
            <a:off x="14902418" y="3711524"/>
            <a:ext cx="13906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Presentation</a:t>
            </a:r>
            <a:r>
              <a:rPr sz="1400" spc="-65" dirty="0">
                <a:solidFill>
                  <a:schemeClr val="bg1"/>
                </a:solidFill>
                <a:latin typeface="Source Sans Pro"/>
                <a:cs typeface="Source Sans Pro"/>
              </a:rPr>
              <a:t> </a:t>
            </a:r>
            <a:r>
              <a:rPr sz="1400" spc="-10" dirty="0">
                <a:solidFill>
                  <a:schemeClr val="bg1"/>
                </a:solidFill>
                <a:latin typeface="Source Sans Pro"/>
                <a:cs typeface="Source Sans Pro"/>
              </a:rPr>
              <a:t>State</a:t>
            </a:r>
            <a:endParaRPr sz="1400">
              <a:solidFill>
                <a:schemeClr val="bg1"/>
              </a:solidFill>
              <a:latin typeface="Source Sans Pro"/>
              <a:cs typeface="Source Sans Pro"/>
            </a:endParaRPr>
          </a:p>
        </p:txBody>
      </p:sp>
      <p:sp>
        <p:nvSpPr>
          <p:cNvPr id="15" name="object 15"/>
          <p:cNvSpPr txBox="1"/>
          <p:nvPr/>
        </p:nvSpPr>
        <p:spPr>
          <a:xfrm>
            <a:off x="1439049" y="6416573"/>
            <a:ext cx="6191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Preview</a:t>
            </a:r>
            <a:endParaRPr sz="1400">
              <a:solidFill>
                <a:schemeClr val="bg1"/>
              </a:solidFill>
              <a:latin typeface="Source Sans Pro"/>
              <a:cs typeface="Source Sans Pro"/>
            </a:endParaRPr>
          </a:p>
        </p:txBody>
      </p:sp>
      <p:sp>
        <p:nvSpPr>
          <p:cNvPr id="16" name="object 16"/>
          <p:cNvSpPr txBox="1"/>
          <p:nvPr/>
        </p:nvSpPr>
        <p:spPr>
          <a:xfrm>
            <a:off x="3922560" y="6416573"/>
            <a:ext cx="11722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Previous</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Frame</a:t>
            </a:r>
            <a:endParaRPr sz="1400">
              <a:solidFill>
                <a:schemeClr val="bg1"/>
              </a:solidFill>
              <a:latin typeface="Source Sans Pro"/>
              <a:cs typeface="Source Sans Pro"/>
            </a:endParaRPr>
          </a:p>
        </p:txBody>
      </p:sp>
      <p:sp>
        <p:nvSpPr>
          <p:cNvPr id="17" name="object 17"/>
          <p:cNvSpPr txBox="1"/>
          <p:nvPr/>
        </p:nvSpPr>
        <p:spPr>
          <a:xfrm>
            <a:off x="7074243" y="6416573"/>
            <a:ext cx="38925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Print</a:t>
            </a:r>
            <a:endParaRPr sz="1400">
              <a:solidFill>
                <a:schemeClr val="bg1"/>
              </a:solidFill>
              <a:latin typeface="Source Sans Pro"/>
              <a:cs typeface="Source Sans Pro"/>
            </a:endParaRPr>
          </a:p>
        </p:txBody>
      </p:sp>
      <p:sp>
        <p:nvSpPr>
          <p:cNvPr id="18" name="object 18"/>
          <p:cNvSpPr txBox="1"/>
          <p:nvPr/>
        </p:nvSpPr>
        <p:spPr>
          <a:xfrm>
            <a:off x="9529839" y="6416573"/>
            <a:ext cx="998219"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Print</a:t>
            </a:r>
            <a:r>
              <a:rPr sz="1400" spc="-10" dirty="0">
                <a:solidFill>
                  <a:schemeClr val="bg1"/>
                </a:solidFill>
                <a:latin typeface="Source Sans Pro"/>
                <a:cs typeface="Source Sans Pro"/>
              </a:rPr>
              <a:t> </a:t>
            </a:r>
            <a:r>
              <a:rPr sz="1400" dirty="0">
                <a:solidFill>
                  <a:schemeClr val="bg1"/>
                </a:solidFill>
                <a:latin typeface="Source Sans Pro"/>
                <a:cs typeface="Source Sans Pro"/>
              </a:rPr>
              <a:t>- </a:t>
            </a:r>
            <a:r>
              <a:rPr sz="1400" spc="-10" dirty="0">
                <a:solidFill>
                  <a:schemeClr val="bg1"/>
                </a:solidFill>
                <a:latin typeface="Source Sans Pro"/>
                <a:cs typeface="Source Sans Pro"/>
              </a:rPr>
              <a:t>Freeze</a:t>
            </a:r>
            <a:endParaRPr sz="1400">
              <a:solidFill>
                <a:schemeClr val="bg1"/>
              </a:solidFill>
              <a:latin typeface="Source Sans Pro"/>
              <a:cs typeface="Source Sans Pro"/>
            </a:endParaRPr>
          </a:p>
        </p:txBody>
      </p:sp>
      <p:sp>
        <p:nvSpPr>
          <p:cNvPr id="19" name="object 19"/>
          <p:cNvSpPr txBox="1"/>
          <p:nvPr/>
        </p:nvSpPr>
        <p:spPr>
          <a:xfrm>
            <a:off x="12165012" y="6416573"/>
            <a:ext cx="12477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Print</a:t>
            </a:r>
            <a:r>
              <a:rPr sz="1400" spc="-10" dirty="0">
                <a:solidFill>
                  <a:schemeClr val="bg1"/>
                </a:solidFill>
                <a:latin typeface="Source Sans Pro"/>
                <a:cs typeface="Source Sans Pro"/>
              </a:rPr>
              <a:t> </a:t>
            </a:r>
            <a:r>
              <a:rPr sz="1400" dirty="0">
                <a:solidFill>
                  <a:schemeClr val="bg1"/>
                </a:solidFill>
                <a:latin typeface="Source Sans Pro"/>
                <a:cs typeface="Source Sans Pro"/>
              </a:rPr>
              <a:t>In </a:t>
            </a:r>
            <a:r>
              <a:rPr sz="1400" spc="-10" dirty="0">
                <a:solidFill>
                  <a:schemeClr val="bg1"/>
                </a:solidFill>
                <a:latin typeface="Source Sans Pro"/>
                <a:cs typeface="Source Sans Pro"/>
              </a:rPr>
              <a:t>Progress</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CFC6127E-1762-29CB-15EA-22BE4ECC15D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98F80EED-58E0-6141-1F09-71892AF72CB2}"/>
              </a:ext>
            </a:extLst>
          </p:cNvPr>
          <p:cNvSpPr>
            <a:spLocks noGrp="1"/>
          </p:cNvSpPr>
          <p:nvPr>
            <p:ph type="sldNum" sz="quarter" idx="12"/>
          </p:nvPr>
        </p:nvSpPr>
        <p:spPr/>
        <p:txBody>
          <a:bodyPr/>
          <a:lstStyle/>
          <a:p>
            <a:fld id="{339C9110-F427-4586-9638-A5638F41FBCD}" type="slidenum">
              <a:rPr lang="en-US" smtClean="0"/>
              <a:pPr/>
              <a:t>104</a:t>
            </a:fld>
            <a:endParaRPr lang="en-US"/>
          </a:p>
        </p:txBody>
      </p:sp>
      <p:sp>
        <p:nvSpPr>
          <p:cNvPr id="22" name="object 2">
            <a:extLst>
              <a:ext uri="{FF2B5EF4-FFF2-40B4-BE49-F238E27FC236}">
                <a16:creationId xmlns:a16="http://schemas.microsoft.com/office/drawing/2014/main" id="{2FFFD371-E150-BF47-7B19-CB75B31F4D18}"/>
              </a:ext>
            </a:extLst>
          </p:cNvPr>
          <p:cNvSpPr txBox="1"/>
          <p:nvPr/>
        </p:nvSpPr>
        <p:spPr>
          <a:xfrm>
            <a:off x="15083710" y="6416573"/>
            <a:ext cx="10280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Print </a:t>
            </a:r>
            <a:r>
              <a:rPr sz="1400" spc="-10" dirty="0">
                <a:solidFill>
                  <a:schemeClr val="bg1"/>
                </a:solidFill>
                <a:latin typeface="Source Sans Pro"/>
                <a:cs typeface="Source Sans Pro"/>
              </a:rPr>
              <a:t>Settings</a:t>
            </a:r>
            <a:endParaRPr sz="1400">
              <a:solidFill>
                <a:schemeClr val="bg1"/>
              </a:solidFill>
              <a:latin typeface="Source Sans Pro"/>
              <a:cs typeface="Source Sans Pro"/>
            </a:endParaRPr>
          </a:p>
        </p:txBody>
      </p:sp>
      <p:pic>
        <p:nvPicPr>
          <p:cNvPr id="80" name="Picture Placeholder 79">
            <a:extLst>
              <a:ext uri="{FF2B5EF4-FFF2-40B4-BE49-F238E27FC236}">
                <a16:creationId xmlns:a16="http://schemas.microsoft.com/office/drawing/2014/main" id="{72568FD8-CBFB-93A1-18CF-21E72DFF4024}"/>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2" name="Picture Placeholder 81">
            <a:extLst>
              <a:ext uri="{FF2B5EF4-FFF2-40B4-BE49-F238E27FC236}">
                <a16:creationId xmlns:a16="http://schemas.microsoft.com/office/drawing/2014/main" id="{3301B051-7720-8F52-7ADC-226F950CB6FC}"/>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4" name="Picture Placeholder 83">
            <a:extLst>
              <a:ext uri="{FF2B5EF4-FFF2-40B4-BE49-F238E27FC236}">
                <a16:creationId xmlns:a16="http://schemas.microsoft.com/office/drawing/2014/main" id="{18006C55-6571-8320-0E4A-2C834A1D530B}"/>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6" name="Picture Placeholder 85">
            <a:extLst>
              <a:ext uri="{FF2B5EF4-FFF2-40B4-BE49-F238E27FC236}">
                <a16:creationId xmlns:a16="http://schemas.microsoft.com/office/drawing/2014/main" id="{6A05E2E5-1958-8483-DC13-E2F1A426A9F9}"/>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88" name="Picture Placeholder 87">
            <a:extLst>
              <a:ext uri="{FF2B5EF4-FFF2-40B4-BE49-F238E27FC236}">
                <a16:creationId xmlns:a16="http://schemas.microsoft.com/office/drawing/2014/main" id="{76D1DAFB-6F91-BB92-E944-B872503CE948}"/>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90" name="Picture Placeholder 89">
            <a:extLst>
              <a:ext uri="{FF2B5EF4-FFF2-40B4-BE49-F238E27FC236}">
                <a16:creationId xmlns:a16="http://schemas.microsoft.com/office/drawing/2014/main" id="{40B28B89-55E9-1F12-A498-9A89CE119DC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2" name="Picture Placeholder 91">
            <a:extLst>
              <a:ext uri="{FF2B5EF4-FFF2-40B4-BE49-F238E27FC236}">
                <a16:creationId xmlns:a16="http://schemas.microsoft.com/office/drawing/2014/main" id="{85559E98-EB42-9484-99CE-F76CA9E793A6}"/>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94" name="Picture Placeholder 93">
            <a:extLst>
              <a:ext uri="{FF2B5EF4-FFF2-40B4-BE49-F238E27FC236}">
                <a16:creationId xmlns:a16="http://schemas.microsoft.com/office/drawing/2014/main" id="{E218761A-B230-A1A6-339A-49FEAA15C1B8}"/>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96" name="Picture Placeholder 95">
            <a:extLst>
              <a:ext uri="{FF2B5EF4-FFF2-40B4-BE49-F238E27FC236}">
                <a16:creationId xmlns:a16="http://schemas.microsoft.com/office/drawing/2014/main" id="{6E4CC557-6D1D-4BBD-87D5-7D70675377FA}"/>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102" name="Picture Placeholder 101">
            <a:extLst>
              <a:ext uri="{FF2B5EF4-FFF2-40B4-BE49-F238E27FC236}">
                <a16:creationId xmlns:a16="http://schemas.microsoft.com/office/drawing/2014/main" id="{B496FAC7-9A5B-0861-EC51-29CBD9ECF052}"/>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104" name="Picture Placeholder 103">
            <a:extLst>
              <a:ext uri="{FF2B5EF4-FFF2-40B4-BE49-F238E27FC236}">
                <a16:creationId xmlns:a16="http://schemas.microsoft.com/office/drawing/2014/main" id="{8AEDB7C1-3D8B-8352-2E3C-CB68ED1DB4A3}"/>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06" name="Picture Placeholder 105">
            <a:extLst>
              <a:ext uri="{FF2B5EF4-FFF2-40B4-BE49-F238E27FC236}">
                <a16:creationId xmlns:a16="http://schemas.microsoft.com/office/drawing/2014/main" id="{20863222-CE24-6E37-074F-DF8CF8B381B7}"/>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08" name="Picture Placeholder 107">
            <a:extLst>
              <a:ext uri="{FF2B5EF4-FFF2-40B4-BE49-F238E27FC236}">
                <a16:creationId xmlns:a16="http://schemas.microsoft.com/office/drawing/2014/main" id="{2259C73C-3233-D9C0-ED5B-FC3501E3648F}"/>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10" name="Picture Placeholder 109">
            <a:extLst>
              <a:ext uri="{FF2B5EF4-FFF2-40B4-BE49-F238E27FC236}">
                <a16:creationId xmlns:a16="http://schemas.microsoft.com/office/drawing/2014/main" id="{F3F7604D-93D7-7D93-0466-E9AFF68FAC2B}"/>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12" name="Picture Placeholder 111">
            <a:extLst>
              <a:ext uri="{FF2B5EF4-FFF2-40B4-BE49-F238E27FC236}">
                <a16:creationId xmlns:a16="http://schemas.microsoft.com/office/drawing/2014/main" id="{B80BAECA-5D8A-06D2-4C14-C0D52098C8B4}"/>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114" name="Picture Placeholder 113">
            <a:extLst>
              <a:ext uri="{FF2B5EF4-FFF2-40B4-BE49-F238E27FC236}">
                <a16:creationId xmlns:a16="http://schemas.microsoft.com/office/drawing/2014/main" id="{075918E4-76EF-95EA-17E9-F353E50F0B6B}"/>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sp>
        <p:nvSpPr>
          <p:cNvPr id="77" name="object 11">
            <a:extLst>
              <a:ext uri="{FF2B5EF4-FFF2-40B4-BE49-F238E27FC236}">
                <a16:creationId xmlns:a16="http://schemas.microsoft.com/office/drawing/2014/main" id="{FD6E27DD-808E-A4A6-7278-1D0C5F6ED968}"/>
              </a:ext>
            </a:extLst>
          </p:cNvPr>
          <p:cNvSpPr txBox="1"/>
          <p:nvPr/>
        </p:nvSpPr>
        <p:spPr>
          <a:xfrm>
            <a:off x="1334135" y="3762350"/>
            <a:ext cx="81153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Polygon</a:t>
            </a:r>
            <a:endParaRPr sz="1400" dirty="0">
              <a:solidFill>
                <a:schemeClr val="bg1"/>
              </a:solidFill>
              <a:latin typeface="Source Sans Pro"/>
              <a:cs typeface="Source Sans Pro"/>
            </a:endParaRPr>
          </a:p>
        </p:txBody>
      </p:sp>
      <p:sp>
        <p:nvSpPr>
          <p:cNvPr id="78" name="object 12">
            <a:extLst>
              <a:ext uri="{FF2B5EF4-FFF2-40B4-BE49-F238E27FC236}">
                <a16:creationId xmlns:a16="http://schemas.microsoft.com/office/drawing/2014/main" id="{687E0EF4-B112-BE0B-B144-04AD6C0AA85F}"/>
              </a:ext>
            </a:extLst>
          </p:cNvPr>
          <p:cNvSpPr txBox="1"/>
          <p:nvPr/>
        </p:nvSpPr>
        <p:spPr>
          <a:xfrm>
            <a:off x="4221552" y="3762350"/>
            <a:ext cx="675496"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Portrait</a:t>
            </a:r>
            <a:endParaRPr sz="1400" dirty="0">
              <a:solidFill>
                <a:schemeClr val="bg1"/>
              </a:solidFill>
              <a:latin typeface="Source Sans Pro"/>
              <a:cs typeface="Source Sans Pro"/>
            </a:endParaRPr>
          </a:p>
        </p:txBody>
      </p:sp>
      <p:grpSp>
        <p:nvGrpSpPr>
          <p:cNvPr id="4" name="Picture Placeholder 58">
            <a:extLst>
              <a:ext uri="{FF2B5EF4-FFF2-40B4-BE49-F238E27FC236}">
                <a16:creationId xmlns:a16="http://schemas.microsoft.com/office/drawing/2014/main" id="{F293AEC1-B7C0-45D9-7F87-EF2696B9DFF6}"/>
              </a:ext>
            </a:extLst>
          </p:cNvPr>
          <p:cNvGrpSpPr/>
          <p:nvPr/>
        </p:nvGrpSpPr>
        <p:grpSpPr>
          <a:xfrm>
            <a:off x="9690468" y="4422204"/>
            <a:ext cx="943604" cy="943144"/>
            <a:chOff x="12331700" y="4269804"/>
            <a:chExt cx="943604" cy="943144"/>
          </a:xfrm>
        </p:grpSpPr>
        <p:sp>
          <p:nvSpPr>
            <p:cNvPr id="23" name="Freeform: Shape 20">
              <a:extLst>
                <a:ext uri="{FF2B5EF4-FFF2-40B4-BE49-F238E27FC236}">
                  <a16:creationId xmlns:a16="http://schemas.microsoft.com/office/drawing/2014/main" id="{BFCFE76C-66C0-D608-825A-E2A16EFE7DBB}"/>
                </a:ext>
              </a:extLst>
            </p:cNvPr>
            <p:cNvSpPr/>
            <p:nvPr/>
          </p:nvSpPr>
          <p:spPr>
            <a:xfrm>
              <a:off x="12567391" y="4269804"/>
              <a:ext cx="442524" cy="943144"/>
            </a:xfrm>
            <a:custGeom>
              <a:avLst/>
              <a:gdLst>
                <a:gd name="connsiteX0" fmla="*/ 442524 w 442524"/>
                <a:gd name="connsiteY0" fmla="*/ 664032 h 943144"/>
                <a:gd name="connsiteX1" fmla="*/ 324574 w 442524"/>
                <a:gd name="connsiteY1" fmla="*/ 860324 h 943144"/>
                <a:gd name="connsiteX2" fmla="*/ 324574 w 442524"/>
                <a:gd name="connsiteY2" fmla="*/ 943144 h 943144"/>
                <a:gd name="connsiteX3" fmla="*/ 210 w 442524"/>
                <a:gd name="connsiteY3" fmla="*/ 943144 h 943144"/>
                <a:gd name="connsiteX4" fmla="*/ 210 w 442524"/>
                <a:gd name="connsiteY4" fmla="*/ 412626 h 943144"/>
                <a:gd name="connsiteX5" fmla="*/ 1684 w 442524"/>
                <a:gd name="connsiteY5" fmla="*/ 412626 h 943144"/>
                <a:gd name="connsiteX6" fmla="*/ 54172 w 442524"/>
                <a:gd name="connsiteY6" fmla="*/ 321553 h 943144"/>
                <a:gd name="connsiteX7" fmla="*/ 54172 w 442524"/>
                <a:gd name="connsiteY7" fmla="*/ 501045 h 943144"/>
                <a:gd name="connsiteX8" fmla="*/ 234631 w 442524"/>
                <a:gd name="connsiteY8" fmla="*/ 681427 h 943144"/>
                <a:gd name="connsiteX9" fmla="*/ 236111 w 442524"/>
                <a:gd name="connsiteY9" fmla="*/ 681422 h 943144"/>
                <a:gd name="connsiteX10" fmla="*/ 324574 w 442524"/>
                <a:gd name="connsiteY10" fmla="*/ 681422 h 943144"/>
                <a:gd name="connsiteX11" fmla="*/ 357600 w 442524"/>
                <a:gd name="connsiteY11" fmla="*/ 648412 h 943144"/>
                <a:gd name="connsiteX12" fmla="*/ 324574 w 442524"/>
                <a:gd name="connsiteY12" fmla="*/ 615401 h 943144"/>
                <a:gd name="connsiteX13" fmla="*/ 236111 w 442524"/>
                <a:gd name="connsiteY13" fmla="*/ 615401 h 943144"/>
                <a:gd name="connsiteX14" fmla="*/ 120525 w 442524"/>
                <a:gd name="connsiteY14" fmla="*/ 502230 h 943144"/>
                <a:gd name="connsiteX15" fmla="*/ 120519 w 442524"/>
                <a:gd name="connsiteY15" fmla="*/ 501045 h 943144"/>
                <a:gd name="connsiteX16" fmla="*/ 120519 w 442524"/>
                <a:gd name="connsiteY16" fmla="*/ 294733 h 943144"/>
                <a:gd name="connsiteX17" fmla="*/ 132904 w 442524"/>
                <a:gd name="connsiteY17" fmla="*/ 294733 h 943144"/>
                <a:gd name="connsiteX18" fmla="*/ 265598 w 442524"/>
                <a:gd name="connsiteY18" fmla="*/ 426773 h 943144"/>
                <a:gd name="connsiteX19" fmla="*/ 265598 w 442524"/>
                <a:gd name="connsiteY19" fmla="*/ 427362 h 943144"/>
                <a:gd name="connsiteX20" fmla="*/ 265598 w 442524"/>
                <a:gd name="connsiteY20" fmla="*/ 446814 h 943144"/>
                <a:gd name="connsiteX21" fmla="*/ 442524 w 442524"/>
                <a:gd name="connsiteY21" fmla="*/ 664032 h 943144"/>
                <a:gd name="connsiteX22" fmla="*/ 103416 w 442524"/>
                <a:gd name="connsiteY22" fmla="*/ 235786 h 943144"/>
                <a:gd name="connsiteX23" fmla="*/ 206623 w 442524"/>
                <a:gd name="connsiteY23" fmla="*/ 117893 h 943144"/>
                <a:gd name="connsiteX24" fmla="*/ 103416 w 442524"/>
                <a:gd name="connsiteY24" fmla="*/ 0 h 943144"/>
                <a:gd name="connsiteX25" fmla="*/ 210 w 442524"/>
                <a:gd name="connsiteY25" fmla="*/ 117893 h 943144"/>
                <a:gd name="connsiteX26" fmla="*/ 103416 w 442524"/>
                <a:gd name="connsiteY26" fmla="*/ 235786 h 94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42524" h="943144">
                  <a:moveTo>
                    <a:pt x="442524" y="664032"/>
                  </a:moveTo>
                  <a:cubicBezTo>
                    <a:pt x="442554" y="746230"/>
                    <a:pt x="397184" y="821732"/>
                    <a:pt x="324574" y="860324"/>
                  </a:cubicBezTo>
                  <a:lnTo>
                    <a:pt x="324574" y="943144"/>
                  </a:lnTo>
                  <a:lnTo>
                    <a:pt x="210" y="943144"/>
                  </a:lnTo>
                  <a:lnTo>
                    <a:pt x="210" y="412626"/>
                  </a:lnTo>
                  <a:lnTo>
                    <a:pt x="1684" y="412626"/>
                  </a:lnTo>
                  <a:cubicBezTo>
                    <a:pt x="5783" y="376306"/>
                    <a:pt x="24794" y="343319"/>
                    <a:pt x="54172" y="321553"/>
                  </a:cubicBezTo>
                  <a:lnTo>
                    <a:pt x="54172" y="501045"/>
                  </a:lnTo>
                  <a:cubicBezTo>
                    <a:pt x="54169" y="600665"/>
                    <a:pt x="134962" y="681425"/>
                    <a:pt x="234631" y="681427"/>
                  </a:cubicBezTo>
                  <a:cubicBezTo>
                    <a:pt x="235123" y="681427"/>
                    <a:pt x="235618" y="681425"/>
                    <a:pt x="236111" y="681422"/>
                  </a:cubicBezTo>
                  <a:lnTo>
                    <a:pt x="324574" y="681422"/>
                  </a:lnTo>
                  <a:cubicBezTo>
                    <a:pt x="342815" y="681422"/>
                    <a:pt x="357600" y="666644"/>
                    <a:pt x="357600" y="648412"/>
                  </a:cubicBezTo>
                  <a:cubicBezTo>
                    <a:pt x="357600" y="630179"/>
                    <a:pt x="342815" y="615401"/>
                    <a:pt x="324574" y="615401"/>
                  </a:cubicBezTo>
                  <a:lnTo>
                    <a:pt x="236111" y="615401"/>
                  </a:lnTo>
                  <a:cubicBezTo>
                    <a:pt x="172925" y="616053"/>
                    <a:pt x="121177" y="565385"/>
                    <a:pt x="120525" y="502230"/>
                  </a:cubicBezTo>
                  <a:cubicBezTo>
                    <a:pt x="120522" y="501835"/>
                    <a:pt x="120519" y="501440"/>
                    <a:pt x="120519" y="501045"/>
                  </a:cubicBezTo>
                  <a:lnTo>
                    <a:pt x="120519" y="294733"/>
                  </a:lnTo>
                  <a:cubicBezTo>
                    <a:pt x="124648" y="294733"/>
                    <a:pt x="128481" y="294733"/>
                    <a:pt x="132904" y="294733"/>
                  </a:cubicBezTo>
                  <a:cubicBezTo>
                    <a:pt x="206028" y="294570"/>
                    <a:pt x="265436" y="353685"/>
                    <a:pt x="265598" y="426773"/>
                  </a:cubicBezTo>
                  <a:cubicBezTo>
                    <a:pt x="265598" y="426970"/>
                    <a:pt x="265598" y="427165"/>
                    <a:pt x="265598" y="427362"/>
                  </a:cubicBezTo>
                  <a:lnTo>
                    <a:pt x="265598" y="446814"/>
                  </a:lnTo>
                  <a:cubicBezTo>
                    <a:pt x="368613" y="468183"/>
                    <a:pt x="442483" y="558875"/>
                    <a:pt x="442524" y="664032"/>
                  </a:cubicBezTo>
                  <a:close/>
                  <a:moveTo>
                    <a:pt x="103416" y="235786"/>
                  </a:moveTo>
                  <a:cubicBezTo>
                    <a:pt x="164320" y="231378"/>
                    <a:pt x="210336" y="178812"/>
                    <a:pt x="206623" y="117893"/>
                  </a:cubicBezTo>
                  <a:cubicBezTo>
                    <a:pt x="210336" y="56974"/>
                    <a:pt x="164320" y="4408"/>
                    <a:pt x="103416" y="0"/>
                  </a:cubicBezTo>
                  <a:cubicBezTo>
                    <a:pt x="42514" y="4408"/>
                    <a:pt x="-3504" y="56974"/>
                    <a:pt x="210" y="117893"/>
                  </a:cubicBezTo>
                  <a:cubicBezTo>
                    <a:pt x="-3504" y="178812"/>
                    <a:pt x="42514" y="231378"/>
                    <a:pt x="103416" y="235786"/>
                  </a:cubicBezTo>
                  <a:close/>
                </a:path>
              </a:pathLst>
            </a:custGeom>
            <a:solidFill>
              <a:schemeClr val="bg1"/>
            </a:solidFill>
            <a:ln w="29468" cap="flat">
              <a:noFill/>
              <a:prstDash val="solid"/>
              <a:miter/>
            </a:ln>
          </p:spPr>
          <p:txBody>
            <a:bodyPr rtlCol="0" anchor="ctr"/>
            <a:lstStyle/>
            <a:p>
              <a:endParaRPr lang="en-US"/>
            </a:p>
          </p:txBody>
        </p:sp>
        <p:sp>
          <p:nvSpPr>
            <p:cNvPr id="24" name="Freeform: Shape 21">
              <a:extLst>
                <a:ext uri="{FF2B5EF4-FFF2-40B4-BE49-F238E27FC236}">
                  <a16:creationId xmlns:a16="http://schemas.microsoft.com/office/drawing/2014/main" id="{60D664F8-BB63-1C0E-1F3E-2F652D9A4425}"/>
                </a:ext>
              </a:extLst>
            </p:cNvPr>
            <p:cNvSpPr/>
            <p:nvPr/>
          </p:nvSpPr>
          <p:spPr>
            <a:xfrm>
              <a:off x="12331700" y="4269804"/>
              <a:ext cx="943604" cy="943144"/>
            </a:xfrm>
            <a:custGeom>
              <a:avLst/>
              <a:gdLst>
                <a:gd name="connsiteX0" fmla="*/ 0 w 943604"/>
                <a:gd name="connsiteY0" fmla="*/ 0 h 943144"/>
                <a:gd name="connsiteX1" fmla="*/ 943604 w 943604"/>
                <a:gd name="connsiteY1" fmla="*/ 0 h 943144"/>
                <a:gd name="connsiteX2" fmla="*/ 943604 w 943604"/>
                <a:gd name="connsiteY2" fmla="*/ 943144 h 943144"/>
                <a:gd name="connsiteX3" fmla="*/ 0 w 943604"/>
                <a:gd name="connsiteY3" fmla="*/ 943144 h 943144"/>
              </a:gdLst>
              <a:ahLst/>
              <a:cxnLst>
                <a:cxn ang="0">
                  <a:pos x="connsiteX0" y="connsiteY0"/>
                </a:cxn>
                <a:cxn ang="0">
                  <a:pos x="connsiteX1" y="connsiteY1"/>
                </a:cxn>
                <a:cxn ang="0">
                  <a:pos x="connsiteX2" y="connsiteY2"/>
                </a:cxn>
                <a:cxn ang="0">
                  <a:pos x="connsiteX3" y="connsiteY3"/>
                </a:cxn>
              </a:cxnLst>
              <a:rect l="l" t="t" r="r" b="b"/>
              <a:pathLst>
                <a:path w="943604" h="943144">
                  <a:moveTo>
                    <a:pt x="0" y="0"/>
                  </a:moveTo>
                  <a:lnTo>
                    <a:pt x="943604" y="0"/>
                  </a:lnTo>
                  <a:lnTo>
                    <a:pt x="943604" y="943144"/>
                  </a:lnTo>
                  <a:lnTo>
                    <a:pt x="0" y="943144"/>
                  </a:lnTo>
                  <a:close/>
                </a:path>
              </a:pathLst>
            </a:custGeom>
            <a:noFill/>
            <a:ln w="29468" cap="flat">
              <a:noFill/>
              <a:prstDash val="solid"/>
              <a:miter/>
            </a:ln>
          </p:spPr>
          <p:txBody>
            <a:bodyPr rtlCol="0" anchor="ctr"/>
            <a:lstStyle/>
            <a:p>
              <a:endParaRPr lang="en-US"/>
            </a:p>
          </p:txBody>
        </p:sp>
      </p:grpSp>
      <p:pic>
        <p:nvPicPr>
          <p:cNvPr id="26" name="Picture Placeholder 25">
            <a:extLst>
              <a:ext uri="{FF2B5EF4-FFF2-40B4-BE49-F238E27FC236}">
                <a16:creationId xmlns:a16="http://schemas.microsoft.com/office/drawing/2014/main" id="{53DE5C7D-D89D-799B-1FEA-8D070A083B03}"/>
              </a:ext>
            </a:extLst>
          </p:cNvPr>
          <p:cNvPicPr>
            <a:picLocks noGrp="1" noChangeAspect="1"/>
          </p:cNvPicPr>
          <p:nvPr>
            <p:ph type="pic" sz="quarter" idx="26"/>
          </p:nvPr>
        </p:nvPicPr>
        <p:blipFill>
          <a:blip>
            <a:extLst>
              <a:ext uri="{96DAC541-7B7A-43D3-8B79-37D633B846F1}">
                <asvg:svgBlip xmlns:asvg="http://schemas.microsoft.com/office/drawing/2016/SVG/main" r:embed="rId18"/>
              </a:ext>
            </a:extLst>
          </a:blip>
          <a:srcRect/>
          <a:stretch>
            <a:fillRect/>
          </a:stretch>
        </p:blipFill>
        <p:spPr/>
      </p:pic>
    </p:spTree>
    <p:extLst>
      <p:ext uri="{BB962C8B-B14F-4D97-AF65-F5344CB8AC3E}">
        <p14:creationId xmlns:p14="http://schemas.microsoft.com/office/powerpoint/2010/main" val="9803005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object 3"/>
          <p:cNvSpPr txBox="1"/>
          <p:nvPr/>
        </p:nvSpPr>
        <p:spPr>
          <a:xfrm>
            <a:off x="1188085" y="1006475"/>
            <a:ext cx="11880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Printer</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Warning</a:t>
            </a:r>
            <a:endParaRPr sz="1400">
              <a:solidFill>
                <a:schemeClr val="bg1"/>
              </a:solidFill>
              <a:latin typeface="Source Sans Pro"/>
              <a:cs typeface="Source Sans Pro"/>
            </a:endParaRPr>
          </a:p>
        </p:txBody>
      </p:sp>
      <p:sp>
        <p:nvSpPr>
          <p:cNvPr id="4" name="object 4"/>
          <p:cNvSpPr txBox="1"/>
          <p:nvPr/>
        </p:nvSpPr>
        <p:spPr>
          <a:xfrm>
            <a:off x="4120007" y="1006475"/>
            <a:ext cx="8445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Profile</a:t>
            </a:r>
            <a:r>
              <a:rPr sz="1400" spc="-15" dirty="0">
                <a:solidFill>
                  <a:schemeClr val="bg1"/>
                </a:solidFill>
                <a:latin typeface="Source Sans Pro"/>
                <a:cs typeface="Source Sans Pro"/>
              </a:rPr>
              <a:t> </a:t>
            </a:r>
            <a:r>
              <a:rPr sz="1400" spc="-25" dirty="0">
                <a:solidFill>
                  <a:schemeClr val="bg1"/>
                </a:solidFill>
                <a:latin typeface="Source Sans Pro"/>
                <a:cs typeface="Source Sans Pro"/>
              </a:rPr>
              <a:t>Add</a:t>
            </a:r>
            <a:endParaRPr sz="1400">
              <a:solidFill>
                <a:schemeClr val="bg1"/>
              </a:solidFill>
              <a:latin typeface="Source Sans Pro"/>
              <a:cs typeface="Source Sans Pro"/>
            </a:endParaRPr>
          </a:p>
        </p:txBody>
      </p:sp>
      <p:sp>
        <p:nvSpPr>
          <p:cNvPr id="5" name="object 5"/>
          <p:cNvSpPr txBox="1"/>
          <p:nvPr/>
        </p:nvSpPr>
        <p:spPr>
          <a:xfrm>
            <a:off x="6726555" y="1006475"/>
            <a:ext cx="11518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Profile</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Remove</a:t>
            </a:r>
            <a:endParaRPr sz="1400">
              <a:solidFill>
                <a:schemeClr val="bg1"/>
              </a:solidFill>
              <a:latin typeface="Source Sans Pro"/>
              <a:cs typeface="Source Sans Pro"/>
            </a:endParaRPr>
          </a:p>
        </p:txBody>
      </p:sp>
      <p:sp>
        <p:nvSpPr>
          <p:cNvPr id="6" name="object 6"/>
          <p:cNvSpPr txBox="1"/>
          <p:nvPr/>
        </p:nvSpPr>
        <p:spPr>
          <a:xfrm>
            <a:off x="9828453" y="1006475"/>
            <a:ext cx="46799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Prone</a:t>
            </a:r>
            <a:endParaRPr sz="1400">
              <a:solidFill>
                <a:schemeClr val="bg1"/>
              </a:solidFill>
              <a:latin typeface="Source Sans Pro"/>
              <a:cs typeface="Source Sans Pro"/>
            </a:endParaRPr>
          </a:p>
        </p:txBody>
      </p:sp>
      <p:sp>
        <p:nvSpPr>
          <p:cNvPr id="7" name="object 7"/>
          <p:cNvSpPr txBox="1"/>
          <p:nvPr/>
        </p:nvSpPr>
        <p:spPr>
          <a:xfrm>
            <a:off x="12509856" y="1006475"/>
            <a:ext cx="62547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Proview</a:t>
            </a:r>
            <a:endParaRPr sz="1400" dirty="0">
              <a:solidFill>
                <a:schemeClr val="bg1"/>
              </a:solidFill>
              <a:latin typeface="Source Sans Pro"/>
              <a:cs typeface="Source Sans Pro"/>
            </a:endParaRPr>
          </a:p>
        </p:txBody>
      </p:sp>
      <p:sp>
        <p:nvSpPr>
          <p:cNvPr id="8" name="object 8"/>
          <p:cNvSpPr txBox="1"/>
          <p:nvPr/>
        </p:nvSpPr>
        <p:spPr>
          <a:xfrm>
            <a:off x="15106122" y="1006475"/>
            <a:ext cx="9525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Push-</a:t>
            </a:r>
            <a:r>
              <a:rPr sz="1400" spc="-35" dirty="0">
                <a:solidFill>
                  <a:schemeClr val="bg1"/>
                </a:solidFill>
                <a:latin typeface="Source Sans Pro"/>
                <a:cs typeface="Source Sans Pro"/>
              </a:rPr>
              <a:t>to-</a:t>
            </a:r>
            <a:r>
              <a:rPr sz="1400" spc="-20" dirty="0">
                <a:solidFill>
                  <a:schemeClr val="bg1"/>
                </a:solidFill>
                <a:latin typeface="Source Sans Pro"/>
                <a:cs typeface="Source Sans Pro"/>
              </a:rPr>
              <a:t>Talk</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360ECD1D-83FD-1C88-0AC2-8A9BE46878A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C3D6923-0144-91AA-372B-A40F5BC3ACEF}"/>
              </a:ext>
            </a:extLst>
          </p:cNvPr>
          <p:cNvSpPr>
            <a:spLocks noGrp="1"/>
          </p:cNvSpPr>
          <p:nvPr>
            <p:ph type="sldNum" sz="quarter" idx="12"/>
          </p:nvPr>
        </p:nvSpPr>
        <p:spPr/>
        <p:txBody>
          <a:bodyPr/>
          <a:lstStyle/>
          <a:p>
            <a:fld id="{339C9110-F427-4586-9638-A5638F41FBCD}" type="slidenum">
              <a:rPr lang="en-US" smtClean="0"/>
              <a:pPr/>
              <a:t>105</a:t>
            </a:fld>
            <a:endParaRPr lang="en-US"/>
          </a:p>
        </p:txBody>
      </p:sp>
      <p:pic>
        <p:nvPicPr>
          <p:cNvPr id="169" name="Picture Placeholder 168">
            <a:extLst>
              <a:ext uri="{FF2B5EF4-FFF2-40B4-BE49-F238E27FC236}">
                <a16:creationId xmlns:a16="http://schemas.microsoft.com/office/drawing/2014/main" id="{457040BA-DDAB-B5C9-DA60-EA5B1071485F}"/>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171" name="Picture Placeholder 170">
            <a:extLst>
              <a:ext uri="{FF2B5EF4-FFF2-40B4-BE49-F238E27FC236}">
                <a16:creationId xmlns:a16="http://schemas.microsoft.com/office/drawing/2014/main" id="{7B2C915F-B730-791D-42C0-9FB8CCD976E6}"/>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173" name="Picture Placeholder 172">
            <a:extLst>
              <a:ext uri="{FF2B5EF4-FFF2-40B4-BE49-F238E27FC236}">
                <a16:creationId xmlns:a16="http://schemas.microsoft.com/office/drawing/2014/main" id="{23879BF3-0205-3FC9-0416-0308E5ED5B0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175" name="Picture Placeholder 174">
            <a:extLst>
              <a:ext uri="{FF2B5EF4-FFF2-40B4-BE49-F238E27FC236}">
                <a16:creationId xmlns:a16="http://schemas.microsoft.com/office/drawing/2014/main" id="{5B2215E4-6B78-41FD-3A06-5531D480EB86}"/>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177" name="Picture Placeholder 176">
            <a:extLst>
              <a:ext uri="{FF2B5EF4-FFF2-40B4-BE49-F238E27FC236}">
                <a16:creationId xmlns:a16="http://schemas.microsoft.com/office/drawing/2014/main" id="{6C68DCDA-6A29-6260-4A3B-190246BCAEE7}"/>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179" name="Picture Placeholder 178">
            <a:extLst>
              <a:ext uri="{FF2B5EF4-FFF2-40B4-BE49-F238E27FC236}">
                <a16:creationId xmlns:a16="http://schemas.microsoft.com/office/drawing/2014/main" id="{90C4F43A-6A50-4652-0F7A-DB505C491C80}"/>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29" name="Picture Placeholder 28">
            <a:extLst>
              <a:ext uri="{FF2B5EF4-FFF2-40B4-BE49-F238E27FC236}">
                <a16:creationId xmlns:a16="http://schemas.microsoft.com/office/drawing/2014/main" id="{3F5E7B84-7885-00A0-65BD-C603E0BB952E}"/>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25" name="Picture Placeholder 24">
            <a:extLst>
              <a:ext uri="{FF2B5EF4-FFF2-40B4-BE49-F238E27FC236}">
                <a16:creationId xmlns:a16="http://schemas.microsoft.com/office/drawing/2014/main" id="{E31F0914-0152-76D3-E751-6F669F63871B}"/>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2" name="Picture Placeholder 23">
            <a:extLst>
              <a:ext uri="{FF2B5EF4-FFF2-40B4-BE49-F238E27FC236}">
                <a16:creationId xmlns:a16="http://schemas.microsoft.com/office/drawing/2014/main" id="{4CBA0EA7-5A9F-D291-132C-1914A9A57B40}"/>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9" name="Picture Placeholder 28">
            <a:extLst>
              <a:ext uri="{FF2B5EF4-FFF2-40B4-BE49-F238E27FC236}">
                <a16:creationId xmlns:a16="http://schemas.microsoft.com/office/drawing/2014/main" id="{BC1CA748-CFB3-213F-D126-AB7426EC841F}"/>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23" name="Picture Placeholder 22">
            <a:extLst>
              <a:ext uri="{FF2B5EF4-FFF2-40B4-BE49-F238E27FC236}">
                <a16:creationId xmlns:a16="http://schemas.microsoft.com/office/drawing/2014/main" id="{F829830D-2A1D-A5D8-094F-66AD20B6095A}"/>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26" name="Picture Placeholder 25">
            <a:extLst>
              <a:ext uri="{FF2B5EF4-FFF2-40B4-BE49-F238E27FC236}">
                <a16:creationId xmlns:a16="http://schemas.microsoft.com/office/drawing/2014/main" id="{1E693923-BB14-F89A-5FE7-8B920D8E15A6}"/>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24" name="Picture Placeholder 23">
            <a:extLst>
              <a:ext uri="{FF2B5EF4-FFF2-40B4-BE49-F238E27FC236}">
                <a16:creationId xmlns:a16="http://schemas.microsoft.com/office/drawing/2014/main" id="{71B890E9-1055-3BA5-CBDA-17F0649B3F8B}"/>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a:fillRect/>
          </a:stretch>
        </p:blipFill>
        <p:spPr/>
      </p:pic>
      <p:sp>
        <p:nvSpPr>
          <p:cNvPr id="30" name="object 3">
            <a:extLst>
              <a:ext uri="{FF2B5EF4-FFF2-40B4-BE49-F238E27FC236}">
                <a16:creationId xmlns:a16="http://schemas.microsoft.com/office/drawing/2014/main" id="{97F0399F-217A-B852-2094-E003630CDE48}"/>
              </a:ext>
            </a:extLst>
          </p:cNvPr>
          <p:cNvSpPr txBox="1"/>
          <p:nvPr/>
        </p:nvSpPr>
        <p:spPr>
          <a:xfrm>
            <a:off x="1054101" y="3666549"/>
            <a:ext cx="132207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Priority Medium</a:t>
            </a:r>
            <a:endParaRPr sz="1400" dirty="0">
              <a:solidFill>
                <a:schemeClr val="bg1"/>
              </a:solidFill>
              <a:latin typeface="Source Sans Pro"/>
              <a:cs typeface="Source Sans Pro"/>
            </a:endParaRPr>
          </a:p>
        </p:txBody>
      </p:sp>
      <p:sp>
        <p:nvSpPr>
          <p:cNvPr id="31" name="object 4">
            <a:extLst>
              <a:ext uri="{FF2B5EF4-FFF2-40B4-BE49-F238E27FC236}">
                <a16:creationId xmlns:a16="http://schemas.microsoft.com/office/drawing/2014/main" id="{90863080-A7F8-5788-2021-FD91460E3B13}"/>
              </a:ext>
            </a:extLst>
          </p:cNvPr>
          <p:cNvSpPr txBox="1"/>
          <p:nvPr/>
        </p:nvSpPr>
        <p:spPr>
          <a:xfrm>
            <a:off x="4120007" y="3666548"/>
            <a:ext cx="844550"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Pathology</a:t>
            </a:r>
            <a:endParaRPr sz="1400" dirty="0">
              <a:solidFill>
                <a:schemeClr val="bg1"/>
              </a:solidFill>
              <a:latin typeface="Source Sans Pro"/>
              <a:cs typeface="Source Sans Pro"/>
            </a:endParaRPr>
          </a:p>
        </p:txBody>
      </p:sp>
      <p:sp>
        <p:nvSpPr>
          <p:cNvPr id="10" name="object 4">
            <a:extLst>
              <a:ext uri="{FF2B5EF4-FFF2-40B4-BE49-F238E27FC236}">
                <a16:creationId xmlns:a16="http://schemas.microsoft.com/office/drawing/2014/main" id="{B8AC3B73-486C-D583-61C6-AE729AA3C0BD}"/>
              </a:ext>
            </a:extLst>
          </p:cNvPr>
          <p:cNvSpPr txBox="1"/>
          <p:nvPr/>
        </p:nvSpPr>
        <p:spPr>
          <a:xfrm>
            <a:off x="6582194" y="3890353"/>
            <a:ext cx="143459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PET Injections</a:t>
            </a:r>
            <a:endParaRPr sz="1400" dirty="0">
              <a:solidFill>
                <a:schemeClr val="bg1"/>
              </a:solidFill>
              <a:latin typeface="Source Sans Pro"/>
              <a:cs typeface="Source Sans Pro"/>
            </a:endParaRPr>
          </a:p>
        </p:txBody>
      </p:sp>
      <p:sp>
        <p:nvSpPr>
          <p:cNvPr id="11" name="object 4">
            <a:extLst>
              <a:ext uri="{FF2B5EF4-FFF2-40B4-BE49-F238E27FC236}">
                <a16:creationId xmlns:a16="http://schemas.microsoft.com/office/drawing/2014/main" id="{22CE3097-0484-FDE6-A2EF-4EC779B756C8}"/>
              </a:ext>
            </a:extLst>
          </p:cNvPr>
          <p:cNvSpPr txBox="1"/>
          <p:nvPr/>
        </p:nvSpPr>
        <p:spPr>
          <a:xfrm>
            <a:off x="9342646" y="3890353"/>
            <a:ext cx="143459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Picture In Picture</a:t>
            </a:r>
            <a:endParaRPr sz="1400" dirty="0">
              <a:solidFill>
                <a:schemeClr val="bg1"/>
              </a:solidFill>
              <a:latin typeface="Source Sans Pro"/>
              <a:cs typeface="Source Sans Pro"/>
            </a:endParaRPr>
          </a:p>
        </p:txBody>
      </p:sp>
      <p:sp>
        <p:nvSpPr>
          <p:cNvPr id="15" name="object 4">
            <a:extLst>
              <a:ext uri="{FF2B5EF4-FFF2-40B4-BE49-F238E27FC236}">
                <a16:creationId xmlns:a16="http://schemas.microsoft.com/office/drawing/2014/main" id="{490D1B6B-6F19-8277-62D3-FCB94C0891BF}"/>
              </a:ext>
            </a:extLst>
          </p:cNvPr>
          <p:cNvSpPr txBox="1"/>
          <p:nvPr/>
        </p:nvSpPr>
        <p:spPr>
          <a:xfrm>
            <a:off x="14868802" y="3890353"/>
            <a:ext cx="1434591" cy="228268"/>
          </a:xfrm>
          <a:prstGeom prst="rect">
            <a:avLst/>
          </a:prstGeom>
          <a:noFill/>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Pop-out</a:t>
            </a:r>
            <a:endParaRPr sz="1400" dirty="0">
              <a:latin typeface="Source Sans Pro"/>
              <a:cs typeface="Source Sans Pro"/>
            </a:endParaRPr>
          </a:p>
        </p:txBody>
      </p:sp>
      <p:sp>
        <p:nvSpPr>
          <p:cNvPr id="32" name="object 4">
            <a:extLst>
              <a:ext uri="{FF2B5EF4-FFF2-40B4-BE49-F238E27FC236}">
                <a16:creationId xmlns:a16="http://schemas.microsoft.com/office/drawing/2014/main" id="{086DECFA-ED8E-F26B-5B7F-0FE965943B6A}"/>
              </a:ext>
            </a:extLst>
          </p:cNvPr>
          <p:cNvSpPr txBox="1"/>
          <p:nvPr/>
        </p:nvSpPr>
        <p:spPr>
          <a:xfrm>
            <a:off x="12102779" y="3890353"/>
            <a:ext cx="143459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Pop-in</a:t>
            </a:r>
            <a:endParaRPr sz="1400" dirty="0">
              <a:solidFill>
                <a:schemeClr val="bg1"/>
              </a:solidFill>
              <a:latin typeface="Source Sans Pro"/>
              <a:cs typeface="Source Sans Pro"/>
            </a:endParaRPr>
          </a:p>
        </p:txBody>
      </p:sp>
      <p:sp>
        <p:nvSpPr>
          <p:cNvPr id="33" name="object 4">
            <a:extLst>
              <a:ext uri="{FF2B5EF4-FFF2-40B4-BE49-F238E27FC236}">
                <a16:creationId xmlns:a16="http://schemas.microsoft.com/office/drawing/2014/main" id="{7EBB8A96-D95A-5DC1-92A6-46F513DF8BC6}"/>
              </a:ext>
            </a:extLst>
          </p:cNvPr>
          <p:cNvSpPr txBox="1"/>
          <p:nvPr/>
        </p:nvSpPr>
        <p:spPr>
          <a:xfrm>
            <a:off x="14862912" y="3890353"/>
            <a:ext cx="143459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Pop-out</a:t>
            </a:r>
            <a:endParaRPr sz="1400" dirty="0">
              <a:solidFill>
                <a:schemeClr val="bg1"/>
              </a:solidFill>
              <a:latin typeface="Source Sans Pro"/>
              <a:cs typeface="Source Sans Pro"/>
            </a:endParaRPr>
          </a:p>
        </p:txBody>
      </p:sp>
      <p:sp>
        <p:nvSpPr>
          <p:cNvPr id="19" name="object 3">
            <a:extLst>
              <a:ext uri="{FF2B5EF4-FFF2-40B4-BE49-F238E27FC236}">
                <a16:creationId xmlns:a16="http://schemas.microsoft.com/office/drawing/2014/main" id="{4A5C4AF3-AD4D-A2A0-E624-7C947D6A6B66}"/>
              </a:ext>
            </a:extLst>
          </p:cNvPr>
          <p:cNvSpPr txBox="1"/>
          <p:nvPr/>
        </p:nvSpPr>
        <p:spPr>
          <a:xfrm>
            <a:off x="1120361" y="6436254"/>
            <a:ext cx="1322070" cy="228268"/>
          </a:xfrm>
          <a:prstGeom prst="rect">
            <a:avLst/>
          </a:prstGeom>
        </p:spPr>
        <p:txBody>
          <a:bodyPr vert="horz" wrap="square" lIns="0" tIns="12700" rIns="0" bIns="0" rtlCol="0">
            <a:spAutoFit/>
          </a:bodyPr>
          <a:lstStyle/>
          <a:p>
            <a:r>
              <a:rPr lang="en-IN" sz="1400" dirty="0">
                <a:solidFill>
                  <a:schemeClr val="bg1"/>
                </a:solidFill>
                <a:effectLst/>
              </a:rPr>
              <a:t>Pinned </a:t>
            </a:r>
            <a:r>
              <a:rPr lang="en-IN" sz="1400" dirty="0">
                <a:solidFill>
                  <a:schemeClr val="bg1"/>
                </a:solidFill>
                <a:effectLst/>
                <a:latin typeface="+mn-lt"/>
              </a:rPr>
              <a:t>Prompts</a:t>
            </a:r>
            <a:endParaRPr lang="en-IN" sz="1400" dirty="0">
              <a:solidFill>
                <a:schemeClr val="bg1"/>
              </a:solidFill>
              <a:latin typeface="+mn-lt"/>
            </a:endParaRPr>
          </a:p>
        </p:txBody>
      </p:sp>
    </p:spTree>
    <p:extLst>
      <p:ext uri="{BB962C8B-B14F-4D97-AF65-F5344CB8AC3E}">
        <p14:creationId xmlns:p14="http://schemas.microsoft.com/office/powerpoint/2010/main" val="10002080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object 9"/>
          <p:cNvSpPr txBox="1"/>
          <p:nvPr/>
        </p:nvSpPr>
        <p:spPr>
          <a:xfrm>
            <a:off x="1434695" y="982175"/>
            <a:ext cx="6654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QR </a:t>
            </a:r>
            <a:r>
              <a:rPr sz="1400" spc="-20" dirty="0">
                <a:solidFill>
                  <a:schemeClr val="bg1"/>
                </a:solidFill>
                <a:latin typeface="Source Sans Pro"/>
                <a:cs typeface="Source Sans Pro"/>
              </a:rPr>
              <a:t>Code</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360ECD1D-83FD-1C88-0AC2-8A9BE46878A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C3D6923-0144-91AA-372B-A40F5BC3ACEF}"/>
              </a:ext>
            </a:extLst>
          </p:cNvPr>
          <p:cNvSpPr>
            <a:spLocks noGrp="1"/>
          </p:cNvSpPr>
          <p:nvPr>
            <p:ph type="sldNum" sz="quarter" idx="12"/>
          </p:nvPr>
        </p:nvSpPr>
        <p:spPr/>
        <p:txBody>
          <a:bodyPr/>
          <a:lstStyle/>
          <a:p>
            <a:fld id="{339C9110-F427-4586-9638-A5638F41FBCD}" type="slidenum">
              <a:rPr lang="en-US" smtClean="0"/>
              <a:pPr/>
              <a:t>106</a:t>
            </a:fld>
            <a:endParaRPr lang="en-US"/>
          </a:p>
        </p:txBody>
      </p:sp>
      <p:pic>
        <p:nvPicPr>
          <p:cNvPr id="28" name="Picture Placeholder 27">
            <a:extLst>
              <a:ext uri="{FF2B5EF4-FFF2-40B4-BE49-F238E27FC236}">
                <a16:creationId xmlns:a16="http://schemas.microsoft.com/office/drawing/2014/main" id="{BD4D2011-FBFC-0F38-54E5-714B115ED8BC}"/>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spTree>
    <p:extLst>
      <p:ext uri="{BB962C8B-B14F-4D97-AF65-F5344CB8AC3E}">
        <p14:creationId xmlns:p14="http://schemas.microsoft.com/office/powerpoint/2010/main" val="7900966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object 10"/>
          <p:cNvSpPr txBox="1"/>
          <p:nvPr/>
        </p:nvSpPr>
        <p:spPr>
          <a:xfrm>
            <a:off x="834962" y="1006475"/>
            <a:ext cx="18611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Radiofrequency</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Ablation</a:t>
            </a:r>
            <a:endParaRPr sz="1400">
              <a:solidFill>
                <a:schemeClr val="bg1"/>
              </a:solidFill>
              <a:latin typeface="Source Sans Pro"/>
              <a:cs typeface="Source Sans Pro"/>
            </a:endParaRPr>
          </a:p>
        </p:txBody>
      </p:sp>
      <p:sp>
        <p:nvSpPr>
          <p:cNvPr id="11" name="object 11"/>
          <p:cNvSpPr txBox="1"/>
          <p:nvPr/>
        </p:nvSpPr>
        <p:spPr>
          <a:xfrm>
            <a:off x="4252811" y="1006475"/>
            <a:ext cx="54356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Record</a:t>
            </a:r>
            <a:endParaRPr sz="1400">
              <a:solidFill>
                <a:schemeClr val="bg1"/>
              </a:solidFill>
              <a:latin typeface="Source Sans Pro"/>
              <a:cs typeface="Source Sans Pro"/>
            </a:endParaRPr>
          </a:p>
        </p:txBody>
      </p:sp>
      <p:sp>
        <p:nvSpPr>
          <p:cNvPr id="12" name="object 12"/>
          <p:cNvSpPr txBox="1"/>
          <p:nvPr/>
        </p:nvSpPr>
        <p:spPr>
          <a:xfrm>
            <a:off x="7043737" y="1006475"/>
            <a:ext cx="48387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Rectal</a:t>
            </a:r>
            <a:endParaRPr sz="1400">
              <a:solidFill>
                <a:schemeClr val="bg1"/>
              </a:solidFill>
              <a:latin typeface="Source Sans Pro"/>
              <a:cs typeface="Source Sans Pro"/>
            </a:endParaRPr>
          </a:p>
        </p:txBody>
      </p:sp>
      <p:sp>
        <p:nvSpPr>
          <p:cNvPr id="13" name="object 13"/>
          <p:cNvSpPr txBox="1"/>
          <p:nvPr/>
        </p:nvSpPr>
        <p:spPr>
          <a:xfrm>
            <a:off x="9666287" y="1006475"/>
            <a:ext cx="7588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Rectangle</a:t>
            </a:r>
            <a:endParaRPr sz="1400">
              <a:solidFill>
                <a:schemeClr val="bg1"/>
              </a:solidFill>
              <a:latin typeface="Source Sans Pro"/>
              <a:cs typeface="Source Sans Pro"/>
            </a:endParaRPr>
          </a:p>
        </p:txBody>
      </p:sp>
      <p:sp>
        <p:nvSpPr>
          <p:cNvPr id="14" name="object 14"/>
          <p:cNvSpPr txBox="1"/>
          <p:nvPr/>
        </p:nvSpPr>
        <p:spPr>
          <a:xfrm>
            <a:off x="12094832" y="1006475"/>
            <a:ext cx="15068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Rectangular</a:t>
            </a:r>
            <a:r>
              <a:rPr sz="1400" spc="-60" dirty="0">
                <a:solidFill>
                  <a:schemeClr val="bg1"/>
                </a:solidFill>
                <a:latin typeface="Source Sans Pro"/>
                <a:cs typeface="Source Sans Pro"/>
              </a:rPr>
              <a:t> </a:t>
            </a:r>
            <a:r>
              <a:rPr sz="1400" spc="-10" dirty="0">
                <a:solidFill>
                  <a:schemeClr val="bg1"/>
                </a:solidFill>
                <a:latin typeface="Source Sans Pro"/>
                <a:cs typeface="Source Sans Pro"/>
              </a:rPr>
              <a:t>Shutter</a:t>
            </a:r>
            <a:endParaRPr sz="1400">
              <a:solidFill>
                <a:schemeClr val="bg1"/>
              </a:solidFill>
              <a:latin typeface="Source Sans Pro"/>
              <a:cs typeface="Source Sans Pro"/>
            </a:endParaRPr>
          </a:p>
        </p:txBody>
      </p:sp>
      <p:sp>
        <p:nvSpPr>
          <p:cNvPr id="15" name="object 15"/>
          <p:cNvSpPr txBox="1"/>
          <p:nvPr/>
        </p:nvSpPr>
        <p:spPr>
          <a:xfrm>
            <a:off x="14852332" y="1006475"/>
            <a:ext cx="15119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Recycle</a:t>
            </a:r>
            <a:r>
              <a:rPr sz="1400" spc="-20" dirty="0">
                <a:solidFill>
                  <a:schemeClr val="bg1"/>
                </a:solidFill>
                <a:latin typeface="Source Sans Pro"/>
                <a:cs typeface="Source Sans Pro"/>
              </a:rPr>
              <a:t> </a:t>
            </a:r>
            <a:r>
              <a:rPr sz="1400" dirty="0">
                <a:solidFill>
                  <a:schemeClr val="bg1"/>
                </a:solidFill>
                <a:latin typeface="Source Sans Pro"/>
                <a:cs typeface="Source Sans Pro"/>
              </a:rPr>
              <a:t>Bin</a:t>
            </a:r>
            <a:r>
              <a:rPr sz="1400" spc="-10" dirty="0">
                <a:solidFill>
                  <a:schemeClr val="bg1"/>
                </a:solidFill>
                <a:latin typeface="Source Sans Pro"/>
                <a:cs typeface="Source Sans Pro"/>
              </a:rPr>
              <a:t> Settings</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360ECD1D-83FD-1C88-0AC2-8A9BE46878A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C3D6923-0144-91AA-372B-A40F5BC3ACEF}"/>
              </a:ext>
            </a:extLst>
          </p:cNvPr>
          <p:cNvSpPr>
            <a:spLocks noGrp="1"/>
          </p:cNvSpPr>
          <p:nvPr>
            <p:ph type="sldNum" sz="quarter" idx="12"/>
          </p:nvPr>
        </p:nvSpPr>
        <p:spPr/>
        <p:txBody>
          <a:bodyPr/>
          <a:lstStyle/>
          <a:p>
            <a:fld id="{339C9110-F427-4586-9638-A5638F41FBCD}" type="slidenum">
              <a:rPr lang="en-US" smtClean="0"/>
              <a:pPr/>
              <a:t>107</a:t>
            </a:fld>
            <a:endParaRPr lang="en-US"/>
          </a:p>
        </p:txBody>
      </p:sp>
      <p:pic>
        <p:nvPicPr>
          <p:cNvPr id="78" name="Picture Placeholder 77">
            <a:extLst>
              <a:ext uri="{FF2B5EF4-FFF2-40B4-BE49-F238E27FC236}">
                <a16:creationId xmlns:a16="http://schemas.microsoft.com/office/drawing/2014/main" id="{50032BA7-DCCA-1085-699E-6DF9C65153C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0" name="Picture Placeholder 79">
            <a:extLst>
              <a:ext uri="{FF2B5EF4-FFF2-40B4-BE49-F238E27FC236}">
                <a16:creationId xmlns:a16="http://schemas.microsoft.com/office/drawing/2014/main" id="{1E29CFC9-07DD-8B7D-F23A-EC97AD8CDB0E}"/>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2" name="Picture Placeholder 81">
            <a:extLst>
              <a:ext uri="{FF2B5EF4-FFF2-40B4-BE49-F238E27FC236}">
                <a16:creationId xmlns:a16="http://schemas.microsoft.com/office/drawing/2014/main" id="{D3DC630D-63C8-60A6-3065-A3EEE3629D4A}"/>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4" name="Picture Placeholder 83">
            <a:extLst>
              <a:ext uri="{FF2B5EF4-FFF2-40B4-BE49-F238E27FC236}">
                <a16:creationId xmlns:a16="http://schemas.microsoft.com/office/drawing/2014/main" id="{C618F073-9B1B-811F-37C0-73A2DA1485A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86" name="Picture Placeholder 85">
            <a:extLst>
              <a:ext uri="{FF2B5EF4-FFF2-40B4-BE49-F238E27FC236}">
                <a16:creationId xmlns:a16="http://schemas.microsoft.com/office/drawing/2014/main" id="{5558F431-EC14-8B04-F3C2-DAE1DEBAEE54}"/>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88" name="Picture Placeholder 87">
            <a:extLst>
              <a:ext uri="{FF2B5EF4-FFF2-40B4-BE49-F238E27FC236}">
                <a16:creationId xmlns:a16="http://schemas.microsoft.com/office/drawing/2014/main" id="{7A75F15D-86CD-5E06-DF00-CA8DFDCD2D66}"/>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2" name="Picture Placeholder 91">
            <a:extLst>
              <a:ext uri="{FF2B5EF4-FFF2-40B4-BE49-F238E27FC236}">
                <a16:creationId xmlns:a16="http://schemas.microsoft.com/office/drawing/2014/main" id="{12385AF3-4D1D-7A81-7819-F53311CA0007}"/>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94" name="Picture Placeholder 93">
            <a:extLst>
              <a:ext uri="{FF2B5EF4-FFF2-40B4-BE49-F238E27FC236}">
                <a16:creationId xmlns:a16="http://schemas.microsoft.com/office/drawing/2014/main" id="{2EAB99E2-D56E-9018-871B-99151E0D56EE}"/>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614" name="Picture Placeholder 613">
            <a:extLst>
              <a:ext uri="{FF2B5EF4-FFF2-40B4-BE49-F238E27FC236}">
                <a16:creationId xmlns:a16="http://schemas.microsoft.com/office/drawing/2014/main" id="{599EA74F-8E96-67AB-4C27-A538BA053F64}"/>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616" name="Picture Placeholder 615">
            <a:extLst>
              <a:ext uri="{FF2B5EF4-FFF2-40B4-BE49-F238E27FC236}">
                <a16:creationId xmlns:a16="http://schemas.microsoft.com/office/drawing/2014/main" id="{AAC2EC2D-F959-F140-54C6-CD399A8999BA}"/>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618" name="Picture Placeholder 617">
            <a:extLst>
              <a:ext uri="{FF2B5EF4-FFF2-40B4-BE49-F238E27FC236}">
                <a16:creationId xmlns:a16="http://schemas.microsoft.com/office/drawing/2014/main" id="{78CC4ACE-DFFE-F4E6-C49F-39350C750877}"/>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620" name="Picture Placeholder 619">
            <a:extLst>
              <a:ext uri="{FF2B5EF4-FFF2-40B4-BE49-F238E27FC236}">
                <a16:creationId xmlns:a16="http://schemas.microsoft.com/office/drawing/2014/main" id="{526C8546-371A-8E48-2BCB-FE31663FE56B}"/>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622" name="Picture Placeholder 621">
            <a:extLst>
              <a:ext uri="{FF2B5EF4-FFF2-40B4-BE49-F238E27FC236}">
                <a16:creationId xmlns:a16="http://schemas.microsoft.com/office/drawing/2014/main" id="{6679348F-A472-D62B-A052-387432603369}"/>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624" name="Picture Placeholder 623">
            <a:extLst>
              <a:ext uri="{FF2B5EF4-FFF2-40B4-BE49-F238E27FC236}">
                <a16:creationId xmlns:a16="http://schemas.microsoft.com/office/drawing/2014/main" id="{A2D62D1D-56DB-2122-DB4C-5306A57F5721}"/>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626" name="Picture Placeholder 625">
            <a:extLst>
              <a:ext uri="{FF2B5EF4-FFF2-40B4-BE49-F238E27FC236}">
                <a16:creationId xmlns:a16="http://schemas.microsoft.com/office/drawing/2014/main" id="{C33E5498-EFCD-13A1-6E9D-6F34D85129F8}"/>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628" name="Picture Placeholder 627">
            <a:extLst>
              <a:ext uri="{FF2B5EF4-FFF2-40B4-BE49-F238E27FC236}">
                <a16:creationId xmlns:a16="http://schemas.microsoft.com/office/drawing/2014/main" id="{76A58F9C-DA23-5237-A489-BF5BDCFB3BB0}"/>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sp>
        <p:nvSpPr>
          <p:cNvPr id="54" name="object 16">
            <a:extLst>
              <a:ext uri="{FF2B5EF4-FFF2-40B4-BE49-F238E27FC236}">
                <a16:creationId xmlns:a16="http://schemas.microsoft.com/office/drawing/2014/main" id="{0DE2E209-EC26-ABCA-BA8A-8FA9334408FD}"/>
              </a:ext>
            </a:extLst>
          </p:cNvPr>
          <p:cNvSpPr txBox="1"/>
          <p:nvPr/>
        </p:nvSpPr>
        <p:spPr>
          <a:xfrm>
            <a:off x="1578102" y="3711477"/>
            <a:ext cx="40830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Redo</a:t>
            </a:r>
            <a:endParaRPr sz="1400">
              <a:solidFill>
                <a:schemeClr val="bg1"/>
              </a:solidFill>
              <a:latin typeface="Source Sans Pro"/>
              <a:cs typeface="Source Sans Pro"/>
            </a:endParaRPr>
          </a:p>
        </p:txBody>
      </p:sp>
      <p:sp>
        <p:nvSpPr>
          <p:cNvPr id="56" name="object 17">
            <a:extLst>
              <a:ext uri="{FF2B5EF4-FFF2-40B4-BE49-F238E27FC236}">
                <a16:creationId xmlns:a16="http://schemas.microsoft.com/office/drawing/2014/main" id="{E9B79C29-6D34-CAE8-1578-36085E25445A}"/>
              </a:ext>
            </a:extLst>
          </p:cNvPr>
          <p:cNvSpPr txBox="1"/>
          <p:nvPr/>
        </p:nvSpPr>
        <p:spPr>
          <a:xfrm>
            <a:off x="4250080" y="3711477"/>
            <a:ext cx="58483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Refresh</a:t>
            </a:r>
            <a:endParaRPr sz="1400">
              <a:solidFill>
                <a:schemeClr val="bg1"/>
              </a:solidFill>
              <a:latin typeface="Source Sans Pro"/>
              <a:cs typeface="Source Sans Pro"/>
            </a:endParaRPr>
          </a:p>
        </p:txBody>
      </p:sp>
      <p:sp>
        <p:nvSpPr>
          <p:cNvPr id="58" name="object 18">
            <a:extLst>
              <a:ext uri="{FF2B5EF4-FFF2-40B4-BE49-F238E27FC236}">
                <a16:creationId xmlns:a16="http://schemas.microsoft.com/office/drawing/2014/main" id="{CD9A8FE9-D410-B35B-8EF4-7D7A4E716C1B}"/>
              </a:ext>
            </a:extLst>
          </p:cNvPr>
          <p:cNvSpPr txBox="1"/>
          <p:nvPr/>
        </p:nvSpPr>
        <p:spPr>
          <a:xfrm>
            <a:off x="6433820" y="3711477"/>
            <a:ext cx="17373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Remote</a:t>
            </a:r>
            <a:r>
              <a:rPr sz="1400" spc="-40" dirty="0">
                <a:solidFill>
                  <a:schemeClr val="bg1"/>
                </a:solidFill>
                <a:latin typeface="Source Sans Pro"/>
                <a:cs typeface="Source Sans Pro"/>
              </a:rPr>
              <a:t> </a:t>
            </a:r>
            <a:r>
              <a:rPr sz="1400" dirty="0">
                <a:solidFill>
                  <a:schemeClr val="bg1"/>
                </a:solidFill>
                <a:latin typeface="Source Sans Pro"/>
                <a:cs typeface="Source Sans Pro"/>
              </a:rPr>
              <a:t>Screen</a:t>
            </a:r>
            <a:r>
              <a:rPr sz="1400" spc="-35" dirty="0">
                <a:solidFill>
                  <a:schemeClr val="bg1"/>
                </a:solidFill>
                <a:latin typeface="Source Sans Pro"/>
                <a:cs typeface="Source Sans Pro"/>
              </a:rPr>
              <a:t> </a:t>
            </a:r>
            <a:r>
              <a:rPr sz="1400" spc="-10" dirty="0">
                <a:solidFill>
                  <a:schemeClr val="bg1"/>
                </a:solidFill>
                <a:latin typeface="Source Sans Pro"/>
                <a:cs typeface="Source Sans Pro"/>
              </a:rPr>
              <a:t>Control</a:t>
            </a:r>
            <a:endParaRPr sz="1400">
              <a:solidFill>
                <a:schemeClr val="bg1"/>
              </a:solidFill>
              <a:latin typeface="Source Sans Pro"/>
              <a:cs typeface="Source Sans Pro"/>
            </a:endParaRPr>
          </a:p>
        </p:txBody>
      </p:sp>
      <p:sp>
        <p:nvSpPr>
          <p:cNvPr id="60" name="object 19">
            <a:extLst>
              <a:ext uri="{FF2B5EF4-FFF2-40B4-BE49-F238E27FC236}">
                <a16:creationId xmlns:a16="http://schemas.microsoft.com/office/drawing/2014/main" id="{5091EAD2-B192-F02E-E758-2351D37B64BF}"/>
              </a:ext>
            </a:extLst>
          </p:cNvPr>
          <p:cNvSpPr txBox="1"/>
          <p:nvPr/>
        </p:nvSpPr>
        <p:spPr>
          <a:xfrm>
            <a:off x="9749256" y="3711477"/>
            <a:ext cx="62611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Remove</a:t>
            </a:r>
            <a:endParaRPr sz="1400">
              <a:solidFill>
                <a:schemeClr val="bg1"/>
              </a:solidFill>
              <a:latin typeface="Source Sans Pro"/>
              <a:cs typeface="Source Sans Pro"/>
            </a:endParaRPr>
          </a:p>
        </p:txBody>
      </p:sp>
      <p:sp>
        <p:nvSpPr>
          <p:cNvPr id="62" name="object 2">
            <a:extLst>
              <a:ext uri="{FF2B5EF4-FFF2-40B4-BE49-F238E27FC236}">
                <a16:creationId xmlns:a16="http://schemas.microsoft.com/office/drawing/2014/main" id="{EB64F96E-AFCD-E6D3-3BF3-D29A07A60C18}"/>
              </a:ext>
            </a:extLst>
          </p:cNvPr>
          <p:cNvSpPr txBox="1"/>
          <p:nvPr/>
        </p:nvSpPr>
        <p:spPr>
          <a:xfrm>
            <a:off x="12171677" y="3704161"/>
            <a:ext cx="12636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Remove</a:t>
            </a:r>
            <a:r>
              <a:rPr sz="1400" spc="-35" dirty="0">
                <a:solidFill>
                  <a:schemeClr val="bg1"/>
                </a:solidFill>
                <a:latin typeface="Source Sans Pro"/>
                <a:cs typeface="Source Sans Pro"/>
              </a:rPr>
              <a:t> </a:t>
            </a:r>
            <a:r>
              <a:rPr sz="1400" spc="-10" dirty="0">
                <a:solidFill>
                  <a:schemeClr val="bg1"/>
                </a:solidFill>
                <a:latin typeface="Source Sans Pro"/>
                <a:cs typeface="Source Sans Pro"/>
              </a:rPr>
              <a:t>Favorite</a:t>
            </a:r>
            <a:endParaRPr sz="1400" dirty="0">
              <a:solidFill>
                <a:schemeClr val="bg1"/>
              </a:solidFill>
              <a:latin typeface="Source Sans Pro"/>
              <a:cs typeface="Source Sans Pro"/>
            </a:endParaRPr>
          </a:p>
        </p:txBody>
      </p:sp>
      <p:sp>
        <p:nvSpPr>
          <p:cNvPr id="64" name="object 3">
            <a:extLst>
              <a:ext uri="{FF2B5EF4-FFF2-40B4-BE49-F238E27FC236}">
                <a16:creationId xmlns:a16="http://schemas.microsoft.com/office/drawing/2014/main" id="{8EF22D69-1A78-7D7D-2CBA-E0EFF6D61054}"/>
              </a:ext>
            </a:extLst>
          </p:cNvPr>
          <p:cNvSpPr txBox="1"/>
          <p:nvPr/>
        </p:nvSpPr>
        <p:spPr>
          <a:xfrm>
            <a:off x="15299372" y="3711477"/>
            <a:ext cx="61785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Reorder</a:t>
            </a:r>
            <a:endParaRPr sz="1400">
              <a:solidFill>
                <a:schemeClr val="bg1"/>
              </a:solidFill>
              <a:latin typeface="Source Sans Pro"/>
              <a:cs typeface="Source Sans Pro"/>
            </a:endParaRPr>
          </a:p>
        </p:txBody>
      </p:sp>
      <p:sp>
        <p:nvSpPr>
          <p:cNvPr id="66" name="object 4">
            <a:extLst>
              <a:ext uri="{FF2B5EF4-FFF2-40B4-BE49-F238E27FC236}">
                <a16:creationId xmlns:a16="http://schemas.microsoft.com/office/drawing/2014/main" id="{375BA0CA-8430-6B4B-892A-32CDD71FC129}"/>
              </a:ext>
            </a:extLst>
          </p:cNvPr>
          <p:cNvSpPr txBox="1"/>
          <p:nvPr/>
        </p:nvSpPr>
        <p:spPr>
          <a:xfrm>
            <a:off x="4004606" y="6416573"/>
            <a:ext cx="11188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Reply</a:t>
            </a:r>
            <a:r>
              <a:rPr sz="1400" spc="-10" dirty="0">
                <a:solidFill>
                  <a:schemeClr val="bg1"/>
                </a:solidFill>
                <a:latin typeface="Source Sans Pro"/>
                <a:cs typeface="Source Sans Pro"/>
              </a:rPr>
              <a:t> </a:t>
            </a:r>
            <a:r>
              <a:rPr sz="1400" dirty="0">
                <a:solidFill>
                  <a:schemeClr val="bg1"/>
                </a:solidFill>
                <a:latin typeface="Source Sans Pro"/>
                <a:cs typeface="Source Sans Pro"/>
              </a:rPr>
              <a:t>All</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Email</a:t>
            </a:r>
            <a:endParaRPr sz="1400" dirty="0">
              <a:solidFill>
                <a:schemeClr val="bg1"/>
              </a:solidFill>
              <a:latin typeface="Source Sans Pro"/>
              <a:cs typeface="Source Sans Pro"/>
            </a:endParaRPr>
          </a:p>
        </p:txBody>
      </p:sp>
      <p:sp>
        <p:nvSpPr>
          <p:cNvPr id="68" name="object 5">
            <a:extLst>
              <a:ext uri="{FF2B5EF4-FFF2-40B4-BE49-F238E27FC236}">
                <a16:creationId xmlns:a16="http://schemas.microsoft.com/office/drawing/2014/main" id="{E8A8BB3E-D97E-AD17-B074-1C6C35A7F6EB}"/>
              </a:ext>
            </a:extLst>
          </p:cNvPr>
          <p:cNvSpPr txBox="1"/>
          <p:nvPr/>
        </p:nvSpPr>
        <p:spPr>
          <a:xfrm>
            <a:off x="6876254" y="6416573"/>
            <a:ext cx="8959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Reply</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Email</a:t>
            </a:r>
            <a:endParaRPr sz="1400">
              <a:solidFill>
                <a:schemeClr val="bg1"/>
              </a:solidFill>
              <a:latin typeface="Source Sans Pro"/>
              <a:cs typeface="Source Sans Pro"/>
            </a:endParaRPr>
          </a:p>
        </p:txBody>
      </p:sp>
      <p:sp>
        <p:nvSpPr>
          <p:cNvPr id="70" name="object 6">
            <a:extLst>
              <a:ext uri="{FF2B5EF4-FFF2-40B4-BE49-F238E27FC236}">
                <a16:creationId xmlns:a16="http://schemas.microsoft.com/office/drawing/2014/main" id="{A344FD46-4A63-4DB0-35F9-B0B8BA27D23F}"/>
              </a:ext>
            </a:extLst>
          </p:cNvPr>
          <p:cNvSpPr txBox="1"/>
          <p:nvPr/>
        </p:nvSpPr>
        <p:spPr>
          <a:xfrm>
            <a:off x="9819200" y="6416573"/>
            <a:ext cx="5302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Report</a:t>
            </a:r>
            <a:endParaRPr sz="1400">
              <a:solidFill>
                <a:schemeClr val="bg1"/>
              </a:solidFill>
              <a:latin typeface="Source Sans Pro"/>
              <a:cs typeface="Source Sans Pro"/>
            </a:endParaRPr>
          </a:p>
        </p:txBody>
      </p:sp>
      <p:sp>
        <p:nvSpPr>
          <p:cNvPr id="72" name="object 7">
            <a:extLst>
              <a:ext uri="{FF2B5EF4-FFF2-40B4-BE49-F238E27FC236}">
                <a16:creationId xmlns:a16="http://schemas.microsoft.com/office/drawing/2014/main" id="{599E64B6-1C4F-C46E-80B4-838A4132AA71}"/>
              </a:ext>
            </a:extLst>
          </p:cNvPr>
          <p:cNvSpPr txBox="1"/>
          <p:nvPr/>
        </p:nvSpPr>
        <p:spPr>
          <a:xfrm>
            <a:off x="12170971" y="6416573"/>
            <a:ext cx="11690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Report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Settings</a:t>
            </a:r>
            <a:endParaRPr sz="1400">
              <a:solidFill>
                <a:schemeClr val="bg1"/>
              </a:solidFill>
              <a:latin typeface="Source Sans Pro"/>
              <a:cs typeface="Source Sans Pro"/>
            </a:endParaRPr>
          </a:p>
        </p:txBody>
      </p:sp>
      <p:sp>
        <p:nvSpPr>
          <p:cNvPr id="75" name="object 8">
            <a:extLst>
              <a:ext uri="{FF2B5EF4-FFF2-40B4-BE49-F238E27FC236}">
                <a16:creationId xmlns:a16="http://schemas.microsoft.com/office/drawing/2014/main" id="{FB27F228-1651-CD77-E88E-E449AB553712}"/>
              </a:ext>
            </a:extLst>
          </p:cNvPr>
          <p:cNvSpPr txBox="1"/>
          <p:nvPr/>
        </p:nvSpPr>
        <p:spPr>
          <a:xfrm>
            <a:off x="15099664" y="6416573"/>
            <a:ext cx="101726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Reproductive</a:t>
            </a:r>
            <a:endParaRPr sz="1400" dirty="0">
              <a:solidFill>
                <a:schemeClr val="bg1"/>
              </a:solidFill>
              <a:latin typeface="Source Sans Pro"/>
              <a:cs typeface="Source Sans Pro"/>
            </a:endParaRPr>
          </a:p>
        </p:txBody>
      </p:sp>
      <p:sp>
        <p:nvSpPr>
          <p:cNvPr id="76" name="object 4">
            <a:extLst>
              <a:ext uri="{FF2B5EF4-FFF2-40B4-BE49-F238E27FC236}">
                <a16:creationId xmlns:a16="http://schemas.microsoft.com/office/drawing/2014/main" id="{8351C2F0-69A1-D35B-E424-877DD03A1465}"/>
              </a:ext>
            </a:extLst>
          </p:cNvPr>
          <p:cNvSpPr txBox="1"/>
          <p:nvPr/>
        </p:nvSpPr>
        <p:spPr>
          <a:xfrm>
            <a:off x="1191068" y="6416573"/>
            <a:ext cx="1118870"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Replace Label</a:t>
            </a:r>
            <a:endParaRPr sz="1400" dirty="0">
              <a:solidFill>
                <a:schemeClr val="bg1"/>
              </a:solidFill>
              <a:latin typeface="Source Sans Pro"/>
              <a:cs typeface="Source Sans Pro"/>
            </a:endParaRPr>
          </a:p>
        </p:txBody>
      </p:sp>
      <p:pic>
        <p:nvPicPr>
          <p:cNvPr id="4" name="Picture Placeholder 72">
            <a:extLst>
              <a:ext uri="{FF2B5EF4-FFF2-40B4-BE49-F238E27FC236}">
                <a16:creationId xmlns:a16="http://schemas.microsoft.com/office/drawing/2014/main" id="{BD1DDDEA-1E57-6AA7-B611-6F06FB2A7B70}"/>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p:blipFill>
        <p:spPr>
          <a:xfrm>
            <a:off x="9564738" y="4269804"/>
            <a:ext cx="943604" cy="943144"/>
          </a:xfrm>
          <a:prstGeom prst="rect">
            <a:avLst/>
          </a:prstGeom>
        </p:spPr>
      </p:pic>
      <p:sp>
        <p:nvSpPr>
          <p:cNvPr id="16" name="Freeform: Shape 20">
            <a:extLst>
              <a:ext uri="{FF2B5EF4-FFF2-40B4-BE49-F238E27FC236}">
                <a16:creationId xmlns:a16="http://schemas.microsoft.com/office/drawing/2014/main" id="{69994592-A5A7-9645-DEAC-687E6C6111EA}"/>
              </a:ext>
            </a:extLst>
          </p:cNvPr>
          <p:cNvSpPr/>
          <p:nvPr/>
        </p:nvSpPr>
        <p:spPr>
          <a:xfrm>
            <a:off x="1298347" y="4272451"/>
            <a:ext cx="943774" cy="708669"/>
          </a:xfrm>
          <a:custGeom>
            <a:avLst/>
            <a:gdLst>
              <a:gd name="connsiteX0" fmla="*/ 935053 w 943774"/>
              <a:gd name="connsiteY0" fmla="*/ 227742 h 708669"/>
              <a:gd name="connsiteX1" fmla="*/ 758127 w 943774"/>
              <a:gd name="connsiteY1" fmla="*/ 404879 h 708669"/>
              <a:gd name="connsiteX2" fmla="*/ 716425 w 943774"/>
              <a:gd name="connsiteY2" fmla="*/ 405050 h 708669"/>
              <a:gd name="connsiteX3" fmla="*/ 716254 w 943774"/>
              <a:gd name="connsiteY3" fmla="*/ 404879 h 708669"/>
              <a:gd name="connsiteX4" fmla="*/ 716083 w 943774"/>
              <a:gd name="connsiteY4" fmla="*/ 363128 h 708669"/>
              <a:gd name="connsiteX5" fmla="*/ 716254 w 943774"/>
              <a:gd name="connsiteY5" fmla="*/ 362957 h 708669"/>
              <a:gd name="connsiteX6" fmla="*/ 843051 w 943774"/>
              <a:gd name="connsiteY6" fmla="*/ 236304 h 708669"/>
              <a:gd name="connsiteX7" fmla="*/ 265389 w 943774"/>
              <a:gd name="connsiteY7" fmla="*/ 236304 h 708669"/>
              <a:gd name="connsiteX8" fmla="*/ 58975 w 943774"/>
              <a:gd name="connsiteY8" fmla="*/ 442963 h 708669"/>
              <a:gd name="connsiteX9" fmla="*/ 265389 w 943774"/>
              <a:gd name="connsiteY9" fmla="*/ 649623 h 708669"/>
              <a:gd name="connsiteX10" fmla="*/ 619240 w 943774"/>
              <a:gd name="connsiteY10" fmla="*/ 649623 h 708669"/>
              <a:gd name="connsiteX11" fmla="*/ 648728 w 943774"/>
              <a:gd name="connsiteY11" fmla="*/ 679146 h 708669"/>
              <a:gd name="connsiteX12" fmla="*/ 619240 w 943774"/>
              <a:gd name="connsiteY12" fmla="*/ 708669 h 708669"/>
              <a:gd name="connsiteX13" fmla="*/ 265389 w 943774"/>
              <a:gd name="connsiteY13" fmla="*/ 708669 h 708669"/>
              <a:gd name="connsiteX14" fmla="*/ 0 w 943774"/>
              <a:gd name="connsiteY14" fmla="*/ 442963 h 708669"/>
              <a:gd name="connsiteX15" fmla="*/ 265389 w 943774"/>
              <a:gd name="connsiteY15" fmla="*/ 177258 h 708669"/>
              <a:gd name="connsiteX16" fmla="*/ 843051 w 943774"/>
              <a:gd name="connsiteY16" fmla="*/ 177258 h 708669"/>
              <a:gd name="connsiteX17" fmla="*/ 716254 w 943774"/>
              <a:gd name="connsiteY17" fmla="*/ 50605 h 708669"/>
              <a:gd name="connsiteX18" fmla="*/ 716254 w 943774"/>
              <a:gd name="connsiteY18" fmla="*/ 8682 h 708669"/>
              <a:gd name="connsiteX19" fmla="*/ 758127 w 943774"/>
              <a:gd name="connsiteY19" fmla="*/ 8682 h 708669"/>
              <a:gd name="connsiteX20" fmla="*/ 935053 w 943774"/>
              <a:gd name="connsiteY20" fmla="*/ 185819 h 708669"/>
              <a:gd name="connsiteX21" fmla="*/ 935224 w 943774"/>
              <a:gd name="connsiteY21" fmla="*/ 227571 h 708669"/>
              <a:gd name="connsiteX22" fmla="*/ 935053 w 943774"/>
              <a:gd name="connsiteY22" fmla="*/ 227742 h 708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3774" h="708669">
                <a:moveTo>
                  <a:pt x="935053" y="227742"/>
                </a:moveTo>
                <a:lnTo>
                  <a:pt x="758127" y="404879"/>
                </a:lnTo>
                <a:cubicBezTo>
                  <a:pt x="746659" y="416455"/>
                  <a:pt x="727988" y="416532"/>
                  <a:pt x="716425" y="405050"/>
                </a:cubicBezTo>
                <a:cubicBezTo>
                  <a:pt x="716369" y="404994"/>
                  <a:pt x="716310" y="404935"/>
                  <a:pt x="716254" y="404879"/>
                </a:cubicBezTo>
                <a:cubicBezTo>
                  <a:pt x="704692" y="393398"/>
                  <a:pt x="704616" y="374704"/>
                  <a:pt x="716083" y="363128"/>
                </a:cubicBezTo>
                <a:cubicBezTo>
                  <a:pt x="716139" y="363072"/>
                  <a:pt x="716198" y="363013"/>
                  <a:pt x="716254" y="362957"/>
                </a:cubicBezTo>
                <a:lnTo>
                  <a:pt x="843051" y="236304"/>
                </a:lnTo>
                <a:lnTo>
                  <a:pt x="265389" y="236304"/>
                </a:lnTo>
                <a:cubicBezTo>
                  <a:pt x="151390" y="236304"/>
                  <a:pt x="58975" y="328828"/>
                  <a:pt x="58975" y="442963"/>
                </a:cubicBezTo>
                <a:cubicBezTo>
                  <a:pt x="58975" y="557099"/>
                  <a:pt x="151390" y="649623"/>
                  <a:pt x="265389" y="649623"/>
                </a:cubicBezTo>
                <a:lnTo>
                  <a:pt x="619240" y="649623"/>
                </a:lnTo>
                <a:cubicBezTo>
                  <a:pt x="635526" y="649623"/>
                  <a:pt x="648728" y="662841"/>
                  <a:pt x="648728" y="679146"/>
                </a:cubicBezTo>
                <a:cubicBezTo>
                  <a:pt x="648728" y="695452"/>
                  <a:pt x="635526" y="708669"/>
                  <a:pt x="619240" y="708669"/>
                </a:cubicBezTo>
                <a:lnTo>
                  <a:pt x="265389" y="708669"/>
                </a:lnTo>
                <a:cubicBezTo>
                  <a:pt x="118819" y="708669"/>
                  <a:pt x="0" y="589710"/>
                  <a:pt x="0" y="442963"/>
                </a:cubicBezTo>
                <a:cubicBezTo>
                  <a:pt x="0" y="296217"/>
                  <a:pt x="118819" y="177258"/>
                  <a:pt x="265389" y="177258"/>
                </a:cubicBezTo>
                <a:lnTo>
                  <a:pt x="843051" y="177258"/>
                </a:lnTo>
                <a:lnTo>
                  <a:pt x="716254" y="50605"/>
                </a:lnTo>
                <a:cubicBezTo>
                  <a:pt x="704692" y="39028"/>
                  <a:pt x="704692" y="20259"/>
                  <a:pt x="716254" y="8682"/>
                </a:cubicBezTo>
                <a:cubicBezTo>
                  <a:pt x="727817" y="-2894"/>
                  <a:pt x="746565" y="-2894"/>
                  <a:pt x="758127" y="8682"/>
                </a:cubicBezTo>
                <a:lnTo>
                  <a:pt x="935053" y="185819"/>
                </a:lnTo>
                <a:cubicBezTo>
                  <a:pt x="946615" y="197301"/>
                  <a:pt x="946691" y="215995"/>
                  <a:pt x="935224" y="227571"/>
                </a:cubicBezTo>
                <a:cubicBezTo>
                  <a:pt x="935168" y="227627"/>
                  <a:pt x="935109" y="227686"/>
                  <a:pt x="935053" y="227742"/>
                </a:cubicBezTo>
                <a:close/>
              </a:path>
            </a:pathLst>
          </a:custGeom>
          <a:solidFill>
            <a:schemeClr val="bg1"/>
          </a:solidFill>
          <a:ln w="29468" cap="flat">
            <a:noFill/>
            <a:prstDash val="solid"/>
            <a:miter/>
          </a:ln>
        </p:spPr>
        <p:txBody>
          <a:bodyPr rtlCol="0" anchor="ctr"/>
          <a:lstStyle/>
          <a:p>
            <a:endParaRPr lang="en-US"/>
          </a:p>
        </p:txBody>
      </p:sp>
    </p:spTree>
    <p:extLst>
      <p:ext uri="{BB962C8B-B14F-4D97-AF65-F5344CB8AC3E}">
        <p14:creationId xmlns:p14="http://schemas.microsoft.com/office/powerpoint/2010/main" val="275678387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360ECD1D-83FD-1C88-0AC2-8A9BE46878A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C3D6923-0144-91AA-372B-A40F5BC3ACEF}"/>
              </a:ext>
            </a:extLst>
          </p:cNvPr>
          <p:cNvSpPr>
            <a:spLocks noGrp="1"/>
          </p:cNvSpPr>
          <p:nvPr>
            <p:ph type="sldNum" sz="quarter" idx="12"/>
          </p:nvPr>
        </p:nvSpPr>
        <p:spPr/>
        <p:txBody>
          <a:bodyPr/>
          <a:lstStyle/>
          <a:p>
            <a:fld id="{339C9110-F427-4586-9638-A5638F41FBCD}" type="slidenum">
              <a:rPr lang="en-US" smtClean="0"/>
              <a:pPr/>
              <a:t>108</a:t>
            </a:fld>
            <a:endParaRPr lang="en-US"/>
          </a:p>
        </p:txBody>
      </p:sp>
      <p:pic>
        <p:nvPicPr>
          <p:cNvPr id="44" name="Picture Placeholder 43">
            <a:extLst>
              <a:ext uri="{FF2B5EF4-FFF2-40B4-BE49-F238E27FC236}">
                <a16:creationId xmlns:a16="http://schemas.microsoft.com/office/drawing/2014/main" id="{C89B6852-6199-227B-182B-25DD23D8CFBA}"/>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48" name="Picture Placeholder 47">
            <a:extLst>
              <a:ext uri="{FF2B5EF4-FFF2-40B4-BE49-F238E27FC236}">
                <a16:creationId xmlns:a16="http://schemas.microsoft.com/office/drawing/2014/main" id="{0CEA14A7-8052-86BF-01E5-01303CEB72E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51" name="Picture Placeholder 50">
            <a:extLst>
              <a:ext uri="{FF2B5EF4-FFF2-40B4-BE49-F238E27FC236}">
                <a16:creationId xmlns:a16="http://schemas.microsoft.com/office/drawing/2014/main" id="{922BA9FA-8AE7-1C51-BC00-1726E755838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53" name="Picture Placeholder 52">
            <a:extLst>
              <a:ext uri="{FF2B5EF4-FFF2-40B4-BE49-F238E27FC236}">
                <a16:creationId xmlns:a16="http://schemas.microsoft.com/office/drawing/2014/main" id="{F09ADC8E-6D17-F2CA-A2B5-417D5CE8362A}"/>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57" name="Picture Placeholder 56">
            <a:extLst>
              <a:ext uri="{FF2B5EF4-FFF2-40B4-BE49-F238E27FC236}">
                <a16:creationId xmlns:a16="http://schemas.microsoft.com/office/drawing/2014/main" id="{0C19D85A-91E6-2843-69D4-7DFEA79C13F9}"/>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65" name="Picture Placeholder 64">
            <a:extLst>
              <a:ext uri="{FF2B5EF4-FFF2-40B4-BE49-F238E27FC236}">
                <a16:creationId xmlns:a16="http://schemas.microsoft.com/office/drawing/2014/main" id="{68C05BA5-58E6-82D9-9DC4-7514A805A35F}"/>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p:pic>
      <p:pic>
        <p:nvPicPr>
          <p:cNvPr id="69" name="Picture Placeholder 68">
            <a:extLst>
              <a:ext uri="{FF2B5EF4-FFF2-40B4-BE49-F238E27FC236}">
                <a16:creationId xmlns:a16="http://schemas.microsoft.com/office/drawing/2014/main" id="{7B293B02-6B02-9000-C620-FF1F647FA002}"/>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p:blipFill>
        <p:spPr/>
      </p:pic>
      <p:pic>
        <p:nvPicPr>
          <p:cNvPr id="73" name="Picture Placeholder 72">
            <a:extLst>
              <a:ext uri="{FF2B5EF4-FFF2-40B4-BE49-F238E27FC236}">
                <a16:creationId xmlns:a16="http://schemas.microsoft.com/office/drawing/2014/main" id="{38A00777-AA81-EA29-B94A-A8EDE3322DB8}"/>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76" name="Picture Placeholder 75">
            <a:extLst>
              <a:ext uri="{FF2B5EF4-FFF2-40B4-BE49-F238E27FC236}">
                <a16:creationId xmlns:a16="http://schemas.microsoft.com/office/drawing/2014/main" id="{204BB7CC-8F72-DECC-53DC-B1DFEB244D93}"/>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p:pic>
      <p:pic>
        <p:nvPicPr>
          <p:cNvPr id="78" name="Picture Placeholder 77">
            <a:extLst>
              <a:ext uri="{FF2B5EF4-FFF2-40B4-BE49-F238E27FC236}">
                <a16:creationId xmlns:a16="http://schemas.microsoft.com/office/drawing/2014/main" id="{BE464378-52BA-9F85-BE0B-6BCEFF9247B1}"/>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80" name="Picture Placeholder 79">
            <a:extLst>
              <a:ext uri="{FF2B5EF4-FFF2-40B4-BE49-F238E27FC236}">
                <a16:creationId xmlns:a16="http://schemas.microsoft.com/office/drawing/2014/main" id="{D3C88C49-6CD8-A594-C767-1C7C96AB72C7}"/>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p:blipFill>
        <p:spPr/>
      </p:pic>
      <p:pic>
        <p:nvPicPr>
          <p:cNvPr id="14" name="Picture Placeholder 13">
            <a:extLst>
              <a:ext uri="{FF2B5EF4-FFF2-40B4-BE49-F238E27FC236}">
                <a16:creationId xmlns:a16="http://schemas.microsoft.com/office/drawing/2014/main" id="{D1911A4F-8381-8FA9-3233-BF6E25C2D1A7}"/>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p:pic>
      <p:pic>
        <p:nvPicPr>
          <p:cNvPr id="13" name="Picture Placeholder 12">
            <a:extLst>
              <a:ext uri="{FF2B5EF4-FFF2-40B4-BE49-F238E27FC236}">
                <a16:creationId xmlns:a16="http://schemas.microsoft.com/office/drawing/2014/main" id="{3C10E135-881B-7EE0-51E6-D5094124101D}"/>
              </a:ext>
            </a:extLst>
          </p:cNvPr>
          <p:cNvPicPr>
            <a:picLocks noGrp="1" noChangeAspect="1"/>
          </p:cNvPicPr>
          <p:nvPr>
            <p:ph type="pic" sz="quarter" idx="29"/>
          </p:nvPr>
        </p:nvPicPr>
        <p:blipFill>
          <a:blip>
            <a:extLst>
              <a:ext uri="{96DAC541-7B7A-43D3-8B79-37D633B846F1}">
                <asvg:svgBlip xmlns:asvg="http://schemas.microsoft.com/office/drawing/2016/SVG/main" r:embed="rId14"/>
              </a:ext>
            </a:extLst>
          </a:blip>
          <a:srcRect t="84" b="84"/>
          <a:stretch/>
        </p:blipFill>
        <p:spPr/>
      </p:pic>
      <p:pic>
        <p:nvPicPr>
          <p:cNvPr id="5" name="Picture Placeholder 45">
            <a:extLst>
              <a:ext uri="{FF2B5EF4-FFF2-40B4-BE49-F238E27FC236}">
                <a16:creationId xmlns:a16="http://schemas.microsoft.com/office/drawing/2014/main" id="{4466AF27-30F1-89CE-B5EB-591370146B6C}"/>
              </a:ext>
            </a:extLst>
          </p:cNvPr>
          <p:cNvPicPr>
            <a:picLocks noGrp="1" noChangeAspect="1"/>
          </p:cNvPicPr>
          <p:nvPr>
            <p:ph type="pic" sz="quarter" idx="31"/>
          </p:nvPr>
        </p:nvPicPr>
        <p:blipFill>
          <a:blip>
            <a:extLst>
              <a:ext uri="{96DAC541-7B7A-43D3-8B79-37D633B846F1}">
                <asvg:svgBlip xmlns:asvg="http://schemas.microsoft.com/office/drawing/2016/SVG/main" r:embed="rId15"/>
              </a:ext>
            </a:extLst>
          </a:blip>
          <a:srcRect/>
          <a:stretch/>
        </p:blipFill>
        <p:spPr/>
      </p:pic>
      <p:pic>
        <p:nvPicPr>
          <p:cNvPr id="27" name="Picture Placeholder 26">
            <a:extLst>
              <a:ext uri="{FF2B5EF4-FFF2-40B4-BE49-F238E27FC236}">
                <a16:creationId xmlns:a16="http://schemas.microsoft.com/office/drawing/2014/main" id="{B6153A80-9268-A849-D95C-B678187F3096}"/>
              </a:ext>
            </a:extLst>
          </p:cNvPr>
          <p:cNvPicPr>
            <a:picLocks noGrp="1" noChangeAspect="1"/>
          </p:cNvPicPr>
          <p:nvPr>
            <p:ph type="pic" sz="quarter" idx="33"/>
          </p:nvPr>
        </p:nvPicPr>
        <p:blipFill>
          <a:blip>
            <a:extLst>
              <a:ext uri="{96DAC541-7B7A-43D3-8B79-37D633B846F1}">
                <asvg:svgBlip xmlns:asvg="http://schemas.microsoft.com/office/drawing/2016/SVG/main" r:embed="rId16"/>
              </a:ext>
            </a:extLst>
          </a:blip>
          <a:srcRect t="84" b="84"/>
          <a:stretch>
            <a:fillRect/>
          </a:stretch>
        </p:blipFill>
        <p:spPr/>
      </p:pic>
      <p:sp>
        <p:nvSpPr>
          <p:cNvPr id="3" name="Picture Placeholder 60">
            <a:extLst>
              <a:ext uri="{FF2B5EF4-FFF2-40B4-BE49-F238E27FC236}">
                <a16:creationId xmlns:a16="http://schemas.microsoft.com/office/drawing/2014/main" id="{3B47D5A7-CB86-FF19-8A20-BBA2EE8E996F}"/>
              </a:ext>
            </a:extLst>
          </p:cNvPr>
          <p:cNvSpPr/>
          <p:nvPr/>
        </p:nvSpPr>
        <p:spPr>
          <a:xfrm>
            <a:off x="15114849" y="1703367"/>
            <a:ext cx="1452447" cy="943314"/>
          </a:xfrm>
          <a:custGeom>
            <a:avLst/>
            <a:gdLst>
              <a:gd name="connsiteX0" fmla="*/ 1452448 w 1452447"/>
              <a:gd name="connsiteY0" fmla="*/ 29473 h 943314"/>
              <a:gd name="connsiteX1" fmla="*/ 1452448 w 1452447"/>
              <a:gd name="connsiteY1" fmla="*/ 648412 h 943314"/>
              <a:gd name="connsiteX2" fmla="*/ 1423402 w 1452447"/>
              <a:gd name="connsiteY2" fmla="*/ 677885 h 943314"/>
              <a:gd name="connsiteX3" fmla="*/ 99214 w 1452447"/>
              <a:gd name="connsiteY3" fmla="*/ 677885 h 943314"/>
              <a:gd name="connsiteX4" fmla="*/ 311247 w 1452447"/>
              <a:gd name="connsiteY4" fmla="*/ 892745 h 943314"/>
              <a:gd name="connsiteX5" fmla="*/ 311415 w 1452447"/>
              <a:gd name="connsiteY5" fmla="*/ 934426 h 943314"/>
              <a:gd name="connsiteX6" fmla="*/ 311247 w 1452447"/>
              <a:gd name="connsiteY6" fmla="*/ 934597 h 943314"/>
              <a:gd name="connsiteX7" fmla="*/ 270170 w 1452447"/>
              <a:gd name="connsiteY7" fmla="*/ 934768 h 943314"/>
              <a:gd name="connsiteX8" fmla="*/ 270002 w 1452447"/>
              <a:gd name="connsiteY8" fmla="*/ 934597 h 943314"/>
              <a:gd name="connsiteX9" fmla="*/ 8592 w 1452447"/>
              <a:gd name="connsiteY9" fmla="*/ 669338 h 943314"/>
              <a:gd name="connsiteX10" fmla="*/ 8423 w 1452447"/>
              <a:gd name="connsiteY10" fmla="*/ 627656 h 943314"/>
              <a:gd name="connsiteX11" fmla="*/ 8592 w 1452447"/>
              <a:gd name="connsiteY11" fmla="*/ 627486 h 943314"/>
              <a:gd name="connsiteX12" fmla="*/ 270002 w 1452447"/>
              <a:gd name="connsiteY12" fmla="*/ 362226 h 943314"/>
              <a:gd name="connsiteX13" fmla="*/ 311247 w 1452447"/>
              <a:gd name="connsiteY13" fmla="*/ 362226 h 943314"/>
              <a:gd name="connsiteX14" fmla="*/ 311247 w 1452447"/>
              <a:gd name="connsiteY14" fmla="*/ 404078 h 943314"/>
              <a:gd name="connsiteX15" fmla="*/ 99214 w 1452447"/>
              <a:gd name="connsiteY15" fmla="*/ 618938 h 943314"/>
              <a:gd name="connsiteX16" fmla="*/ 1394357 w 1452447"/>
              <a:gd name="connsiteY16" fmla="*/ 618938 h 943314"/>
              <a:gd name="connsiteX17" fmla="*/ 1394357 w 1452447"/>
              <a:gd name="connsiteY17" fmla="*/ 58947 h 943314"/>
              <a:gd name="connsiteX18" fmla="*/ 755354 w 1452447"/>
              <a:gd name="connsiteY18" fmla="*/ 58947 h 943314"/>
              <a:gd name="connsiteX19" fmla="*/ 726308 w 1452447"/>
              <a:gd name="connsiteY19" fmla="*/ 29473 h 943314"/>
              <a:gd name="connsiteX20" fmla="*/ 755354 w 1452447"/>
              <a:gd name="connsiteY20" fmla="*/ 0 h 943314"/>
              <a:gd name="connsiteX21" fmla="*/ 1423402 w 1452447"/>
              <a:gd name="connsiteY21" fmla="*/ 0 h 943314"/>
              <a:gd name="connsiteX22" fmla="*/ 1452448 w 1452447"/>
              <a:gd name="connsiteY22" fmla="*/ 29473 h 94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52447" h="943314">
                <a:moveTo>
                  <a:pt x="1452448" y="29473"/>
                </a:moveTo>
                <a:lnTo>
                  <a:pt x="1452448" y="648412"/>
                </a:lnTo>
                <a:cubicBezTo>
                  <a:pt x="1452448" y="664690"/>
                  <a:pt x="1439444" y="677885"/>
                  <a:pt x="1423402" y="677885"/>
                </a:cubicBezTo>
                <a:lnTo>
                  <a:pt x="99214" y="677885"/>
                </a:lnTo>
                <a:lnTo>
                  <a:pt x="311247" y="892745"/>
                </a:lnTo>
                <a:cubicBezTo>
                  <a:pt x="322635" y="904207"/>
                  <a:pt x="322711" y="922869"/>
                  <a:pt x="311415" y="934426"/>
                </a:cubicBezTo>
                <a:cubicBezTo>
                  <a:pt x="311360" y="934482"/>
                  <a:pt x="311302" y="934541"/>
                  <a:pt x="311247" y="934597"/>
                </a:cubicBezTo>
                <a:cubicBezTo>
                  <a:pt x="299951" y="946153"/>
                  <a:pt x="281560" y="946230"/>
                  <a:pt x="270170" y="934768"/>
                </a:cubicBezTo>
                <a:cubicBezTo>
                  <a:pt x="270114" y="934712"/>
                  <a:pt x="270058" y="934653"/>
                  <a:pt x="270002" y="934597"/>
                </a:cubicBezTo>
                <a:lnTo>
                  <a:pt x="8592" y="669338"/>
                </a:lnTo>
                <a:cubicBezTo>
                  <a:pt x="-2798" y="657875"/>
                  <a:pt x="-2873" y="639213"/>
                  <a:pt x="8423" y="627656"/>
                </a:cubicBezTo>
                <a:cubicBezTo>
                  <a:pt x="8479" y="627600"/>
                  <a:pt x="8535" y="627542"/>
                  <a:pt x="8592" y="627486"/>
                </a:cubicBezTo>
                <a:lnTo>
                  <a:pt x="270002" y="362226"/>
                </a:lnTo>
                <a:cubicBezTo>
                  <a:pt x="281391" y="350670"/>
                  <a:pt x="299858" y="350670"/>
                  <a:pt x="311247" y="362226"/>
                </a:cubicBezTo>
                <a:cubicBezTo>
                  <a:pt x="322635" y="373783"/>
                  <a:pt x="322635" y="392522"/>
                  <a:pt x="311247" y="404078"/>
                </a:cubicBezTo>
                <a:lnTo>
                  <a:pt x="99214" y="618938"/>
                </a:lnTo>
                <a:lnTo>
                  <a:pt x="1394357" y="618938"/>
                </a:lnTo>
                <a:lnTo>
                  <a:pt x="1394357" y="58947"/>
                </a:lnTo>
                <a:lnTo>
                  <a:pt x="755354" y="58947"/>
                </a:lnTo>
                <a:cubicBezTo>
                  <a:pt x="739312" y="58947"/>
                  <a:pt x="726308" y="45751"/>
                  <a:pt x="726308" y="29473"/>
                </a:cubicBezTo>
                <a:cubicBezTo>
                  <a:pt x="726308" y="13196"/>
                  <a:pt x="739312" y="0"/>
                  <a:pt x="755354" y="0"/>
                </a:cubicBezTo>
                <a:lnTo>
                  <a:pt x="1423402" y="0"/>
                </a:lnTo>
                <a:cubicBezTo>
                  <a:pt x="1439444" y="0"/>
                  <a:pt x="1452448" y="13196"/>
                  <a:pt x="1452448" y="29473"/>
                </a:cubicBezTo>
                <a:close/>
              </a:path>
            </a:pathLst>
          </a:custGeom>
          <a:solidFill>
            <a:schemeClr val="bg1"/>
          </a:solidFill>
          <a:ln w="18860" cap="flat">
            <a:noFill/>
            <a:prstDash val="solid"/>
            <a:miter/>
          </a:ln>
        </p:spPr>
        <p:txBody>
          <a:bodyPr rtlCol="0" anchor="ctr"/>
          <a:lstStyle/>
          <a:p>
            <a:endParaRPr lang="en-US"/>
          </a:p>
        </p:txBody>
      </p:sp>
      <p:sp>
        <p:nvSpPr>
          <p:cNvPr id="7" name="object 9">
            <a:extLst>
              <a:ext uri="{FF2B5EF4-FFF2-40B4-BE49-F238E27FC236}">
                <a16:creationId xmlns:a16="http://schemas.microsoft.com/office/drawing/2014/main" id="{D4D2A0DC-103B-83A6-890C-D78FE40EB609}"/>
              </a:ext>
            </a:extLst>
          </p:cNvPr>
          <p:cNvSpPr txBox="1"/>
          <p:nvPr/>
        </p:nvSpPr>
        <p:spPr>
          <a:xfrm>
            <a:off x="1565174" y="1006428"/>
            <a:ext cx="432434"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Reset</a:t>
            </a:r>
            <a:endParaRPr sz="1400">
              <a:solidFill>
                <a:schemeClr val="bg1"/>
              </a:solidFill>
              <a:latin typeface="Source Sans Pro"/>
              <a:cs typeface="Source Sans Pro"/>
            </a:endParaRPr>
          </a:p>
        </p:txBody>
      </p:sp>
      <p:sp>
        <p:nvSpPr>
          <p:cNvPr id="8" name="object 10">
            <a:extLst>
              <a:ext uri="{FF2B5EF4-FFF2-40B4-BE49-F238E27FC236}">
                <a16:creationId xmlns:a16="http://schemas.microsoft.com/office/drawing/2014/main" id="{CDC7914E-F28B-DE52-8C5F-785EA6738D77}"/>
              </a:ext>
            </a:extLst>
          </p:cNvPr>
          <p:cNvSpPr txBox="1"/>
          <p:nvPr/>
        </p:nvSpPr>
        <p:spPr>
          <a:xfrm>
            <a:off x="4295648" y="1006428"/>
            <a:ext cx="49339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Resize</a:t>
            </a:r>
            <a:endParaRPr sz="1400">
              <a:solidFill>
                <a:schemeClr val="bg1"/>
              </a:solidFill>
              <a:latin typeface="Source Sans Pro"/>
              <a:cs typeface="Source Sans Pro"/>
            </a:endParaRPr>
          </a:p>
        </p:txBody>
      </p:sp>
      <p:sp>
        <p:nvSpPr>
          <p:cNvPr id="9" name="object 11">
            <a:extLst>
              <a:ext uri="{FF2B5EF4-FFF2-40B4-BE49-F238E27FC236}">
                <a16:creationId xmlns:a16="http://schemas.microsoft.com/office/drawing/2014/main" id="{DD712DCB-06EA-A7EB-CB4A-792415379E53}"/>
              </a:ext>
            </a:extLst>
          </p:cNvPr>
          <p:cNvSpPr txBox="1"/>
          <p:nvPr/>
        </p:nvSpPr>
        <p:spPr>
          <a:xfrm>
            <a:off x="6649720" y="1006428"/>
            <a:ext cx="13055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Resize</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Horizontal</a:t>
            </a:r>
            <a:endParaRPr sz="1400">
              <a:solidFill>
                <a:schemeClr val="bg1"/>
              </a:solidFill>
              <a:latin typeface="Source Sans Pro"/>
              <a:cs typeface="Source Sans Pro"/>
            </a:endParaRPr>
          </a:p>
        </p:txBody>
      </p:sp>
      <p:sp>
        <p:nvSpPr>
          <p:cNvPr id="16" name="object 12">
            <a:extLst>
              <a:ext uri="{FF2B5EF4-FFF2-40B4-BE49-F238E27FC236}">
                <a16:creationId xmlns:a16="http://schemas.microsoft.com/office/drawing/2014/main" id="{1ABF1F9C-356A-E9F3-BA1F-0BE634CBE64F}"/>
              </a:ext>
            </a:extLst>
          </p:cNvPr>
          <p:cNvSpPr txBox="1"/>
          <p:nvPr/>
        </p:nvSpPr>
        <p:spPr>
          <a:xfrm>
            <a:off x="9519590" y="1006428"/>
            <a:ext cx="10858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Resize</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Vertical</a:t>
            </a:r>
            <a:endParaRPr sz="1400">
              <a:solidFill>
                <a:schemeClr val="bg1"/>
              </a:solidFill>
              <a:latin typeface="Source Sans Pro"/>
              <a:cs typeface="Source Sans Pro"/>
            </a:endParaRPr>
          </a:p>
        </p:txBody>
      </p:sp>
      <p:sp>
        <p:nvSpPr>
          <p:cNvPr id="17" name="object 13">
            <a:extLst>
              <a:ext uri="{FF2B5EF4-FFF2-40B4-BE49-F238E27FC236}">
                <a16:creationId xmlns:a16="http://schemas.microsoft.com/office/drawing/2014/main" id="{5C7FBEE4-6E86-AA9B-62C7-2EDC5EAB8ED7}"/>
              </a:ext>
            </a:extLst>
          </p:cNvPr>
          <p:cNvSpPr txBox="1"/>
          <p:nvPr/>
        </p:nvSpPr>
        <p:spPr>
          <a:xfrm>
            <a:off x="12383771" y="1006428"/>
            <a:ext cx="8782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Respiratory</a:t>
            </a:r>
            <a:endParaRPr sz="1400">
              <a:solidFill>
                <a:schemeClr val="bg1"/>
              </a:solidFill>
              <a:latin typeface="Source Sans Pro"/>
              <a:cs typeface="Source Sans Pro"/>
            </a:endParaRPr>
          </a:p>
        </p:txBody>
      </p:sp>
      <p:sp>
        <p:nvSpPr>
          <p:cNvPr id="18" name="object 14">
            <a:extLst>
              <a:ext uri="{FF2B5EF4-FFF2-40B4-BE49-F238E27FC236}">
                <a16:creationId xmlns:a16="http://schemas.microsoft.com/office/drawing/2014/main" id="{D0781FB8-4BD7-AE93-313C-402AC35D9C39}"/>
              </a:ext>
            </a:extLst>
          </p:cNvPr>
          <p:cNvSpPr txBox="1"/>
          <p:nvPr/>
        </p:nvSpPr>
        <p:spPr>
          <a:xfrm>
            <a:off x="15344775" y="1011752"/>
            <a:ext cx="52705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Return</a:t>
            </a:r>
            <a:endParaRPr sz="1400" dirty="0">
              <a:solidFill>
                <a:schemeClr val="bg1"/>
              </a:solidFill>
              <a:latin typeface="Source Sans Pro"/>
              <a:cs typeface="Source Sans Pro"/>
            </a:endParaRPr>
          </a:p>
        </p:txBody>
      </p:sp>
      <p:sp>
        <p:nvSpPr>
          <p:cNvPr id="22" name="object 15">
            <a:extLst>
              <a:ext uri="{FF2B5EF4-FFF2-40B4-BE49-F238E27FC236}">
                <a16:creationId xmlns:a16="http://schemas.microsoft.com/office/drawing/2014/main" id="{A1AB932B-FE6B-2A4B-4242-1E35D7169391}"/>
              </a:ext>
            </a:extLst>
          </p:cNvPr>
          <p:cNvSpPr txBox="1"/>
          <p:nvPr/>
        </p:nvSpPr>
        <p:spPr>
          <a:xfrm>
            <a:off x="1450438" y="3704161"/>
            <a:ext cx="58166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Rewind</a:t>
            </a:r>
            <a:endParaRPr sz="1400" dirty="0">
              <a:solidFill>
                <a:schemeClr val="bg1"/>
              </a:solidFill>
              <a:latin typeface="Source Sans Pro"/>
              <a:cs typeface="Source Sans Pro"/>
            </a:endParaRPr>
          </a:p>
        </p:txBody>
      </p:sp>
      <p:sp>
        <p:nvSpPr>
          <p:cNvPr id="26" name="object 16">
            <a:extLst>
              <a:ext uri="{FF2B5EF4-FFF2-40B4-BE49-F238E27FC236}">
                <a16:creationId xmlns:a16="http://schemas.microsoft.com/office/drawing/2014/main" id="{1E47E1F6-FD7F-5772-70F6-B4E5716F350A}"/>
              </a:ext>
            </a:extLst>
          </p:cNvPr>
          <p:cNvSpPr txBox="1"/>
          <p:nvPr/>
        </p:nvSpPr>
        <p:spPr>
          <a:xfrm>
            <a:off x="6409440" y="3704161"/>
            <a:ext cx="175641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Rotate</a:t>
            </a:r>
            <a:r>
              <a:rPr sz="1400" spc="-20" dirty="0">
                <a:solidFill>
                  <a:schemeClr val="bg1"/>
                </a:solidFill>
                <a:latin typeface="Source Sans Pro"/>
                <a:cs typeface="Source Sans Pro"/>
              </a:rPr>
              <a:t> </a:t>
            </a:r>
            <a:r>
              <a:rPr sz="1400" dirty="0">
                <a:solidFill>
                  <a:schemeClr val="bg1"/>
                </a:solidFill>
                <a:latin typeface="Source Sans Pro"/>
                <a:cs typeface="Source Sans Pro"/>
              </a:rPr>
              <a:t>90</a:t>
            </a:r>
            <a:r>
              <a:rPr sz="1400" spc="-20" dirty="0">
                <a:solidFill>
                  <a:schemeClr val="bg1"/>
                </a:solidFill>
                <a:latin typeface="Source Sans Pro"/>
                <a:cs typeface="Source Sans Pro"/>
              </a:rPr>
              <a:t> </a:t>
            </a:r>
            <a:r>
              <a:rPr sz="1400" dirty="0">
                <a:solidFill>
                  <a:schemeClr val="bg1"/>
                </a:solidFill>
                <a:latin typeface="Source Sans Pro"/>
                <a:cs typeface="Source Sans Pro"/>
              </a:rPr>
              <a:t>Degrees</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20" dirty="0">
                <a:solidFill>
                  <a:schemeClr val="bg1"/>
                </a:solidFill>
                <a:latin typeface="Source Sans Pro"/>
                <a:cs typeface="Source Sans Pro"/>
              </a:rPr>
              <a:t> Left</a:t>
            </a:r>
            <a:endParaRPr sz="1400">
              <a:solidFill>
                <a:schemeClr val="bg1"/>
              </a:solidFill>
              <a:latin typeface="Source Sans Pro"/>
              <a:cs typeface="Source Sans Pro"/>
            </a:endParaRPr>
          </a:p>
        </p:txBody>
      </p:sp>
      <p:sp>
        <p:nvSpPr>
          <p:cNvPr id="30" name="object 17">
            <a:extLst>
              <a:ext uri="{FF2B5EF4-FFF2-40B4-BE49-F238E27FC236}">
                <a16:creationId xmlns:a16="http://schemas.microsoft.com/office/drawing/2014/main" id="{291D9CD5-2B61-5428-C8C4-C14CFA30CF30}"/>
              </a:ext>
            </a:extLst>
          </p:cNvPr>
          <p:cNvSpPr txBox="1"/>
          <p:nvPr/>
        </p:nvSpPr>
        <p:spPr>
          <a:xfrm>
            <a:off x="9112890" y="3704161"/>
            <a:ext cx="186943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Rotate</a:t>
            </a:r>
            <a:r>
              <a:rPr sz="1400" spc="-30" dirty="0">
                <a:solidFill>
                  <a:schemeClr val="bg1"/>
                </a:solidFill>
                <a:latin typeface="Source Sans Pro"/>
                <a:cs typeface="Source Sans Pro"/>
              </a:rPr>
              <a:t> </a:t>
            </a:r>
            <a:r>
              <a:rPr sz="1400" dirty="0">
                <a:solidFill>
                  <a:schemeClr val="bg1"/>
                </a:solidFill>
                <a:latin typeface="Source Sans Pro"/>
                <a:cs typeface="Source Sans Pro"/>
              </a:rPr>
              <a:t>90</a:t>
            </a:r>
            <a:r>
              <a:rPr sz="1400" spc="-20" dirty="0">
                <a:solidFill>
                  <a:schemeClr val="bg1"/>
                </a:solidFill>
                <a:latin typeface="Source Sans Pro"/>
                <a:cs typeface="Source Sans Pro"/>
              </a:rPr>
              <a:t> </a:t>
            </a:r>
            <a:r>
              <a:rPr sz="1400" dirty="0">
                <a:solidFill>
                  <a:schemeClr val="bg1"/>
                </a:solidFill>
                <a:latin typeface="Source Sans Pro"/>
                <a:cs typeface="Source Sans Pro"/>
              </a:rPr>
              <a:t>Degrees</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Right</a:t>
            </a:r>
            <a:endParaRPr sz="1400">
              <a:solidFill>
                <a:schemeClr val="bg1"/>
              </a:solidFill>
              <a:latin typeface="Source Sans Pro"/>
              <a:cs typeface="Source Sans Pro"/>
            </a:endParaRPr>
          </a:p>
        </p:txBody>
      </p:sp>
      <p:sp>
        <p:nvSpPr>
          <p:cNvPr id="34" name="object 18">
            <a:extLst>
              <a:ext uri="{FF2B5EF4-FFF2-40B4-BE49-F238E27FC236}">
                <a16:creationId xmlns:a16="http://schemas.microsoft.com/office/drawing/2014/main" id="{8B0E9CE5-7C44-81ED-7E1F-7386F2B6A8B0}"/>
              </a:ext>
            </a:extLst>
          </p:cNvPr>
          <p:cNvSpPr txBox="1"/>
          <p:nvPr/>
        </p:nvSpPr>
        <p:spPr>
          <a:xfrm>
            <a:off x="12651821" y="3704161"/>
            <a:ext cx="309245"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RSS</a:t>
            </a:r>
            <a:endParaRPr sz="1400" dirty="0">
              <a:solidFill>
                <a:schemeClr val="bg1"/>
              </a:solidFill>
              <a:latin typeface="Source Sans Pro"/>
              <a:cs typeface="Source Sans Pro"/>
            </a:endParaRPr>
          </a:p>
        </p:txBody>
      </p:sp>
      <p:sp>
        <p:nvSpPr>
          <p:cNvPr id="38" name="object 19">
            <a:extLst>
              <a:ext uri="{FF2B5EF4-FFF2-40B4-BE49-F238E27FC236}">
                <a16:creationId xmlns:a16="http://schemas.microsoft.com/office/drawing/2014/main" id="{339E4BFD-2520-DE09-6D2B-A3F0E7E3B1FC}"/>
              </a:ext>
            </a:extLst>
          </p:cNvPr>
          <p:cNvSpPr txBox="1"/>
          <p:nvPr/>
        </p:nvSpPr>
        <p:spPr>
          <a:xfrm>
            <a:off x="15358470" y="3704161"/>
            <a:ext cx="4191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Ruler</a:t>
            </a:r>
            <a:endParaRPr sz="1400" dirty="0">
              <a:solidFill>
                <a:schemeClr val="bg1"/>
              </a:solidFill>
              <a:latin typeface="Source Sans Pro"/>
              <a:cs typeface="Source Sans Pro"/>
            </a:endParaRPr>
          </a:p>
        </p:txBody>
      </p:sp>
      <p:sp>
        <p:nvSpPr>
          <p:cNvPr id="40" name="object 18">
            <a:extLst>
              <a:ext uri="{FF2B5EF4-FFF2-40B4-BE49-F238E27FC236}">
                <a16:creationId xmlns:a16="http://schemas.microsoft.com/office/drawing/2014/main" id="{AB5DABB2-1384-7C57-823F-66EB7DCD03A3}"/>
              </a:ext>
            </a:extLst>
          </p:cNvPr>
          <p:cNvSpPr txBox="1"/>
          <p:nvPr/>
        </p:nvSpPr>
        <p:spPr>
          <a:xfrm>
            <a:off x="4349750" y="3704161"/>
            <a:ext cx="419100" cy="228268"/>
          </a:xfrm>
          <a:prstGeom prst="rect">
            <a:avLst/>
          </a:prstGeom>
        </p:spPr>
        <p:txBody>
          <a:bodyPr vert="horz" wrap="square" lIns="0" tIns="12700" rIns="0" bIns="0" rtlCol="0">
            <a:spAutoFit/>
          </a:bodyPr>
          <a:lstStyle/>
          <a:p>
            <a:pPr marL="12700">
              <a:lnSpc>
                <a:spcPct val="100000"/>
              </a:lnSpc>
              <a:spcBef>
                <a:spcPts val="100"/>
              </a:spcBef>
            </a:pPr>
            <a:r>
              <a:rPr lang="en-US" sz="1400" spc="-25" dirty="0">
                <a:solidFill>
                  <a:schemeClr val="bg1"/>
                </a:solidFill>
                <a:latin typeface="Source Sans Pro"/>
                <a:cs typeface="Source Sans Pro"/>
              </a:rPr>
              <a:t>RFID</a:t>
            </a:r>
            <a:endParaRPr sz="1400" dirty="0">
              <a:solidFill>
                <a:schemeClr val="bg1"/>
              </a:solidFill>
              <a:latin typeface="Source Sans Pro"/>
              <a:cs typeface="Source Sans Pro"/>
            </a:endParaRPr>
          </a:p>
        </p:txBody>
      </p:sp>
      <p:sp>
        <p:nvSpPr>
          <p:cNvPr id="15" name="object 15">
            <a:extLst>
              <a:ext uri="{FF2B5EF4-FFF2-40B4-BE49-F238E27FC236}">
                <a16:creationId xmlns:a16="http://schemas.microsoft.com/office/drawing/2014/main" id="{F74F1A9B-7C8C-9E89-32E1-9F96A003734C}"/>
              </a:ext>
            </a:extLst>
          </p:cNvPr>
          <p:cNvSpPr txBox="1"/>
          <p:nvPr/>
        </p:nvSpPr>
        <p:spPr>
          <a:xfrm>
            <a:off x="1033492" y="6248400"/>
            <a:ext cx="1412815"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Radiation therapy</a:t>
            </a:r>
            <a:endParaRPr sz="1400" dirty="0">
              <a:solidFill>
                <a:schemeClr val="bg1"/>
              </a:solidFill>
              <a:latin typeface="Source Sans Pro"/>
              <a:cs typeface="Source Sans Pro"/>
            </a:endParaRPr>
          </a:p>
        </p:txBody>
      </p:sp>
      <p:sp>
        <p:nvSpPr>
          <p:cNvPr id="19" name="object 15">
            <a:extLst>
              <a:ext uri="{FF2B5EF4-FFF2-40B4-BE49-F238E27FC236}">
                <a16:creationId xmlns:a16="http://schemas.microsoft.com/office/drawing/2014/main" id="{2DC21EBD-20D1-0242-E633-F4F4AE83B58E}"/>
              </a:ext>
            </a:extLst>
          </p:cNvPr>
          <p:cNvSpPr txBox="1"/>
          <p:nvPr/>
        </p:nvSpPr>
        <p:spPr>
          <a:xfrm>
            <a:off x="3818256" y="6248400"/>
            <a:ext cx="141281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React</a:t>
            </a:r>
            <a:endParaRPr sz="1400" dirty="0">
              <a:solidFill>
                <a:schemeClr val="bg1"/>
              </a:solidFill>
              <a:latin typeface="Source Sans Pro"/>
              <a:cs typeface="Source Sans Pro"/>
            </a:endParaRPr>
          </a:p>
        </p:txBody>
      </p:sp>
      <p:sp>
        <p:nvSpPr>
          <p:cNvPr id="6" name="object 16">
            <a:extLst>
              <a:ext uri="{FF2B5EF4-FFF2-40B4-BE49-F238E27FC236}">
                <a16:creationId xmlns:a16="http://schemas.microsoft.com/office/drawing/2014/main" id="{2FB5D685-3E7C-6108-96C6-5E9757E3C67E}"/>
              </a:ext>
            </a:extLst>
          </p:cNvPr>
          <p:cNvSpPr txBox="1"/>
          <p:nvPr/>
        </p:nvSpPr>
        <p:spPr>
          <a:xfrm>
            <a:off x="6409440" y="6238356"/>
            <a:ext cx="1756410" cy="228268"/>
          </a:xfrm>
          <a:prstGeom prst="rect">
            <a:avLst/>
          </a:prstGeom>
        </p:spPr>
        <p:txBody>
          <a:bodyPr vert="horz" wrap="square" lIns="0" tIns="12700" rIns="0" bIns="0" rtlCol="0">
            <a:spAutoFit/>
          </a:bodyPr>
          <a:lstStyle/>
          <a:p>
            <a:pPr marL="12700" algn="ctr">
              <a:lnSpc>
                <a:spcPct val="100000"/>
              </a:lnSpc>
              <a:spcBef>
                <a:spcPts val="100"/>
              </a:spcBef>
            </a:pPr>
            <a:r>
              <a:rPr lang="en-IN" sz="1400" spc="-10" dirty="0">
                <a:solidFill>
                  <a:schemeClr val="bg1"/>
                </a:solidFill>
                <a:latin typeface="Source Sans Pro"/>
                <a:cs typeface="Source Sans Pro"/>
              </a:rPr>
              <a:t>Remove - Red</a:t>
            </a:r>
            <a:endParaRPr lang="en-IN" sz="1400" dirty="0">
              <a:solidFill>
                <a:schemeClr val="bg1"/>
              </a:solidFill>
              <a:latin typeface="Source Sans Pro"/>
              <a:cs typeface="Source Sans Pro"/>
            </a:endParaRPr>
          </a:p>
        </p:txBody>
      </p:sp>
      <p:sp>
        <p:nvSpPr>
          <p:cNvPr id="10" name="object 17">
            <a:extLst>
              <a:ext uri="{FF2B5EF4-FFF2-40B4-BE49-F238E27FC236}">
                <a16:creationId xmlns:a16="http://schemas.microsoft.com/office/drawing/2014/main" id="{48790CDB-B589-B3BA-F5F6-D881BA792F9B}"/>
              </a:ext>
            </a:extLst>
          </p:cNvPr>
          <p:cNvSpPr txBox="1"/>
          <p:nvPr/>
        </p:nvSpPr>
        <p:spPr>
          <a:xfrm>
            <a:off x="9112890" y="6238356"/>
            <a:ext cx="1869439"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Replace</a:t>
            </a:r>
            <a:endParaRPr sz="1400" dirty="0">
              <a:solidFill>
                <a:schemeClr val="bg1"/>
              </a:solidFill>
              <a:latin typeface="Source Sans Pro"/>
              <a:cs typeface="Source Sans Pro"/>
            </a:endParaRPr>
          </a:p>
        </p:txBody>
      </p:sp>
      <p:sp>
        <p:nvSpPr>
          <p:cNvPr id="11" name="object 19">
            <a:extLst>
              <a:ext uri="{FF2B5EF4-FFF2-40B4-BE49-F238E27FC236}">
                <a16:creationId xmlns:a16="http://schemas.microsoft.com/office/drawing/2014/main" id="{E2B20961-3A95-5FA2-75E8-43EA173885C0}"/>
              </a:ext>
            </a:extLst>
          </p:cNvPr>
          <p:cNvSpPr txBox="1"/>
          <p:nvPr/>
        </p:nvSpPr>
        <p:spPr>
          <a:xfrm>
            <a:off x="11569700" y="6265250"/>
            <a:ext cx="2459731" cy="228268"/>
          </a:xfrm>
          <a:prstGeom prst="rect">
            <a:avLst/>
          </a:prstGeom>
        </p:spPr>
        <p:txBody>
          <a:bodyPr vert="horz" wrap="square" lIns="0" tIns="12700" rIns="0" bIns="0" rtlCol="0">
            <a:spAutoFit/>
          </a:bodyPr>
          <a:lstStyle/>
          <a:p>
            <a:pPr marL="12700" algn="ctr">
              <a:lnSpc>
                <a:spcPct val="100000"/>
              </a:lnSpc>
              <a:spcBef>
                <a:spcPts val="100"/>
              </a:spcBef>
            </a:pPr>
            <a:r>
              <a:rPr lang="en-IN" sz="1400" spc="-10" dirty="0">
                <a:solidFill>
                  <a:schemeClr val="bg1"/>
                </a:solidFill>
                <a:latin typeface="Source Sans Pro"/>
                <a:cs typeface="Source Sans Pro"/>
              </a:rPr>
              <a:t>Return To Landmark - </a:t>
            </a:r>
            <a:r>
              <a:rPr lang="en-IN" sz="1400" dirty="0">
                <a:solidFill>
                  <a:schemeClr val="bg1"/>
                </a:solidFill>
                <a:latin typeface="Source Sans Pro"/>
                <a:cs typeface="Source Sans Pro"/>
              </a:rPr>
              <a:t>Simplified</a:t>
            </a:r>
            <a:endParaRPr sz="1400" dirty="0">
              <a:solidFill>
                <a:schemeClr val="bg1"/>
              </a:solidFill>
              <a:latin typeface="Source Sans Pro"/>
              <a:cs typeface="Source Sans Pro"/>
            </a:endParaRPr>
          </a:p>
        </p:txBody>
      </p:sp>
      <p:sp>
        <p:nvSpPr>
          <p:cNvPr id="24" name="object 19">
            <a:extLst>
              <a:ext uri="{FF2B5EF4-FFF2-40B4-BE49-F238E27FC236}">
                <a16:creationId xmlns:a16="http://schemas.microsoft.com/office/drawing/2014/main" id="{8E4B47AB-90B6-AE26-0FFC-312E85695EB2}"/>
              </a:ext>
            </a:extLst>
          </p:cNvPr>
          <p:cNvSpPr txBox="1"/>
          <p:nvPr/>
        </p:nvSpPr>
        <p:spPr>
          <a:xfrm>
            <a:off x="14781751" y="6265250"/>
            <a:ext cx="1733330" cy="228268"/>
          </a:xfrm>
          <a:prstGeom prst="rect">
            <a:avLst/>
          </a:prstGeom>
        </p:spPr>
        <p:txBody>
          <a:bodyPr vert="horz" wrap="square" lIns="0" tIns="12700" rIns="0" bIns="0" rtlCol="0">
            <a:spAutoFit/>
          </a:bodyPr>
          <a:lstStyle/>
          <a:p>
            <a:pPr marL="12700" algn="ctr">
              <a:lnSpc>
                <a:spcPct val="100000"/>
              </a:lnSpc>
              <a:spcBef>
                <a:spcPts val="100"/>
              </a:spcBef>
            </a:pPr>
            <a:r>
              <a:rPr lang="en-IN" sz="1400" spc="-10" dirty="0">
                <a:solidFill>
                  <a:schemeClr val="bg1"/>
                </a:solidFill>
                <a:latin typeface="Source Sans Pro"/>
                <a:cs typeface="Source Sans Pro"/>
              </a:rPr>
              <a:t>Restart</a:t>
            </a:r>
            <a:endParaRPr sz="1400" dirty="0">
              <a:solidFill>
                <a:schemeClr val="bg1"/>
              </a:solidFill>
              <a:latin typeface="Source Sans Pro"/>
              <a:cs typeface="Source Sans Pro"/>
            </a:endParaRPr>
          </a:p>
        </p:txBody>
      </p:sp>
      <p:pic>
        <p:nvPicPr>
          <p:cNvPr id="28" name="Picture Placeholder 27">
            <a:extLst>
              <a:ext uri="{FF2B5EF4-FFF2-40B4-BE49-F238E27FC236}">
                <a16:creationId xmlns:a16="http://schemas.microsoft.com/office/drawing/2014/main" id="{0591AF43-039D-22F2-853B-48918586562D}"/>
              </a:ext>
            </a:extLst>
          </p:cNvPr>
          <p:cNvPicPr>
            <a:picLocks noGrp="1" noChangeAspect="1"/>
          </p:cNvPicPr>
          <p:nvPr>
            <p:ph type="pic" sz="quarter" idx="30"/>
          </p:nvPr>
        </p:nvPicPr>
        <p:blipFill>
          <a:blip>
            <a:extLst>
              <a:ext uri="{96DAC541-7B7A-43D3-8B79-37D633B846F1}">
                <asvg:svgBlip xmlns:asvg="http://schemas.microsoft.com/office/drawing/2016/SVG/main" r:embed="rId17"/>
              </a:ext>
            </a:extLst>
          </a:blip>
          <a:srcRect t="84" b="84"/>
          <a:stretch>
            <a:fillRect/>
          </a:stretch>
        </p:blipFill>
        <p:spPr/>
      </p:pic>
      <p:pic>
        <p:nvPicPr>
          <p:cNvPr id="25" name="Picture Placeholder 24">
            <a:extLst>
              <a:ext uri="{FF2B5EF4-FFF2-40B4-BE49-F238E27FC236}">
                <a16:creationId xmlns:a16="http://schemas.microsoft.com/office/drawing/2014/main" id="{CDA836E9-0A31-2C1B-BC90-2B8D35203ACC}"/>
              </a:ext>
            </a:extLst>
          </p:cNvPr>
          <p:cNvPicPr>
            <a:picLocks noGrp="1" noChangeAspect="1"/>
          </p:cNvPicPr>
          <p:nvPr>
            <p:ph type="pic" sz="quarter" idx="32"/>
          </p:nvPr>
        </p:nvPicPr>
        <p:blipFill>
          <a:blip>
            <a:extLst>
              <a:ext uri="{96DAC541-7B7A-43D3-8B79-37D633B846F1}">
                <asvg:svgBlip xmlns:asvg="http://schemas.microsoft.com/office/drawing/2016/SVG/main" r:embed="rId18"/>
              </a:ext>
            </a:extLst>
          </a:blip>
          <a:srcRect/>
          <a:stretch>
            <a:fillRect/>
          </a:stretch>
        </p:blipFill>
        <p:spPr/>
      </p:pic>
    </p:spTree>
    <p:extLst>
      <p:ext uri="{BB962C8B-B14F-4D97-AF65-F5344CB8AC3E}">
        <p14:creationId xmlns:p14="http://schemas.microsoft.com/office/powerpoint/2010/main" val="10691750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56E8237-4C28-9C2E-1A25-9A131CD9374F}"/>
              </a:ext>
            </a:extLst>
          </p:cNvPr>
          <p:cNvSpPr>
            <a:spLocks noGrp="1"/>
          </p:cNvSpPr>
          <p:nvPr>
            <p:ph type="ftr" sz="quarter" idx="11"/>
          </p:nvPr>
        </p:nvSpPr>
        <p:spPr/>
        <p:txBody>
          <a:bodyPr/>
          <a:lstStyle/>
          <a:p>
            <a:r>
              <a:rPr lang="en-US"/>
              <a:t>Ethos Design System (EDS) icons for PowerPoint</a:t>
            </a:r>
            <a:endParaRPr lang="en-US" dirty="0"/>
          </a:p>
        </p:txBody>
      </p:sp>
      <p:sp>
        <p:nvSpPr>
          <p:cNvPr id="3" name="Slide Number Placeholder 2">
            <a:extLst>
              <a:ext uri="{FF2B5EF4-FFF2-40B4-BE49-F238E27FC236}">
                <a16:creationId xmlns:a16="http://schemas.microsoft.com/office/drawing/2014/main" id="{A9CDAA3F-E6B2-FD68-13FF-53DDCD93805D}"/>
              </a:ext>
            </a:extLst>
          </p:cNvPr>
          <p:cNvSpPr>
            <a:spLocks noGrp="1"/>
          </p:cNvSpPr>
          <p:nvPr>
            <p:ph type="sldNum" sz="quarter" idx="12"/>
          </p:nvPr>
        </p:nvSpPr>
        <p:spPr/>
        <p:txBody>
          <a:bodyPr/>
          <a:lstStyle/>
          <a:p>
            <a:fld id="{339C9110-F427-4586-9638-A5638F41FBCD}" type="slidenum">
              <a:rPr lang="en-US" smtClean="0"/>
              <a:pPr/>
              <a:t>109</a:t>
            </a:fld>
            <a:endParaRPr lang="en-US"/>
          </a:p>
        </p:txBody>
      </p:sp>
      <p:pic>
        <p:nvPicPr>
          <p:cNvPr id="28" name="Picture Placeholder 27">
            <a:extLst>
              <a:ext uri="{FF2B5EF4-FFF2-40B4-BE49-F238E27FC236}">
                <a16:creationId xmlns:a16="http://schemas.microsoft.com/office/drawing/2014/main" id="{5D781B12-7E7F-6546-517F-AD62A38D4F47}"/>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30" name="Picture Placeholder 29">
            <a:extLst>
              <a:ext uri="{FF2B5EF4-FFF2-40B4-BE49-F238E27FC236}">
                <a16:creationId xmlns:a16="http://schemas.microsoft.com/office/drawing/2014/main" id="{F1FE98A2-CFA6-900C-9433-5A8DBE4FB9E2}"/>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31" name="Picture Placeholder 30">
            <a:extLst>
              <a:ext uri="{FF2B5EF4-FFF2-40B4-BE49-F238E27FC236}">
                <a16:creationId xmlns:a16="http://schemas.microsoft.com/office/drawing/2014/main" id="{56109FD6-CC09-0D91-93E1-7FF5BF4B4524}"/>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33" name="Picture Placeholder 32">
            <a:extLst>
              <a:ext uri="{FF2B5EF4-FFF2-40B4-BE49-F238E27FC236}">
                <a16:creationId xmlns:a16="http://schemas.microsoft.com/office/drawing/2014/main" id="{FD42046D-FC84-8949-13C9-429D4218CF81}"/>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35" name="Picture Placeholder 34">
            <a:extLst>
              <a:ext uri="{FF2B5EF4-FFF2-40B4-BE49-F238E27FC236}">
                <a16:creationId xmlns:a16="http://schemas.microsoft.com/office/drawing/2014/main" id="{0E0448AE-794F-6684-23D6-89D9E4F6F226}"/>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37" name="Picture Placeholder 36">
            <a:extLst>
              <a:ext uri="{FF2B5EF4-FFF2-40B4-BE49-F238E27FC236}">
                <a16:creationId xmlns:a16="http://schemas.microsoft.com/office/drawing/2014/main" id="{C6E40895-5C6F-A1D3-DDC4-41FA9BF83369}"/>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39" name="Picture Placeholder 38">
            <a:extLst>
              <a:ext uri="{FF2B5EF4-FFF2-40B4-BE49-F238E27FC236}">
                <a16:creationId xmlns:a16="http://schemas.microsoft.com/office/drawing/2014/main" id="{E6EA36AD-91B2-4C73-04C4-08458A72A6CF}"/>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41" name="Picture Placeholder 40">
            <a:extLst>
              <a:ext uri="{FF2B5EF4-FFF2-40B4-BE49-F238E27FC236}">
                <a16:creationId xmlns:a16="http://schemas.microsoft.com/office/drawing/2014/main" id="{BB4C502B-139A-EB39-5E54-AA78CA189CBF}"/>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17" name="Picture Placeholder 16">
            <a:extLst>
              <a:ext uri="{FF2B5EF4-FFF2-40B4-BE49-F238E27FC236}">
                <a16:creationId xmlns:a16="http://schemas.microsoft.com/office/drawing/2014/main" id="{E7E22460-ECD6-167F-196B-F469E38A5C82}"/>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a:fillRect/>
          </a:stretch>
        </p:blipFill>
        <p:spPr>
          <a:prstGeom prst="rect">
            <a:avLst/>
          </a:prstGeom>
        </p:spPr>
      </p:pic>
      <p:pic>
        <p:nvPicPr>
          <p:cNvPr id="19" name="Picture Placeholder 18">
            <a:extLst>
              <a:ext uri="{FF2B5EF4-FFF2-40B4-BE49-F238E27FC236}">
                <a16:creationId xmlns:a16="http://schemas.microsoft.com/office/drawing/2014/main" id="{AACCB05C-62C9-A3D9-6874-CA78A8269782}"/>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a:fillRect/>
          </a:stretch>
        </p:blipFill>
        <p:spPr>
          <a:prstGeom prst="rect">
            <a:avLst/>
          </a:prstGeom>
        </p:spPr>
      </p:pic>
      <p:sp>
        <p:nvSpPr>
          <p:cNvPr id="24" name="object 15">
            <a:extLst>
              <a:ext uri="{FF2B5EF4-FFF2-40B4-BE49-F238E27FC236}">
                <a16:creationId xmlns:a16="http://schemas.microsoft.com/office/drawing/2014/main" id="{CF02B56F-96ED-4A53-0C0F-7C4D8C2B696A}"/>
              </a:ext>
            </a:extLst>
          </p:cNvPr>
          <p:cNvSpPr txBox="1"/>
          <p:nvPr/>
        </p:nvSpPr>
        <p:spPr>
          <a:xfrm>
            <a:off x="822469" y="1143000"/>
            <a:ext cx="1895359"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Reopen Ultrasound Exam</a:t>
            </a:r>
          </a:p>
        </p:txBody>
      </p:sp>
      <p:sp>
        <p:nvSpPr>
          <p:cNvPr id="25" name="object 15">
            <a:extLst>
              <a:ext uri="{FF2B5EF4-FFF2-40B4-BE49-F238E27FC236}">
                <a16:creationId xmlns:a16="http://schemas.microsoft.com/office/drawing/2014/main" id="{F1DB434A-A8EF-29E9-254D-F54A64171AAA}"/>
              </a:ext>
            </a:extLst>
          </p:cNvPr>
          <p:cNvSpPr txBox="1"/>
          <p:nvPr/>
        </p:nvSpPr>
        <p:spPr>
          <a:xfrm>
            <a:off x="3721100" y="1143000"/>
            <a:ext cx="2229062"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Resume Ultrasound Exam</a:t>
            </a:r>
          </a:p>
        </p:txBody>
      </p:sp>
      <p:sp>
        <p:nvSpPr>
          <p:cNvPr id="20" name="object 15">
            <a:extLst>
              <a:ext uri="{FF2B5EF4-FFF2-40B4-BE49-F238E27FC236}">
                <a16:creationId xmlns:a16="http://schemas.microsoft.com/office/drawing/2014/main" id="{937EE339-FF33-2C28-8D4D-BAE3E8D453BE}"/>
              </a:ext>
            </a:extLst>
          </p:cNvPr>
          <p:cNvSpPr txBox="1"/>
          <p:nvPr/>
        </p:nvSpPr>
        <p:spPr>
          <a:xfrm>
            <a:off x="6159500" y="1143000"/>
            <a:ext cx="2229062"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Report - Completed</a:t>
            </a:r>
            <a:endParaRPr lang="en-IN" sz="1400" dirty="0">
              <a:solidFill>
                <a:schemeClr val="bg1"/>
              </a:solidFill>
              <a:latin typeface="+mn-lt"/>
            </a:endParaRPr>
          </a:p>
        </p:txBody>
      </p:sp>
      <p:sp>
        <p:nvSpPr>
          <p:cNvPr id="21" name="object 15">
            <a:extLst>
              <a:ext uri="{FF2B5EF4-FFF2-40B4-BE49-F238E27FC236}">
                <a16:creationId xmlns:a16="http://schemas.microsoft.com/office/drawing/2014/main" id="{11FA636F-2688-1D77-A110-2D5C30FF55C1}"/>
              </a:ext>
            </a:extLst>
          </p:cNvPr>
          <p:cNvSpPr txBox="1"/>
          <p:nvPr/>
        </p:nvSpPr>
        <p:spPr>
          <a:xfrm>
            <a:off x="8917940" y="1143000"/>
            <a:ext cx="2229062"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Report - Delayed</a:t>
            </a:r>
            <a:endParaRPr lang="en-IN" sz="1400" dirty="0">
              <a:solidFill>
                <a:schemeClr val="bg1"/>
              </a:solidFill>
              <a:latin typeface="+mn-lt"/>
            </a:endParaRPr>
          </a:p>
        </p:txBody>
      </p:sp>
      <p:sp>
        <p:nvSpPr>
          <p:cNvPr id="22" name="object 15">
            <a:extLst>
              <a:ext uri="{FF2B5EF4-FFF2-40B4-BE49-F238E27FC236}">
                <a16:creationId xmlns:a16="http://schemas.microsoft.com/office/drawing/2014/main" id="{4096EBF6-4CDB-C30D-8C06-7D2CE9E61EDD}"/>
              </a:ext>
            </a:extLst>
          </p:cNvPr>
          <p:cNvSpPr txBox="1"/>
          <p:nvPr/>
        </p:nvSpPr>
        <p:spPr>
          <a:xfrm>
            <a:off x="11645900" y="1143000"/>
            <a:ext cx="2229062"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Report - Error</a:t>
            </a:r>
            <a:endParaRPr lang="en-IN" sz="1400" dirty="0">
              <a:solidFill>
                <a:schemeClr val="bg1"/>
              </a:solidFill>
              <a:latin typeface="+mn-lt"/>
            </a:endParaRPr>
          </a:p>
        </p:txBody>
      </p:sp>
      <p:sp>
        <p:nvSpPr>
          <p:cNvPr id="23" name="object 15">
            <a:extLst>
              <a:ext uri="{FF2B5EF4-FFF2-40B4-BE49-F238E27FC236}">
                <a16:creationId xmlns:a16="http://schemas.microsoft.com/office/drawing/2014/main" id="{55E9E5D5-7E6B-16FA-DAB0-7B94C8BB6A75}"/>
              </a:ext>
            </a:extLst>
          </p:cNvPr>
          <p:cNvSpPr txBox="1"/>
          <p:nvPr/>
        </p:nvSpPr>
        <p:spPr>
          <a:xfrm>
            <a:off x="14571980" y="1143000"/>
            <a:ext cx="2229062"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Report - Unknown - Status</a:t>
            </a:r>
            <a:endParaRPr lang="en-IN" sz="1400" dirty="0">
              <a:solidFill>
                <a:schemeClr val="bg1"/>
              </a:solidFill>
              <a:latin typeface="+mn-lt"/>
            </a:endParaRPr>
          </a:p>
        </p:txBody>
      </p:sp>
      <p:sp>
        <p:nvSpPr>
          <p:cNvPr id="26" name="object 15">
            <a:extLst>
              <a:ext uri="{FF2B5EF4-FFF2-40B4-BE49-F238E27FC236}">
                <a16:creationId xmlns:a16="http://schemas.microsoft.com/office/drawing/2014/main" id="{6D7F0A31-213C-526D-611E-0AA4CB03751A}"/>
              </a:ext>
            </a:extLst>
          </p:cNvPr>
          <p:cNvSpPr txBox="1"/>
          <p:nvPr/>
        </p:nvSpPr>
        <p:spPr>
          <a:xfrm>
            <a:off x="791989" y="3703320"/>
            <a:ext cx="1895359"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Resize Horizontal 2-Color</a:t>
            </a:r>
            <a:endParaRPr lang="en-IN" sz="1400" dirty="0">
              <a:solidFill>
                <a:schemeClr val="bg1"/>
              </a:solidFill>
              <a:latin typeface="+mn-lt"/>
            </a:endParaRPr>
          </a:p>
        </p:txBody>
      </p:sp>
      <p:sp>
        <p:nvSpPr>
          <p:cNvPr id="27" name="object 15">
            <a:extLst>
              <a:ext uri="{FF2B5EF4-FFF2-40B4-BE49-F238E27FC236}">
                <a16:creationId xmlns:a16="http://schemas.microsoft.com/office/drawing/2014/main" id="{2B92A868-CBC1-9CCF-5450-D52D9A5C3479}"/>
              </a:ext>
            </a:extLst>
          </p:cNvPr>
          <p:cNvSpPr txBox="1"/>
          <p:nvPr/>
        </p:nvSpPr>
        <p:spPr>
          <a:xfrm>
            <a:off x="3644900" y="3703320"/>
            <a:ext cx="1895359"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Resize Vertical 2-Color</a:t>
            </a:r>
            <a:endParaRPr lang="en-IN" sz="1400" dirty="0">
              <a:solidFill>
                <a:schemeClr val="bg1"/>
              </a:solidFill>
              <a:latin typeface="+mn-lt"/>
            </a:endParaRPr>
          </a:p>
        </p:txBody>
      </p:sp>
      <p:sp>
        <p:nvSpPr>
          <p:cNvPr id="14" name="object 15">
            <a:extLst>
              <a:ext uri="{FF2B5EF4-FFF2-40B4-BE49-F238E27FC236}">
                <a16:creationId xmlns:a16="http://schemas.microsoft.com/office/drawing/2014/main" id="{532B2377-F78C-135D-B8AE-0FFCF81346D6}"/>
              </a:ext>
            </a:extLst>
          </p:cNvPr>
          <p:cNvSpPr txBox="1"/>
          <p:nvPr/>
        </p:nvSpPr>
        <p:spPr>
          <a:xfrm>
            <a:off x="6311900" y="3703320"/>
            <a:ext cx="1895359" cy="228268"/>
          </a:xfrm>
          <a:prstGeom prst="rect">
            <a:avLst/>
          </a:prstGeom>
        </p:spPr>
        <p:txBody>
          <a:bodyPr vert="horz" wrap="square" lIns="0" tIns="12700" rIns="0" bIns="0" rtlCol="0">
            <a:spAutoFit/>
          </a:bodyPr>
          <a:lstStyle/>
          <a:p>
            <a:pPr algn="ctr"/>
            <a:r>
              <a:rPr lang="en-IN" sz="1400" dirty="0">
                <a:solidFill>
                  <a:schemeClr val="bg1"/>
                </a:solidFill>
                <a:effectLst/>
              </a:rPr>
              <a:t>Refresh Prompt</a:t>
            </a:r>
            <a:endParaRPr lang="en-IN" sz="1400" dirty="0">
              <a:solidFill>
                <a:schemeClr val="bg1"/>
              </a:solidFill>
              <a:latin typeface="+mn-lt"/>
            </a:endParaRPr>
          </a:p>
        </p:txBody>
      </p:sp>
      <p:sp>
        <p:nvSpPr>
          <p:cNvPr id="15" name="object 15">
            <a:extLst>
              <a:ext uri="{FF2B5EF4-FFF2-40B4-BE49-F238E27FC236}">
                <a16:creationId xmlns:a16="http://schemas.microsoft.com/office/drawing/2014/main" id="{0D546AAE-5AEA-58DA-639B-4262BD86728B}"/>
              </a:ext>
            </a:extLst>
          </p:cNvPr>
          <p:cNvSpPr txBox="1"/>
          <p:nvPr/>
        </p:nvSpPr>
        <p:spPr>
          <a:xfrm>
            <a:off x="9119776" y="3703320"/>
            <a:ext cx="1895359" cy="228268"/>
          </a:xfrm>
          <a:prstGeom prst="rect">
            <a:avLst/>
          </a:prstGeom>
        </p:spPr>
        <p:txBody>
          <a:bodyPr vert="horz" wrap="square" lIns="0" tIns="12700" rIns="0" bIns="0" rtlCol="0">
            <a:spAutoFit/>
          </a:bodyPr>
          <a:lstStyle/>
          <a:p>
            <a:pPr algn="ctr"/>
            <a:r>
              <a:rPr lang="en-IN" sz="1400" dirty="0">
                <a:solidFill>
                  <a:schemeClr val="bg1"/>
                </a:solidFill>
                <a:effectLst/>
              </a:rPr>
              <a:t>Report - Alert</a:t>
            </a:r>
            <a:endParaRPr lang="en-IN" sz="1400" dirty="0">
              <a:solidFill>
                <a:schemeClr val="bg1"/>
              </a:solidFill>
              <a:latin typeface="+mn-lt"/>
            </a:endParaRPr>
          </a:p>
        </p:txBody>
      </p:sp>
    </p:spTree>
    <p:extLst>
      <p:ext uri="{BB962C8B-B14F-4D97-AF65-F5344CB8AC3E}">
        <p14:creationId xmlns:p14="http://schemas.microsoft.com/office/powerpoint/2010/main" val="1363307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txBox="1"/>
          <p:nvPr/>
        </p:nvSpPr>
        <p:spPr>
          <a:xfrm>
            <a:off x="7025825" y="6416573"/>
            <a:ext cx="533400" cy="2364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Attach</a:t>
            </a:r>
            <a:endParaRPr sz="1400" dirty="0">
              <a:latin typeface="Source Sans Pro"/>
              <a:cs typeface="Source Sans Pro"/>
            </a:endParaRPr>
          </a:p>
        </p:txBody>
      </p:sp>
      <p:sp>
        <p:nvSpPr>
          <p:cNvPr id="15" name="object 15"/>
          <p:cNvSpPr txBox="1"/>
          <p:nvPr/>
        </p:nvSpPr>
        <p:spPr>
          <a:xfrm>
            <a:off x="9636282" y="6416573"/>
            <a:ext cx="821233" cy="2364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Auto Save</a:t>
            </a:r>
            <a:endParaRPr sz="1400" dirty="0">
              <a:latin typeface="Source Sans Pro"/>
              <a:cs typeface="Source Sans Pro"/>
            </a:endParaRPr>
          </a:p>
        </p:txBody>
      </p:sp>
      <p:sp>
        <p:nvSpPr>
          <p:cNvPr id="16" name="object 16"/>
          <p:cNvSpPr txBox="1"/>
          <p:nvPr/>
        </p:nvSpPr>
        <p:spPr>
          <a:xfrm>
            <a:off x="12516650" y="6416573"/>
            <a:ext cx="544499"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Avatar</a:t>
            </a:r>
            <a:endParaRPr sz="1400" dirty="0">
              <a:latin typeface="Source Sans Pro"/>
              <a:cs typeface="Source Sans Pro"/>
            </a:endParaRPr>
          </a:p>
        </p:txBody>
      </p:sp>
      <p:sp>
        <p:nvSpPr>
          <p:cNvPr id="17" name="object 17"/>
          <p:cNvSpPr txBox="1"/>
          <p:nvPr/>
        </p:nvSpPr>
        <p:spPr>
          <a:xfrm>
            <a:off x="15057505" y="6416573"/>
            <a:ext cx="1101589"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Avatar Locked</a:t>
            </a:r>
            <a:endParaRPr sz="1400" dirty="0">
              <a:latin typeface="Source Sans Pro"/>
              <a:cs typeface="Source Sans Pro"/>
            </a:endParaRPr>
          </a:p>
        </p:txBody>
      </p:sp>
      <p:sp>
        <p:nvSpPr>
          <p:cNvPr id="18" name="object 18"/>
          <p:cNvSpPr txBox="1"/>
          <p:nvPr/>
        </p:nvSpPr>
        <p:spPr>
          <a:xfrm>
            <a:off x="3739289" y="1004183"/>
            <a:ext cx="1640022"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Application Execution</a:t>
            </a:r>
            <a:endParaRPr sz="1400" dirty="0">
              <a:latin typeface="Source Sans Pro"/>
              <a:cs typeface="Source Sans Pro"/>
            </a:endParaRPr>
          </a:p>
        </p:txBody>
      </p:sp>
      <p:sp>
        <p:nvSpPr>
          <p:cNvPr id="19" name="object 19"/>
          <p:cNvSpPr txBox="1"/>
          <p:nvPr/>
        </p:nvSpPr>
        <p:spPr>
          <a:xfrm>
            <a:off x="6612256" y="1004183"/>
            <a:ext cx="1452244"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Application Profile</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0FEEB51E-61A6-23B4-D8FA-54E66F1D9EE3}"/>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E499BBD1-C01E-9270-8FA0-27E9EA54F8DE}"/>
              </a:ext>
            </a:extLst>
          </p:cNvPr>
          <p:cNvSpPr>
            <a:spLocks noGrp="1"/>
          </p:cNvSpPr>
          <p:nvPr>
            <p:ph type="sldNum" sz="quarter" idx="12"/>
          </p:nvPr>
        </p:nvSpPr>
        <p:spPr/>
        <p:txBody>
          <a:bodyPr/>
          <a:lstStyle/>
          <a:p>
            <a:fld id="{339C9110-F427-4586-9638-A5638F41FBCD}" type="slidenum">
              <a:rPr lang="en-US" smtClean="0"/>
              <a:pPr/>
              <a:t>11</a:t>
            </a:fld>
            <a:endParaRPr lang="en-US"/>
          </a:p>
        </p:txBody>
      </p:sp>
      <p:pic>
        <p:nvPicPr>
          <p:cNvPr id="100" name="Picture Placeholder 99">
            <a:extLst>
              <a:ext uri="{FF2B5EF4-FFF2-40B4-BE49-F238E27FC236}">
                <a16:creationId xmlns:a16="http://schemas.microsoft.com/office/drawing/2014/main" id="{33AC7F85-9751-D881-6136-9A7335F452AB}"/>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102" name="Picture Placeholder 101">
            <a:extLst>
              <a:ext uri="{FF2B5EF4-FFF2-40B4-BE49-F238E27FC236}">
                <a16:creationId xmlns:a16="http://schemas.microsoft.com/office/drawing/2014/main" id="{BD78CF43-F58A-B092-D059-D508909FA536}"/>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104" name="Picture Placeholder 103">
            <a:extLst>
              <a:ext uri="{FF2B5EF4-FFF2-40B4-BE49-F238E27FC236}">
                <a16:creationId xmlns:a16="http://schemas.microsoft.com/office/drawing/2014/main" id="{CAC3DA94-9815-3A3B-DCF0-CCAD338F5BD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106" name="Picture Placeholder 105">
            <a:extLst>
              <a:ext uri="{FF2B5EF4-FFF2-40B4-BE49-F238E27FC236}">
                <a16:creationId xmlns:a16="http://schemas.microsoft.com/office/drawing/2014/main" id="{363E94B0-E61F-2873-9252-862D27C17C10}"/>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108" name="Picture Placeholder 107">
            <a:extLst>
              <a:ext uri="{FF2B5EF4-FFF2-40B4-BE49-F238E27FC236}">
                <a16:creationId xmlns:a16="http://schemas.microsoft.com/office/drawing/2014/main" id="{80F0B891-EFF3-2931-AA62-F36879383D88}"/>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sp>
        <p:nvSpPr>
          <p:cNvPr id="34" name="object 8">
            <a:extLst>
              <a:ext uri="{FF2B5EF4-FFF2-40B4-BE49-F238E27FC236}">
                <a16:creationId xmlns:a16="http://schemas.microsoft.com/office/drawing/2014/main" id="{18C27B1A-83CF-6C90-21AA-D9CF5C010545}"/>
              </a:ext>
            </a:extLst>
          </p:cNvPr>
          <p:cNvSpPr txBox="1"/>
          <p:nvPr/>
        </p:nvSpPr>
        <p:spPr>
          <a:xfrm>
            <a:off x="1540831" y="1004183"/>
            <a:ext cx="45339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Apple</a:t>
            </a:r>
            <a:endParaRPr sz="1400" dirty="0">
              <a:latin typeface="Source Sans Pro"/>
              <a:cs typeface="Source Sans Pro"/>
            </a:endParaRPr>
          </a:p>
        </p:txBody>
      </p:sp>
      <p:sp>
        <p:nvSpPr>
          <p:cNvPr id="35" name="object 9">
            <a:extLst>
              <a:ext uri="{FF2B5EF4-FFF2-40B4-BE49-F238E27FC236}">
                <a16:creationId xmlns:a16="http://schemas.microsoft.com/office/drawing/2014/main" id="{45D0391F-1A2D-E55B-E92E-DEBE50E8082F}"/>
              </a:ext>
            </a:extLst>
          </p:cNvPr>
          <p:cNvSpPr txBox="1"/>
          <p:nvPr/>
        </p:nvSpPr>
        <p:spPr>
          <a:xfrm>
            <a:off x="9756724" y="1004183"/>
            <a:ext cx="539751"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Applist</a:t>
            </a:r>
            <a:endParaRPr sz="1400" dirty="0">
              <a:latin typeface="Source Sans Pro"/>
              <a:cs typeface="Source Sans Pro"/>
            </a:endParaRPr>
          </a:p>
        </p:txBody>
      </p:sp>
      <p:sp>
        <p:nvSpPr>
          <p:cNvPr id="36" name="object 10">
            <a:extLst>
              <a:ext uri="{FF2B5EF4-FFF2-40B4-BE49-F238E27FC236}">
                <a16:creationId xmlns:a16="http://schemas.microsoft.com/office/drawing/2014/main" id="{4E759EAD-CDC6-E008-D29D-E23759972676}"/>
              </a:ext>
            </a:extLst>
          </p:cNvPr>
          <p:cNvSpPr txBox="1"/>
          <p:nvPr/>
        </p:nvSpPr>
        <p:spPr>
          <a:xfrm>
            <a:off x="12499645" y="1004183"/>
            <a:ext cx="57467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Archive</a:t>
            </a:r>
            <a:endParaRPr sz="1400" dirty="0">
              <a:latin typeface="Source Sans Pro"/>
              <a:cs typeface="Source Sans Pro"/>
            </a:endParaRPr>
          </a:p>
        </p:txBody>
      </p:sp>
      <p:sp>
        <p:nvSpPr>
          <p:cNvPr id="37" name="object 11">
            <a:extLst>
              <a:ext uri="{FF2B5EF4-FFF2-40B4-BE49-F238E27FC236}">
                <a16:creationId xmlns:a16="http://schemas.microsoft.com/office/drawing/2014/main" id="{4D01AD6F-135B-4D9D-4A4D-49457007420F}"/>
              </a:ext>
            </a:extLst>
          </p:cNvPr>
          <p:cNvSpPr txBox="1"/>
          <p:nvPr/>
        </p:nvSpPr>
        <p:spPr>
          <a:xfrm>
            <a:off x="15134285" y="1004183"/>
            <a:ext cx="825501"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Area</a:t>
            </a:r>
            <a:r>
              <a:rPr sz="1400" spc="-45" dirty="0">
                <a:latin typeface="Source Sans Pro"/>
                <a:cs typeface="Source Sans Pro"/>
              </a:rPr>
              <a:t> </a:t>
            </a:r>
            <a:r>
              <a:rPr sz="1400" spc="-20" dirty="0">
                <a:latin typeface="Source Sans Pro"/>
                <a:cs typeface="Source Sans Pro"/>
              </a:rPr>
              <a:t>Zoom</a:t>
            </a:r>
            <a:endParaRPr sz="1400">
              <a:latin typeface="Source Sans Pro"/>
              <a:cs typeface="Source Sans Pro"/>
            </a:endParaRPr>
          </a:p>
        </p:txBody>
      </p:sp>
      <p:sp>
        <p:nvSpPr>
          <p:cNvPr id="38" name="object 12">
            <a:extLst>
              <a:ext uri="{FF2B5EF4-FFF2-40B4-BE49-F238E27FC236}">
                <a16:creationId xmlns:a16="http://schemas.microsoft.com/office/drawing/2014/main" id="{87C4ECDC-7A76-12D6-FCB4-43E467A1C66D}"/>
              </a:ext>
            </a:extLst>
          </p:cNvPr>
          <p:cNvSpPr txBox="1"/>
          <p:nvPr/>
        </p:nvSpPr>
        <p:spPr>
          <a:xfrm>
            <a:off x="1019607" y="3709232"/>
            <a:ext cx="145224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Arrow </a:t>
            </a:r>
            <a:r>
              <a:rPr sz="1400" spc="-10" dirty="0">
                <a:latin typeface="Source Sans Pro"/>
                <a:cs typeface="Source Sans Pro"/>
              </a:rPr>
              <a:t>Annotation</a:t>
            </a:r>
            <a:r>
              <a:rPr sz="1400" dirty="0">
                <a:latin typeface="Source Sans Pro"/>
                <a:cs typeface="Source Sans Pro"/>
              </a:rPr>
              <a:t> </a:t>
            </a:r>
            <a:r>
              <a:rPr sz="1400" spc="-50" dirty="0">
                <a:latin typeface="Source Sans Pro"/>
                <a:cs typeface="Source Sans Pro"/>
              </a:rPr>
              <a:t>1</a:t>
            </a:r>
            <a:endParaRPr sz="1400" dirty="0">
              <a:latin typeface="Source Sans Pro"/>
              <a:cs typeface="Source Sans Pro"/>
            </a:endParaRPr>
          </a:p>
        </p:txBody>
      </p:sp>
      <p:sp>
        <p:nvSpPr>
          <p:cNvPr id="40" name="object 13">
            <a:extLst>
              <a:ext uri="{FF2B5EF4-FFF2-40B4-BE49-F238E27FC236}">
                <a16:creationId xmlns:a16="http://schemas.microsoft.com/office/drawing/2014/main" id="{4C51359D-CE97-7575-BFB2-87950711DB67}"/>
              </a:ext>
            </a:extLst>
          </p:cNvPr>
          <p:cNvSpPr txBox="1"/>
          <p:nvPr/>
        </p:nvSpPr>
        <p:spPr>
          <a:xfrm>
            <a:off x="3828513" y="3709232"/>
            <a:ext cx="145224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Arrow </a:t>
            </a:r>
            <a:r>
              <a:rPr sz="1400" spc="-10" dirty="0">
                <a:latin typeface="Source Sans Pro"/>
                <a:cs typeface="Source Sans Pro"/>
              </a:rPr>
              <a:t>Annotation</a:t>
            </a:r>
            <a:r>
              <a:rPr sz="1400" dirty="0">
                <a:latin typeface="Source Sans Pro"/>
                <a:cs typeface="Source Sans Pro"/>
              </a:rPr>
              <a:t> </a:t>
            </a:r>
            <a:r>
              <a:rPr sz="1400" spc="-50" dirty="0">
                <a:latin typeface="Source Sans Pro"/>
                <a:cs typeface="Source Sans Pro"/>
              </a:rPr>
              <a:t>2</a:t>
            </a:r>
            <a:endParaRPr sz="1400">
              <a:latin typeface="Source Sans Pro"/>
              <a:cs typeface="Source Sans Pro"/>
            </a:endParaRPr>
          </a:p>
        </p:txBody>
      </p:sp>
      <p:sp>
        <p:nvSpPr>
          <p:cNvPr id="56" name="object 14">
            <a:extLst>
              <a:ext uri="{FF2B5EF4-FFF2-40B4-BE49-F238E27FC236}">
                <a16:creationId xmlns:a16="http://schemas.microsoft.com/office/drawing/2014/main" id="{F5F796C5-B39E-B60D-DCC8-AC8E8F0AAA2F}"/>
              </a:ext>
            </a:extLst>
          </p:cNvPr>
          <p:cNvSpPr txBox="1"/>
          <p:nvPr/>
        </p:nvSpPr>
        <p:spPr>
          <a:xfrm>
            <a:off x="6540500" y="3709232"/>
            <a:ext cx="145224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Arrow </a:t>
            </a:r>
            <a:r>
              <a:rPr sz="1400" spc="-10" dirty="0">
                <a:latin typeface="Source Sans Pro"/>
                <a:cs typeface="Source Sans Pro"/>
              </a:rPr>
              <a:t>Annotation</a:t>
            </a:r>
            <a:r>
              <a:rPr sz="1400" dirty="0">
                <a:latin typeface="Source Sans Pro"/>
                <a:cs typeface="Source Sans Pro"/>
              </a:rPr>
              <a:t> </a:t>
            </a:r>
            <a:r>
              <a:rPr sz="1400" spc="-50" dirty="0">
                <a:latin typeface="Source Sans Pro"/>
                <a:cs typeface="Source Sans Pro"/>
              </a:rPr>
              <a:t>3</a:t>
            </a:r>
            <a:endParaRPr sz="1400" dirty="0">
              <a:latin typeface="Source Sans Pro"/>
              <a:cs typeface="Source Sans Pro"/>
            </a:endParaRPr>
          </a:p>
        </p:txBody>
      </p:sp>
      <p:sp>
        <p:nvSpPr>
          <p:cNvPr id="58" name="object 15">
            <a:extLst>
              <a:ext uri="{FF2B5EF4-FFF2-40B4-BE49-F238E27FC236}">
                <a16:creationId xmlns:a16="http://schemas.microsoft.com/office/drawing/2014/main" id="{A6D592C1-06CF-CB2D-8FE4-5FF17C3ED3D5}"/>
              </a:ext>
            </a:extLst>
          </p:cNvPr>
          <p:cNvSpPr txBox="1"/>
          <p:nvPr/>
        </p:nvSpPr>
        <p:spPr>
          <a:xfrm>
            <a:off x="9300667" y="3709232"/>
            <a:ext cx="145224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Arrow </a:t>
            </a:r>
            <a:r>
              <a:rPr sz="1400" spc="-10" dirty="0">
                <a:latin typeface="Source Sans Pro"/>
                <a:cs typeface="Source Sans Pro"/>
              </a:rPr>
              <a:t>Annotation</a:t>
            </a:r>
            <a:r>
              <a:rPr sz="1400" dirty="0">
                <a:latin typeface="Source Sans Pro"/>
                <a:cs typeface="Source Sans Pro"/>
              </a:rPr>
              <a:t> </a:t>
            </a:r>
            <a:r>
              <a:rPr sz="1400" spc="-50" dirty="0">
                <a:latin typeface="Source Sans Pro"/>
                <a:cs typeface="Source Sans Pro"/>
              </a:rPr>
              <a:t>4</a:t>
            </a:r>
            <a:endParaRPr sz="1400">
              <a:latin typeface="Source Sans Pro"/>
              <a:cs typeface="Source Sans Pro"/>
            </a:endParaRPr>
          </a:p>
        </p:txBody>
      </p:sp>
      <p:sp>
        <p:nvSpPr>
          <p:cNvPr id="59" name="object 16">
            <a:extLst>
              <a:ext uri="{FF2B5EF4-FFF2-40B4-BE49-F238E27FC236}">
                <a16:creationId xmlns:a16="http://schemas.microsoft.com/office/drawing/2014/main" id="{7BB1D27B-4C33-C1F9-0F27-C7F026B736F0}"/>
              </a:ext>
            </a:extLst>
          </p:cNvPr>
          <p:cNvSpPr txBox="1"/>
          <p:nvPr/>
        </p:nvSpPr>
        <p:spPr>
          <a:xfrm>
            <a:off x="12320600" y="3709232"/>
            <a:ext cx="9328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Arrow</a:t>
            </a:r>
            <a:r>
              <a:rPr sz="1400" spc="-25" dirty="0">
                <a:latin typeface="Source Sans Pro"/>
                <a:cs typeface="Source Sans Pro"/>
              </a:rPr>
              <a:t> </a:t>
            </a:r>
            <a:r>
              <a:rPr sz="1400" spc="-20" dirty="0">
                <a:latin typeface="Source Sans Pro"/>
                <a:cs typeface="Source Sans Pro"/>
              </a:rPr>
              <a:t>Down</a:t>
            </a:r>
            <a:endParaRPr sz="1400">
              <a:latin typeface="Source Sans Pro"/>
              <a:cs typeface="Source Sans Pro"/>
            </a:endParaRPr>
          </a:p>
        </p:txBody>
      </p:sp>
      <p:sp>
        <p:nvSpPr>
          <p:cNvPr id="61" name="object 17">
            <a:extLst>
              <a:ext uri="{FF2B5EF4-FFF2-40B4-BE49-F238E27FC236}">
                <a16:creationId xmlns:a16="http://schemas.microsoft.com/office/drawing/2014/main" id="{589C9637-1866-D264-AE19-BF6391340DE3}"/>
              </a:ext>
            </a:extLst>
          </p:cNvPr>
          <p:cNvSpPr txBox="1"/>
          <p:nvPr/>
        </p:nvSpPr>
        <p:spPr>
          <a:xfrm>
            <a:off x="15156687" y="3709232"/>
            <a:ext cx="7810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Arrow</a:t>
            </a:r>
            <a:r>
              <a:rPr sz="1400" spc="-25" dirty="0">
                <a:latin typeface="Source Sans Pro"/>
                <a:cs typeface="Source Sans Pro"/>
              </a:rPr>
              <a:t> </a:t>
            </a:r>
            <a:r>
              <a:rPr sz="1400" spc="-20" dirty="0">
                <a:latin typeface="Source Sans Pro"/>
                <a:cs typeface="Source Sans Pro"/>
              </a:rPr>
              <a:t>Left</a:t>
            </a:r>
            <a:endParaRPr sz="1400">
              <a:latin typeface="Source Sans Pro"/>
              <a:cs typeface="Source Sans Pro"/>
            </a:endParaRPr>
          </a:p>
        </p:txBody>
      </p:sp>
      <p:sp>
        <p:nvSpPr>
          <p:cNvPr id="63" name="object 18">
            <a:extLst>
              <a:ext uri="{FF2B5EF4-FFF2-40B4-BE49-F238E27FC236}">
                <a16:creationId xmlns:a16="http://schemas.microsoft.com/office/drawing/2014/main" id="{991A2F87-9A03-4F53-6DA9-6C5CFA856E90}"/>
              </a:ext>
            </a:extLst>
          </p:cNvPr>
          <p:cNvSpPr txBox="1"/>
          <p:nvPr/>
        </p:nvSpPr>
        <p:spPr>
          <a:xfrm>
            <a:off x="1298754" y="6414281"/>
            <a:ext cx="8940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Arrow</a:t>
            </a:r>
            <a:r>
              <a:rPr sz="1400" spc="-35" dirty="0">
                <a:latin typeface="Source Sans Pro"/>
                <a:cs typeface="Source Sans Pro"/>
              </a:rPr>
              <a:t> </a:t>
            </a:r>
            <a:r>
              <a:rPr sz="1400" spc="-20" dirty="0">
                <a:latin typeface="Source Sans Pro"/>
                <a:cs typeface="Source Sans Pro"/>
              </a:rPr>
              <a:t>Right</a:t>
            </a:r>
            <a:endParaRPr sz="1400">
              <a:latin typeface="Source Sans Pro"/>
              <a:cs typeface="Source Sans Pro"/>
            </a:endParaRPr>
          </a:p>
        </p:txBody>
      </p:sp>
      <p:sp>
        <p:nvSpPr>
          <p:cNvPr id="65" name="object 19">
            <a:extLst>
              <a:ext uri="{FF2B5EF4-FFF2-40B4-BE49-F238E27FC236}">
                <a16:creationId xmlns:a16="http://schemas.microsoft.com/office/drawing/2014/main" id="{0068A7C8-54F7-4F70-9BE9-2B24F81EC0DA}"/>
              </a:ext>
            </a:extLst>
          </p:cNvPr>
          <p:cNvSpPr txBox="1"/>
          <p:nvPr/>
        </p:nvSpPr>
        <p:spPr>
          <a:xfrm>
            <a:off x="4196558" y="6414281"/>
            <a:ext cx="7162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Arrow</a:t>
            </a:r>
            <a:r>
              <a:rPr sz="1400" spc="-35" dirty="0">
                <a:latin typeface="Source Sans Pro"/>
                <a:cs typeface="Source Sans Pro"/>
              </a:rPr>
              <a:t> </a:t>
            </a:r>
            <a:r>
              <a:rPr sz="1400" spc="-25" dirty="0">
                <a:latin typeface="Source Sans Pro"/>
                <a:cs typeface="Source Sans Pro"/>
              </a:rPr>
              <a:t>Up</a:t>
            </a:r>
            <a:endParaRPr sz="1400">
              <a:latin typeface="Source Sans Pro"/>
              <a:cs typeface="Source Sans Pro"/>
            </a:endParaRPr>
          </a:p>
        </p:txBody>
      </p:sp>
      <p:pic>
        <p:nvPicPr>
          <p:cNvPr id="128" name="Picture Placeholder 127">
            <a:extLst>
              <a:ext uri="{FF2B5EF4-FFF2-40B4-BE49-F238E27FC236}">
                <a16:creationId xmlns:a16="http://schemas.microsoft.com/office/drawing/2014/main" id="{7AC523AA-00C1-EBAA-5803-3A1CF57153E8}"/>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130" name="Picture Placeholder 129">
            <a:extLst>
              <a:ext uri="{FF2B5EF4-FFF2-40B4-BE49-F238E27FC236}">
                <a16:creationId xmlns:a16="http://schemas.microsoft.com/office/drawing/2014/main" id="{737168E0-5BAC-5AFB-8936-9DC24A8218D5}"/>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132" name="Picture Placeholder 131">
            <a:extLst>
              <a:ext uri="{FF2B5EF4-FFF2-40B4-BE49-F238E27FC236}">
                <a16:creationId xmlns:a16="http://schemas.microsoft.com/office/drawing/2014/main" id="{4BF282FF-80C4-FA0D-0041-FDD80DBDD351}"/>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34" name="Picture Placeholder 133">
            <a:extLst>
              <a:ext uri="{FF2B5EF4-FFF2-40B4-BE49-F238E27FC236}">
                <a16:creationId xmlns:a16="http://schemas.microsoft.com/office/drawing/2014/main" id="{446767A2-CC1E-464B-3DB0-95C3D1AA0CCF}"/>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36" name="Picture Placeholder 135">
            <a:extLst>
              <a:ext uri="{FF2B5EF4-FFF2-40B4-BE49-F238E27FC236}">
                <a16:creationId xmlns:a16="http://schemas.microsoft.com/office/drawing/2014/main" id="{5E704D9D-D80E-D26F-F819-5205972A0050}"/>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38" name="Picture Placeholder 137">
            <a:extLst>
              <a:ext uri="{FF2B5EF4-FFF2-40B4-BE49-F238E27FC236}">
                <a16:creationId xmlns:a16="http://schemas.microsoft.com/office/drawing/2014/main" id="{6E356EFC-6267-E4B2-37B3-4CF2127898F8}"/>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116" name="Picture Placeholder 115">
            <a:extLst>
              <a:ext uri="{FF2B5EF4-FFF2-40B4-BE49-F238E27FC236}">
                <a16:creationId xmlns:a16="http://schemas.microsoft.com/office/drawing/2014/main" id="{335C1134-E021-840E-1E99-17A76EC5AB78}"/>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118" name="Picture Placeholder 117">
            <a:extLst>
              <a:ext uri="{FF2B5EF4-FFF2-40B4-BE49-F238E27FC236}">
                <a16:creationId xmlns:a16="http://schemas.microsoft.com/office/drawing/2014/main" id="{2CE25C2E-431D-EE51-8006-21A61A15F480}"/>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20" name="Picture Placeholder 119">
            <a:extLst>
              <a:ext uri="{FF2B5EF4-FFF2-40B4-BE49-F238E27FC236}">
                <a16:creationId xmlns:a16="http://schemas.microsoft.com/office/drawing/2014/main" id="{F25979D1-EEF5-6B08-63D5-CAE98009AB5D}"/>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122" name="Picture Placeholder 121">
            <a:extLst>
              <a:ext uri="{FF2B5EF4-FFF2-40B4-BE49-F238E27FC236}">
                <a16:creationId xmlns:a16="http://schemas.microsoft.com/office/drawing/2014/main" id="{A9BBC3B2-A9D5-CFBF-B29D-5BDFAFA941C2}"/>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124" name="Picture Placeholder 123">
            <a:extLst>
              <a:ext uri="{FF2B5EF4-FFF2-40B4-BE49-F238E27FC236}">
                <a16:creationId xmlns:a16="http://schemas.microsoft.com/office/drawing/2014/main" id="{71B47331-0EAD-BC39-957F-3E35C1A2AF5D}"/>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126" name="Picture Placeholder 125">
            <a:extLst>
              <a:ext uri="{FF2B5EF4-FFF2-40B4-BE49-F238E27FC236}">
                <a16:creationId xmlns:a16="http://schemas.microsoft.com/office/drawing/2014/main" id="{8583CD59-E36A-6F23-CE3C-35F48441046D}"/>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pic>
        <p:nvPicPr>
          <p:cNvPr id="114" name="Picture Placeholder 113">
            <a:extLst>
              <a:ext uri="{FF2B5EF4-FFF2-40B4-BE49-F238E27FC236}">
                <a16:creationId xmlns:a16="http://schemas.microsoft.com/office/drawing/2014/main" id="{108E7C64-31BF-4BF3-B339-6B1FBBEB32BA}"/>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1577185" y="1006475"/>
            <a:ext cx="38100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Save</a:t>
            </a:r>
            <a:endParaRPr sz="1400">
              <a:solidFill>
                <a:schemeClr val="bg1"/>
              </a:solidFill>
              <a:latin typeface="Source Sans Pro"/>
              <a:cs typeface="Source Sans Pro"/>
            </a:endParaRPr>
          </a:p>
        </p:txBody>
      </p:sp>
      <p:sp>
        <p:nvSpPr>
          <p:cNvPr id="3" name="object 3"/>
          <p:cNvSpPr txBox="1"/>
          <p:nvPr/>
        </p:nvSpPr>
        <p:spPr>
          <a:xfrm>
            <a:off x="4063718" y="1006475"/>
            <a:ext cx="9277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Save</a:t>
            </a:r>
            <a:r>
              <a:rPr sz="1400" spc="-10" dirty="0">
                <a:solidFill>
                  <a:schemeClr val="bg1"/>
                </a:solidFill>
                <a:latin typeface="Source Sans Pro"/>
                <a:cs typeface="Source Sans Pro"/>
              </a:rPr>
              <a:t> Layout</a:t>
            </a:r>
            <a:endParaRPr sz="1400">
              <a:solidFill>
                <a:schemeClr val="bg1"/>
              </a:solidFill>
              <a:latin typeface="Source Sans Pro"/>
              <a:cs typeface="Source Sans Pro"/>
            </a:endParaRPr>
          </a:p>
        </p:txBody>
      </p:sp>
      <p:sp>
        <p:nvSpPr>
          <p:cNvPr id="4" name="object 4"/>
          <p:cNvSpPr txBox="1"/>
          <p:nvPr/>
        </p:nvSpPr>
        <p:spPr>
          <a:xfrm>
            <a:off x="6778012" y="1006475"/>
            <a:ext cx="10191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Save</a:t>
            </a:r>
            <a:r>
              <a:rPr sz="1400" spc="-10" dirty="0">
                <a:solidFill>
                  <a:schemeClr val="bg1"/>
                </a:solidFill>
                <a:latin typeface="Source Sans Pro"/>
                <a:cs typeface="Source Sans Pro"/>
              </a:rPr>
              <a:t> Settings</a:t>
            </a:r>
            <a:endParaRPr sz="1400">
              <a:solidFill>
                <a:schemeClr val="bg1"/>
              </a:solidFill>
              <a:latin typeface="Source Sans Pro"/>
              <a:cs typeface="Source Sans Pro"/>
            </a:endParaRPr>
          </a:p>
        </p:txBody>
      </p:sp>
      <p:sp>
        <p:nvSpPr>
          <p:cNvPr id="5" name="object 5"/>
          <p:cNvSpPr txBox="1"/>
          <p:nvPr/>
        </p:nvSpPr>
        <p:spPr>
          <a:xfrm>
            <a:off x="9491418" y="1006475"/>
            <a:ext cx="11131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Save</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Validated</a:t>
            </a:r>
            <a:endParaRPr sz="1400">
              <a:solidFill>
                <a:schemeClr val="bg1"/>
              </a:solidFill>
              <a:latin typeface="Source Sans Pro"/>
              <a:cs typeface="Source Sans Pro"/>
            </a:endParaRPr>
          </a:p>
        </p:txBody>
      </p:sp>
      <p:sp>
        <p:nvSpPr>
          <p:cNvPr id="6" name="object 6"/>
          <p:cNvSpPr txBox="1"/>
          <p:nvPr/>
        </p:nvSpPr>
        <p:spPr>
          <a:xfrm>
            <a:off x="12524509" y="1006475"/>
            <a:ext cx="56705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Scalpel</a:t>
            </a:r>
            <a:endParaRPr sz="1400">
              <a:solidFill>
                <a:schemeClr val="bg1"/>
              </a:solidFill>
              <a:latin typeface="Source Sans Pro"/>
              <a:cs typeface="Source Sans Pro"/>
            </a:endParaRPr>
          </a:p>
        </p:txBody>
      </p:sp>
      <p:sp>
        <p:nvSpPr>
          <p:cNvPr id="7" name="object 7"/>
          <p:cNvSpPr txBox="1"/>
          <p:nvPr/>
        </p:nvSpPr>
        <p:spPr>
          <a:xfrm>
            <a:off x="14971036" y="1006475"/>
            <a:ext cx="11944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Scalpel</a:t>
            </a:r>
            <a:r>
              <a:rPr sz="1400" spc="-10" dirty="0">
                <a:solidFill>
                  <a:schemeClr val="bg1"/>
                </a:solidFill>
                <a:latin typeface="Source Sans Pro"/>
                <a:cs typeface="Source Sans Pro"/>
              </a:rPr>
              <a:t> </a:t>
            </a:r>
            <a:r>
              <a:rPr sz="1400" dirty="0">
                <a:solidFill>
                  <a:schemeClr val="bg1"/>
                </a:solidFill>
                <a:latin typeface="Source Sans Pro"/>
                <a:cs typeface="Source Sans Pro"/>
              </a:rPr>
              <a:t>on</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Liver</a:t>
            </a:r>
            <a:endParaRPr sz="1400">
              <a:solidFill>
                <a:schemeClr val="bg1"/>
              </a:solidFill>
              <a:latin typeface="Source Sans Pro"/>
              <a:cs typeface="Source Sans Pro"/>
            </a:endParaRPr>
          </a:p>
        </p:txBody>
      </p:sp>
      <p:sp>
        <p:nvSpPr>
          <p:cNvPr id="8" name="object 8"/>
          <p:cNvSpPr txBox="1"/>
          <p:nvPr/>
        </p:nvSpPr>
        <p:spPr>
          <a:xfrm>
            <a:off x="1573984" y="3711524"/>
            <a:ext cx="38671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Scan</a:t>
            </a:r>
            <a:endParaRPr sz="1400">
              <a:solidFill>
                <a:schemeClr val="bg1"/>
              </a:solidFill>
              <a:latin typeface="Source Sans Pro"/>
              <a:cs typeface="Source Sans Pro"/>
            </a:endParaRPr>
          </a:p>
        </p:txBody>
      </p:sp>
      <p:sp>
        <p:nvSpPr>
          <p:cNvPr id="9" name="object 9"/>
          <p:cNvSpPr txBox="1"/>
          <p:nvPr/>
        </p:nvSpPr>
        <p:spPr>
          <a:xfrm>
            <a:off x="3838978" y="3711524"/>
            <a:ext cx="13773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Scanning</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Protocol</a:t>
            </a:r>
            <a:endParaRPr sz="1400">
              <a:solidFill>
                <a:schemeClr val="bg1"/>
              </a:solidFill>
              <a:latin typeface="Source Sans Pro"/>
              <a:cs typeface="Source Sans Pro"/>
            </a:endParaRPr>
          </a:p>
        </p:txBody>
      </p:sp>
      <p:sp>
        <p:nvSpPr>
          <p:cNvPr id="10" name="object 10"/>
          <p:cNvSpPr txBox="1"/>
          <p:nvPr/>
        </p:nvSpPr>
        <p:spPr>
          <a:xfrm>
            <a:off x="6844687" y="3711524"/>
            <a:ext cx="8858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Scatter</a:t>
            </a:r>
            <a:r>
              <a:rPr sz="1400" spc="-15" dirty="0">
                <a:solidFill>
                  <a:schemeClr val="bg1"/>
                </a:solidFill>
                <a:latin typeface="Source Sans Pro"/>
                <a:cs typeface="Source Sans Pro"/>
              </a:rPr>
              <a:t> </a:t>
            </a:r>
            <a:r>
              <a:rPr sz="1400" spc="-20" dirty="0">
                <a:solidFill>
                  <a:schemeClr val="bg1"/>
                </a:solidFill>
                <a:latin typeface="Source Sans Pro"/>
                <a:cs typeface="Source Sans Pro"/>
              </a:rPr>
              <a:t>Plot</a:t>
            </a:r>
            <a:endParaRPr sz="1400">
              <a:solidFill>
                <a:schemeClr val="bg1"/>
              </a:solidFill>
              <a:latin typeface="Source Sans Pro"/>
              <a:cs typeface="Source Sans Pro"/>
            </a:endParaRPr>
          </a:p>
        </p:txBody>
      </p:sp>
      <p:sp>
        <p:nvSpPr>
          <p:cNvPr id="11" name="object 11"/>
          <p:cNvSpPr txBox="1"/>
          <p:nvPr/>
        </p:nvSpPr>
        <p:spPr>
          <a:xfrm>
            <a:off x="9547781" y="3711524"/>
            <a:ext cx="10001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Screen</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Share</a:t>
            </a:r>
            <a:endParaRPr sz="1400">
              <a:solidFill>
                <a:schemeClr val="bg1"/>
              </a:solidFill>
              <a:latin typeface="Source Sans Pro"/>
              <a:cs typeface="Source Sans Pro"/>
            </a:endParaRPr>
          </a:p>
        </p:txBody>
      </p:sp>
      <p:sp>
        <p:nvSpPr>
          <p:cNvPr id="12" name="object 12"/>
          <p:cNvSpPr txBox="1"/>
          <p:nvPr/>
        </p:nvSpPr>
        <p:spPr>
          <a:xfrm>
            <a:off x="12378001" y="3711524"/>
            <a:ext cx="85979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Screenshot</a:t>
            </a:r>
            <a:endParaRPr sz="1400">
              <a:solidFill>
                <a:schemeClr val="bg1"/>
              </a:solidFill>
              <a:latin typeface="Source Sans Pro"/>
              <a:cs typeface="Source Sans Pro"/>
            </a:endParaRPr>
          </a:p>
        </p:txBody>
      </p:sp>
      <p:sp>
        <p:nvSpPr>
          <p:cNvPr id="13" name="object 13"/>
          <p:cNvSpPr txBox="1"/>
          <p:nvPr/>
        </p:nvSpPr>
        <p:spPr>
          <a:xfrm>
            <a:off x="15328948" y="3711524"/>
            <a:ext cx="47815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Screw</a:t>
            </a:r>
            <a:endParaRPr sz="1400">
              <a:solidFill>
                <a:schemeClr val="bg1"/>
              </a:solidFill>
              <a:latin typeface="Source Sans Pro"/>
              <a:cs typeface="Source Sans Pro"/>
            </a:endParaRPr>
          </a:p>
        </p:txBody>
      </p:sp>
      <p:sp>
        <p:nvSpPr>
          <p:cNvPr id="14" name="object 14"/>
          <p:cNvSpPr txBox="1"/>
          <p:nvPr/>
        </p:nvSpPr>
        <p:spPr>
          <a:xfrm>
            <a:off x="1306573" y="6416573"/>
            <a:ext cx="922019"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Screw</a:t>
            </a:r>
            <a:r>
              <a:rPr sz="1400" spc="-10" dirty="0">
                <a:solidFill>
                  <a:schemeClr val="bg1"/>
                </a:solidFill>
                <a:latin typeface="Source Sans Pro"/>
                <a:cs typeface="Source Sans Pro"/>
              </a:rPr>
              <a:t> Label</a:t>
            </a:r>
            <a:endParaRPr sz="1400">
              <a:solidFill>
                <a:schemeClr val="bg1"/>
              </a:solidFill>
              <a:latin typeface="Source Sans Pro"/>
              <a:cs typeface="Source Sans Pro"/>
            </a:endParaRPr>
          </a:p>
        </p:txBody>
      </p:sp>
      <p:sp>
        <p:nvSpPr>
          <p:cNvPr id="15" name="object 15"/>
          <p:cNvSpPr txBox="1"/>
          <p:nvPr/>
        </p:nvSpPr>
        <p:spPr>
          <a:xfrm>
            <a:off x="4303214" y="6416573"/>
            <a:ext cx="44894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Scroll</a:t>
            </a:r>
            <a:endParaRPr sz="1400">
              <a:solidFill>
                <a:schemeClr val="bg1"/>
              </a:solidFill>
              <a:latin typeface="Source Sans Pro"/>
              <a:cs typeface="Source Sans Pro"/>
            </a:endParaRPr>
          </a:p>
        </p:txBody>
      </p:sp>
      <p:sp>
        <p:nvSpPr>
          <p:cNvPr id="16" name="object 16"/>
          <p:cNvSpPr txBox="1"/>
          <p:nvPr/>
        </p:nvSpPr>
        <p:spPr>
          <a:xfrm>
            <a:off x="7020887" y="6416573"/>
            <a:ext cx="5334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Search</a:t>
            </a:r>
            <a:endParaRPr sz="1400">
              <a:solidFill>
                <a:schemeClr val="bg1"/>
              </a:solidFill>
              <a:latin typeface="Source Sans Pro"/>
              <a:cs typeface="Source Sans Pro"/>
            </a:endParaRPr>
          </a:p>
        </p:txBody>
      </p:sp>
      <p:sp>
        <p:nvSpPr>
          <p:cNvPr id="17" name="object 17"/>
          <p:cNvSpPr txBox="1"/>
          <p:nvPr/>
        </p:nvSpPr>
        <p:spPr>
          <a:xfrm>
            <a:off x="9730203" y="6416573"/>
            <a:ext cx="6350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Security</a:t>
            </a:r>
            <a:endParaRPr sz="1400">
              <a:solidFill>
                <a:schemeClr val="bg1"/>
              </a:solidFill>
              <a:latin typeface="Source Sans Pro"/>
              <a:cs typeface="Source Sans Pro"/>
            </a:endParaRPr>
          </a:p>
        </p:txBody>
      </p:sp>
      <p:sp>
        <p:nvSpPr>
          <p:cNvPr id="18" name="object 18"/>
          <p:cNvSpPr txBox="1"/>
          <p:nvPr/>
        </p:nvSpPr>
        <p:spPr>
          <a:xfrm>
            <a:off x="12272743" y="6416573"/>
            <a:ext cx="107061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Segmentation</a:t>
            </a:r>
            <a:endParaRPr sz="1400">
              <a:solidFill>
                <a:schemeClr val="bg1"/>
              </a:solidFill>
              <a:latin typeface="Source Sans Pro"/>
              <a:cs typeface="Source Sans Pro"/>
            </a:endParaRPr>
          </a:p>
        </p:txBody>
      </p:sp>
      <p:sp>
        <p:nvSpPr>
          <p:cNvPr id="19" name="object 19"/>
          <p:cNvSpPr txBox="1"/>
          <p:nvPr/>
        </p:nvSpPr>
        <p:spPr>
          <a:xfrm>
            <a:off x="15365753" y="6416573"/>
            <a:ext cx="40449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Send</a:t>
            </a:r>
            <a:endParaRPr sz="1400">
              <a:solidFill>
                <a:schemeClr val="bg1"/>
              </a:solidFill>
              <a:latin typeface="Source Sans Pro"/>
              <a:cs typeface="Source Sans Pro"/>
            </a:endParaRPr>
          </a:p>
        </p:txBody>
      </p:sp>
      <p:pic>
        <p:nvPicPr>
          <p:cNvPr id="39" name="Picture Placeholder 38">
            <a:extLst>
              <a:ext uri="{FF2B5EF4-FFF2-40B4-BE49-F238E27FC236}">
                <a16:creationId xmlns:a16="http://schemas.microsoft.com/office/drawing/2014/main" id="{A71C2F71-3FF7-4506-E969-D4169FD5C3F0}"/>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43" name="Picture Placeholder 42">
            <a:extLst>
              <a:ext uri="{FF2B5EF4-FFF2-40B4-BE49-F238E27FC236}">
                <a16:creationId xmlns:a16="http://schemas.microsoft.com/office/drawing/2014/main" id="{104D9C47-93A9-A7FD-71C3-9361901C95B0}"/>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45" name="Picture Placeholder 44">
            <a:extLst>
              <a:ext uri="{FF2B5EF4-FFF2-40B4-BE49-F238E27FC236}">
                <a16:creationId xmlns:a16="http://schemas.microsoft.com/office/drawing/2014/main" id="{1CDF2A16-6086-7193-3758-89AD57A59E44}"/>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47" name="Picture Placeholder 46">
            <a:extLst>
              <a:ext uri="{FF2B5EF4-FFF2-40B4-BE49-F238E27FC236}">
                <a16:creationId xmlns:a16="http://schemas.microsoft.com/office/drawing/2014/main" id="{8B2D97B9-6DA3-A225-E98F-9590AE27720F}"/>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51" name="Picture Placeholder 50">
            <a:extLst>
              <a:ext uri="{FF2B5EF4-FFF2-40B4-BE49-F238E27FC236}">
                <a16:creationId xmlns:a16="http://schemas.microsoft.com/office/drawing/2014/main" id="{B4798CF8-0A00-5490-34C7-398A0C4C101B}"/>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53" name="Picture Placeholder 52">
            <a:extLst>
              <a:ext uri="{FF2B5EF4-FFF2-40B4-BE49-F238E27FC236}">
                <a16:creationId xmlns:a16="http://schemas.microsoft.com/office/drawing/2014/main" id="{63BA4CE9-89E6-9CEC-2AE5-AB9D15D655BE}"/>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55" name="Picture Placeholder 54">
            <a:extLst>
              <a:ext uri="{FF2B5EF4-FFF2-40B4-BE49-F238E27FC236}">
                <a16:creationId xmlns:a16="http://schemas.microsoft.com/office/drawing/2014/main" id="{470BA2A3-6CC4-D20E-4EB4-3712528EBA29}"/>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57" name="Picture Placeholder 56">
            <a:extLst>
              <a:ext uri="{FF2B5EF4-FFF2-40B4-BE49-F238E27FC236}">
                <a16:creationId xmlns:a16="http://schemas.microsoft.com/office/drawing/2014/main" id="{3AB4026F-4C8A-578F-BC8D-8EFC9A29F92C}"/>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p:pic>
      <p:pic>
        <p:nvPicPr>
          <p:cNvPr id="59" name="Picture Placeholder 58">
            <a:extLst>
              <a:ext uri="{FF2B5EF4-FFF2-40B4-BE49-F238E27FC236}">
                <a16:creationId xmlns:a16="http://schemas.microsoft.com/office/drawing/2014/main" id="{398D71F4-B24C-92E3-CF66-5F3EF135061F}"/>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61" name="Picture Placeholder 60">
            <a:extLst>
              <a:ext uri="{FF2B5EF4-FFF2-40B4-BE49-F238E27FC236}">
                <a16:creationId xmlns:a16="http://schemas.microsoft.com/office/drawing/2014/main" id="{07B47178-298B-9CAD-CF6B-425EA7291243}"/>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63" name="Picture Placeholder 62">
            <a:extLst>
              <a:ext uri="{FF2B5EF4-FFF2-40B4-BE49-F238E27FC236}">
                <a16:creationId xmlns:a16="http://schemas.microsoft.com/office/drawing/2014/main" id="{41F80F86-81B9-2FBE-CD18-88C98D40EF44}"/>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65" name="Picture Placeholder 64">
            <a:extLst>
              <a:ext uri="{FF2B5EF4-FFF2-40B4-BE49-F238E27FC236}">
                <a16:creationId xmlns:a16="http://schemas.microsoft.com/office/drawing/2014/main" id="{31043DED-5E52-1259-533C-C797A025DA51}"/>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67" name="Picture Placeholder 66">
            <a:extLst>
              <a:ext uri="{FF2B5EF4-FFF2-40B4-BE49-F238E27FC236}">
                <a16:creationId xmlns:a16="http://schemas.microsoft.com/office/drawing/2014/main" id="{5DC6CD75-2A74-D6AF-61BF-15AC37257DFB}"/>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69" name="Picture Placeholder 68">
            <a:extLst>
              <a:ext uri="{FF2B5EF4-FFF2-40B4-BE49-F238E27FC236}">
                <a16:creationId xmlns:a16="http://schemas.microsoft.com/office/drawing/2014/main" id="{AE3C0CE1-E470-51E4-3AD1-E7A299DFEEA1}"/>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71" name="Picture Placeholder 70">
            <a:extLst>
              <a:ext uri="{FF2B5EF4-FFF2-40B4-BE49-F238E27FC236}">
                <a16:creationId xmlns:a16="http://schemas.microsoft.com/office/drawing/2014/main" id="{5495F859-C212-D500-0916-0A9BBC2B5062}"/>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73" name="Picture Placeholder 72">
            <a:extLst>
              <a:ext uri="{FF2B5EF4-FFF2-40B4-BE49-F238E27FC236}">
                <a16:creationId xmlns:a16="http://schemas.microsoft.com/office/drawing/2014/main" id="{8629DF0B-CEF7-7212-F774-6B7633655BE8}"/>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sp>
        <p:nvSpPr>
          <p:cNvPr id="20" name="Footer Placeholder 19">
            <a:extLst>
              <a:ext uri="{FF2B5EF4-FFF2-40B4-BE49-F238E27FC236}">
                <a16:creationId xmlns:a16="http://schemas.microsoft.com/office/drawing/2014/main" id="{BEADD613-6827-4AD1-0EFC-A24DDA971F75}"/>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18DA8CB-68A2-B879-8122-A7944A1D4C05}"/>
              </a:ext>
            </a:extLst>
          </p:cNvPr>
          <p:cNvSpPr>
            <a:spLocks noGrp="1"/>
          </p:cNvSpPr>
          <p:nvPr>
            <p:ph type="sldNum" sz="quarter" idx="12"/>
          </p:nvPr>
        </p:nvSpPr>
        <p:spPr/>
        <p:txBody>
          <a:bodyPr/>
          <a:lstStyle/>
          <a:p>
            <a:fld id="{339C9110-F427-4586-9638-A5638F41FBCD}" type="slidenum">
              <a:rPr lang="en-US" smtClean="0"/>
              <a:pPr/>
              <a:t>110</a:t>
            </a:fld>
            <a:endParaRPr lang="en-US"/>
          </a:p>
        </p:txBody>
      </p:sp>
      <p:grpSp>
        <p:nvGrpSpPr>
          <p:cNvPr id="24" name="Picture Placeholder 40">
            <a:extLst>
              <a:ext uri="{FF2B5EF4-FFF2-40B4-BE49-F238E27FC236}">
                <a16:creationId xmlns:a16="http://schemas.microsoft.com/office/drawing/2014/main" id="{7DB7C225-0E25-CF6A-20D4-BE7BA1E02483}"/>
              </a:ext>
            </a:extLst>
          </p:cNvPr>
          <p:cNvGrpSpPr/>
          <p:nvPr/>
        </p:nvGrpSpPr>
        <p:grpSpPr>
          <a:xfrm>
            <a:off x="4055054" y="1703367"/>
            <a:ext cx="943604" cy="946320"/>
            <a:chOff x="4055054" y="1703367"/>
            <a:chExt cx="943604" cy="946320"/>
          </a:xfrm>
        </p:grpSpPr>
        <p:sp>
          <p:nvSpPr>
            <p:cNvPr id="25" name="Freeform: Shape 20">
              <a:extLst>
                <a:ext uri="{FF2B5EF4-FFF2-40B4-BE49-F238E27FC236}">
                  <a16:creationId xmlns:a16="http://schemas.microsoft.com/office/drawing/2014/main" id="{D5DDF71A-D3C2-8914-AF30-23F45A190611}"/>
                </a:ext>
              </a:extLst>
            </p:cNvPr>
            <p:cNvSpPr/>
            <p:nvPr/>
          </p:nvSpPr>
          <p:spPr>
            <a:xfrm>
              <a:off x="4084541" y="1732889"/>
              <a:ext cx="914116" cy="915208"/>
            </a:xfrm>
            <a:custGeom>
              <a:avLst/>
              <a:gdLst>
                <a:gd name="connsiteX0" fmla="*/ 825654 w 914116"/>
                <a:gd name="connsiteY0" fmla="*/ 118091 h 915208"/>
                <a:gd name="connsiteX1" fmla="*/ 825654 w 914116"/>
                <a:gd name="connsiteY1" fmla="*/ 405939 h 915208"/>
                <a:gd name="connsiteX2" fmla="*/ 884629 w 914116"/>
                <a:gd name="connsiteY2" fmla="*/ 464985 h 915208"/>
                <a:gd name="connsiteX3" fmla="*/ 884629 w 914116"/>
                <a:gd name="connsiteY3" fmla="*/ 118091 h 915208"/>
                <a:gd name="connsiteX4" fmla="*/ 766678 w 914116"/>
                <a:gd name="connsiteY4" fmla="*/ 0 h 915208"/>
                <a:gd name="connsiteX5" fmla="*/ 117951 w 914116"/>
                <a:gd name="connsiteY5" fmla="*/ 0 h 915208"/>
                <a:gd name="connsiteX6" fmla="*/ 0 w 914116"/>
                <a:gd name="connsiteY6" fmla="*/ 118091 h 915208"/>
                <a:gd name="connsiteX7" fmla="*/ 0 w 914116"/>
                <a:gd name="connsiteY7" fmla="*/ 767594 h 915208"/>
                <a:gd name="connsiteX8" fmla="*/ 117951 w 914116"/>
                <a:gd name="connsiteY8" fmla="*/ 885685 h 915208"/>
                <a:gd name="connsiteX9" fmla="*/ 400147 w 914116"/>
                <a:gd name="connsiteY9" fmla="*/ 885685 h 915208"/>
                <a:gd name="connsiteX10" fmla="*/ 398083 w 914116"/>
                <a:gd name="connsiteY10" fmla="*/ 864724 h 915208"/>
                <a:gd name="connsiteX11" fmla="*/ 398083 w 914116"/>
                <a:gd name="connsiteY11" fmla="*/ 826640 h 915208"/>
                <a:gd name="connsiteX12" fmla="*/ 117951 w 914116"/>
                <a:gd name="connsiteY12" fmla="*/ 826640 h 915208"/>
                <a:gd name="connsiteX13" fmla="*/ 58975 w 914116"/>
                <a:gd name="connsiteY13" fmla="*/ 767594 h 915208"/>
                <a:gd name="connsiteX14" fmla="*/ 58975 w 914116"/>
                <a:gd name="connsiteY14" fmla="*/ 472366 h 915208"/>
                <a:gd name="connsiteX15" fmla="*/ 408993 w 914116"/>
                <a:gd name="connsiteY15" fmla="*/ 472366 h 915208"/>
                <a:gd name="connsiteX16" fmla="*/ 471802 w 914116"/>
                <a:gd name="connsiteY16" fmla="*/ 409482 h 915208"/>
                <a:gd name="connsiteX17" fmla="*/ 471802 w 914116"/>
                <a:gd name="connsiteY17" fmla="*/ 59046 h 915208"/>
                <a:gd name="connsiteX18" fmla="*/ 766678 w 914116"/>
                <a:gd name="connsiteY18" fmla="*/ 59046 h 915208"/>
                <a:gd name="connsiteX19" fmla="*/ 825654 w 914116"/>
                <a:gd name="connsiteY19" fmla="*/ 118091 h 915208"/>
                <a:gd name="connsiteX20" fmla="*/ 412827 w 914116"/>
                <a:gd name="connsiteY20" fmla="*/ 413320 h 915208"/>
                <a:gd name="connsiteX21" fmla="*/ 58975 w 914116"/>
                <a:gd name="connsiteY21" fmla="*/ 413320 h 915208"/>
                <a:gd name="connsiteX22" fmla="*/ 58975 w 914116"/>
                <a:gd name="connsiteY22" fmla="*/ 118091 h 915208"/>
                <a:gd name="connsiteX23" fmla="*/ 117951 w 914116"/>
                <a:gd name="connsiteY23" fmla="*/ 59046 h 915208"/>
                <a:gd name="connsiteX24" fmla="*/ 412827 w 914116"/>
                <a:gd name="connsiteY24" fmla="*/ 59046 h 915208"/>
                <a:gd name="connsiteX25" fmla="*/ 796166 w 914116"/>
                <a:gd name="connsiteY25" fmla="*/ 501888 h 915208"/>
                <a:gd name="connsiteX26" fmla="*/ 545521 w 914116"/>
                <a:gd name="connsiteY26" fmla="*/ 501888 h 915208"/>
                <a:gd name="connsiteX27" fmla="*/ 501290 w 914116"/>
                <a:gd name="connsiteY27" fmla="*/ 546173 h 915208"/>
                <a:gd name="connsiteX28" fmla="*/ 501290 w 914116"/>
                <a:gd name="connsiteY28" fmla="*/ 870924 h 915208"/>
                <a:gd name="connsiteX29" fmla="*/ 545521 w 914116"/>
                <a:gd name="connsiteY29" fmla="*/ 915208 h 915208"/>
                <a:gd name="connsiteX30" fmla="*/ 869885 w 914116"/>
                <a:gd name="connsiteY30" fmla="*/ 915208 h 915208"/>
                <a:gd name="connsiteX31" fmla="*/ 914116 w 914116"/>
                <a:gd name="connsiteY31" fmla="*/ 870924 h 915208"/>
                <a:gd name="connsiteX32" fmla="*/ 914116 w 914116"/>
                <a:gd name="connsiteY32" fmla="*/ 619980 h 915208"/>
                <a:gd name="connsiteX33" fmla="*/ 796166 w 914116"/>
                <a:gd name="connsiteY33" fmla="*/ 679026 h 915208"/>
                <a:gd name="connsiteX34" fmla="*/ 589753 w 914116"/>
                <a:gd name="connsiteY34" fmla="*/ 679026 h 915208"/>
                <a:gd name="connsiteX35" fmla="*/ 589753 w 914116"/>
                <a:gd name="connsiteY35" fmla="*/ 531411 h 915208"/>
                <a:gd name="connsiteX36" fmla="*/ 707703 w 914116"/>
                <a:gd name="connsiteY36" fmla="*/ 531411 h 915208"/>
                <a:gd name="connsiteX37" fmla="*/ 707703 w 914116"/>
                <a:gd name="connsiteY37" fmla="*/ 642122 h 915208"/>
                <a:gd name="connsiteX38" fmla="*/ 759306 w 914116"/>
                <a:gd name="connsiteY38" fmla="*/ 642122 h 915208"/>
                <a:gd name="connsiteX39" fmla="*/ 759306 w 914116"/>
                <a:gd name="connsiteY39" fmla="*/ 531411 h 915208"/>
                <a:gd name="connsiteX40" fmla="*/ 796166 w 914116"/>
                <a:gd name="connsiteY40" fmla="*/ 531411 h 91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14116" h="915208">
                  <a:moveTo>
                    <a:pt x="825654" y="118091"/>
                  </a:moveTo>
                  <a:lnTo>
                    <a:pt x="825654" y="405939"/>
                  </a:lnTo>
                  <a:lnTo>
                    <a:pt x="884629" y="464985"/>
                  </a:lnTo>
                  <a:lnTo>
                    <a:pt x="884629" y="118091"/>
                  </a:lnTo>
                  <a:cubicBezTo>
                    <a:pt x="884629" y="52871"/>
                    <a:pt x="831821" y="0"/>
                    <a:pt x="766678" y="0"/>
                  </a:cubicBezTo>
                  <a:lnTo>
                    <a:pt x="117951" y="0"/>
                  </a:lnTo>
                  <a:cubicBezTo>
                    <a:pt x="52808" y="0"/>
                    <a:pt x="0" y="52871"/>
                    <a:pt x="0" y="118091"/>
                  </a:cubicBezTo>
                  <a:lnTo>
                    <a:pt x="0" y="767594"/>
                  </a:lnTo>
                  <a:cubicBezTo>
                    <a:pt x="0" y="832814"/>
                    <a:pt x="52808" y="885685"/>
                    <a:pt x="117951" y="885685"/>
                  </a:cubicBezTo>
                  <a:lnTo>
                    <a:pt x="400147" y="885685"/>
                  </a:lnTo>
                  <a:cubicBezTo>
                    <a:pt x="398862" y="878770"/>
                    <a:pt x="398172" y="871758"/>
                    <a:pt x="398083" y="864724"/>
                  </a:cubicBezTo>
                  <a:lnTo>
                    <a:pt x="398083" y="826640"/>
                  </a:lnTo>
                  <a:lnTo>
                    <a:pt x="117951" y="826640"/>
                  </a:lnTo>
                  <a:cubicBezTo>
                    <a:pt x="85379" y="826640"/>
                    <a:pt x="58975" y="800204"/>
                    <a:pt x="58975" y="767594"/>
                  </a:cubicBezTo>
                  <a:lnTo>
                    <a:pt x="58975" y="472366"/>
                  </a:lnTo>
                  <a:lnTo>
                    <a:pt x="408993" y="472366"/>
                  </a:lnTo>
                  <a:cubicBezTo>
                    <a:pt x="421396" y="444318"/>
                    <a:pt x="443788" y="421899"/>
                    <a:pt x="471802" y="409482"/>
                  </a:cubicBezTo>
                  <a:lnTo>
                    <a:pt x="471802" y="59046"/>
                  </a:lnTo>
                  <a:lnTo>
                    <a:pt x="766678" y="59046"/>
                  </a:lnTo>
                  <a:cubicBezTo>
                    <a:pt x="799249" y="59046"/>
                    <a:pt x="825654" y="85481"/>
                    <a:pt x="825654" y="118091"/>
                  </a:cubicBezTo>
                  <a:close/>
                  <a:moveTo>
                    <a:pt x="412827" y="413320"/>
                  </a:moveTo>
                  <a:lnTo>
                    <a:pt x="58975" y="413320"/>
                  </a:lnTo>
                  <a:lnTo>
                    <a:pt x="58975" y="118091"/>
                  </a:lnTo>
                  <a:cubicBezTo>
                    <a:pt x="58975" y="85481"/>
                    <a:pt x="85379" y="59046"/>
                    <a:pt x="117951" y="59046"/>
                  </a:cubicBezTo>
                  <a:lnTo>
                    <a:pt x="412827" y="59046"/>
                  </a:lnTo>
                  <a:close/>
                  <a:moveTo>
                    <a:pt x="796166" y="501888"/>
                  </a:moveTo>
                  <a:lnTo>
                    <a:pt x="545521" y="501888"/>
                  </a:lnTo>
                  <a:cubicBezTo>
                    <a:pt x="521093" y="501888"/>
                    <a:pt x="501290" y="521715"/>
                    <a:pt x="501290" y="546173"/>
                  </a:cubicBezTo>
                  <a:lnTo>
                    <a:pt x="501290" y="870924"/>
                  </a:lnTo>
                  <a:cubicBezTo>
                    <a:pt x="501290" y="895382"/>
                    <a:pt x="521093" y="915208"/>
                    <a:pt x="545521" y="915208"/>
                  </a:cubicBezTo>
                  <a:lnTo>
                    <a:pt x="869885" y="915208"/>
                  </a:lnTo>
                  <a:cubicBezTo>
                    <a:pt x="894313" y="915208"/>
                    <a:pt x="914116" y="895382"/>
                    <a:pt x="914116" y="870924"/>
                  </a:cubicBezTo>
                  <a:lnTo>
                    <a:pt x="914116" y="619980"/>
                  </a:lnTo>
                  <a:close/>
                  <a:moveTo>
                    <a:pt x="796166" y="679026"/>
                  </a:moveTo>
                  <a:lnTo>
                    <a:pt x="589753" y="679026"/>
                  </a:lnTo>
                  <a:lnTo>
                    <a:pt x="589753" y="531411"/>
                  </a:lnTo>
                  <a:lnTo>
                    <a:pt x="707703" y="531411"/>
                  </a:lnTo>
                  <a:lnTo>
                    <a:pt x="707703" y="642122"/>
                  </a:lnTo>
                  <a:lnTo>
                    <a:pt x="759306" y="642122"/>
                  </a:lnTo>
                  <a:lnTo>
                    <a:pt x="759306" y="531411"/>
                  </a:lnTo>
                  <a:lnTo>
                    <a:pt x="796166" y="531411"/>
                  </a:lnTo>
                  <a:close/>
                </a:path>
              </a:pathLst>
            </a:custGeom>
            <a:solidFill>
              <a:schemeClr val="bg1"/>
            </a:solidFill>
            <a:ln w="29468" cap="flat">
              <a:noFill/>
              <a:prstDash val="solid"/>
              <a:miter/>
            </a:ln>
          </p:spPr>
          <p:txBody>
            <a:bodyPr rtlCol="0" anchor="ctr"/>
            <a:lstStyle/>
            <a:p>
              <a:endParaRPr lang="en-US"/>
            </a:p>
          </p:txBody>
        </p:sp>
        <p:sp>
          <p:nvSpPr>
            <p:cNvPr id="26" name="Freeform: Shape 21">
              <a:extLst>
                <a:ext uri="{FF2B5EF4-FFF2-40B4-BE49-F238E27FC236}">
                  <a16:creationId xmlns:a16="http://schemas.microsoft.com/office/drawing/2014/main" id="{3158FDCD-47D8-E983-C64B-2BF87B2A9B00}"/>
                </a:ext>
              </a:extLst>
            </p:cNvPr>
            <p:cNvSpPr/>
            <p:nvPr/>
          </p:nvSpPr>
          <p:spPr>
            <a:xfrm>
              <a:off x="4055054" y="1703367"/>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grpSp>
      <p:grpSp>
        <p:nvGrpSpPr>
          <p:cNvPr id="32" name="Picture Placeholder 25">
            <a:extLst>
              <a:ext uri="{FF2B5EF4-FFF2-40B4-BE49-F238E27FC236}">
                <a16:creationId xmlns:a16="http://schemas.microsoft.com/office/drawing/2014/main" id="{3080E16A-E5BE-BC1B-1099-B36C7646A8D8}"/>
              </a:ext>
            </a:extLst>
          </p:cNvPr>
          <p:cNvGrpSpPr/>
          <p:nvPr/>
        </p:nvGrpSpPr>
        <p:grpSpPr>
          <a:xfrm>
            <a:off x="15115018" y="1703314"/>
            <a:ext cx="943604" cy="946372"/>
            <a:chOff x="15115018" y="1703314"/>
            <a:chExt cx="943604" cy="946372"/>
          </a:xfrm>
          <a:solidFill>
            <a:srgbClr val="000000"/>
          </a:solidFill>
        </p:grpSpPr>
        <p:sp>
          <p:nvSpPr>
            <p:cNvPr id="33" name="Freeform: Shape 27">
              <a:extLst>
                <a:ext uri="{FF2B5EF4-FFF2-40B4-BE49-F238E27FC236}">
                  <a16:creationId xmlns:a16="http://schemas.microsoft.com/office/drawing/2014/main" id="{2AB54B48-FF8E-5415-316B-007CF870C59E}"/>
                </a:ext>
              </a:extLst>
            </p:cNvPr>
            <p:cNvSpPr/>
            <p:nvPr/>
          </p:nvSpPr>
          <p:spPr>
            <a:xfrm>
              <a:off x="15115018" y="2086925"/>
              <a:ext cx="943604" cy="561172"/>
            </a:xfrm>
            <a:custGeom>
              <a:avLst/>
              <a:gdLst>
                <a:gd name="connsiteX0" fmla="*/ 545521 w 943604"/>
                <a:gd name="connsiteY0" fmla="*/ 59284 h 561172"/>
                <a:gd name="connsiteX1" fmla="*/ 480943 w 943604"/>
                <a:gd name="connsiteY1" fmla="*/ 61941 h 561172"/>
                <a:gd name="connsiteX2" fmla="*/ 265389 w 943604"/>
                <a:gd name="connsiteY2" fmla="*/ 238 h 561172"/>
                <a:gd name="connsiteX3" fmla="*/ 235901 w 943604"/>
                <a:gd name="connsiteY3" fmla="*/ 238 h 561172"/>
                <a:gd name="connsiteX4" fmla="*/ 0 w 943604"/>
                <a:gd name="connsiteY4" fmla="*/ 236421 h 561172"/>
                <a:gd name="connsiteX5" fmla="*/ 0 w 943604"/>
                <a:gd name="connsiteY5" fmla="*/ 384035 h 561172"/>
                <a:gd name="connsiteX6" fmla="*/ 176926 w 943604"/>
                <a:gd name="connsiteY6" fmla="*/ 561172 h 561172"/>
                <a:gd name="connsiteX7" fmla="*/ 219388 w 943604"/>
                <a:gd name="connsiteY7" fmla="*/ 561172 h 561172"/>
                <a:gd name="connsiteX8" fmla="*/ 371249 w 943604"/>
                <a:gd name="connsiteY8" fmla="*/ 466995 h 561172"/>
                <a:gd name="connsiteX9" fmla="*/ 371249 w 943604"/>
                <a:gd name="connsiteY9" fmla="*/ 466995 h 561172"/>
                <a:gd name="connsiteX10" fmla="*/ 431994 w 943604"/>
                <a:gd name="connsiteY10" fmla="*/ 435110 h 561172"/>
                <a:gd name="connsiteX11" fmla="*/ 545521 w 943604"/>
                <a:gd name="connsiteY11" fmla="*/ 443081 h 561172"/>
                <a:gd name="connsiteX12" fmla="*/ 943604 w 943604"/>
                <a:gd name="connsiteY12" fmla="*/ 251183 h 561172"/>
                <a:gd name="connsiteX13" fmla="*/ 545521 w 943604"/>
                <a:gd name="connsiteY13" fmla="*/ 59284 h 561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3604" h="561172">
                  <a:moveTo>
                    <a:pt x="545521" y="59284"/>
                  </a:moveTo>
                  <a:cubicBezTo>
                    <a:pt x="523405" y="59284"/>
                    <a:pt x="502174" y="59284"/>
                    <a:pt x="480943" y="61941"/>
                  </a:cubicBezTo>
                  <a:cubicBezTo>
                    <a:pt x="417420" y="19061"/>
                    <a:pt x="341950" y="-2542"/>
                    <a:pt x="265389" y="238"/>
                  </a:cubicBezTo>
                  <a:lnTo>
                    <a:pt x="235901" y="238"/>
                  </a:lnTo>
                  <a:cubicBezTo>
                    <a:pt x="105616" y="238"/>
                    <a:pt x="0" y="105981"/>
                    <a:pt x="0" y="236421"/>
                  </a:cubicBezTo>
                  <a:lnTo>
                    <a:pt x="0" y="384035"/>
                  </a:lnTo>
                  <a:cubicBezTo>
                    <a:pt x="0" y="502127"/>
                    <a:pt x="58975" y="561172"/>
                    <a:pt x="176926" y="561172"/>
                  </a:cubicBezTo>
                  <a:lnTo>
                    <a:pt x="219388" y="561172"/>
                  </a:lnTo>
                  <a:cubicBezTo>
                    <a:pt x="283780" y="561257"/>
                    <a:pt x="342643" y="524753"/>
                    <a:pt x="371249" y="466995"/>
                  </a:cubicBezTo>
                  <a:lnTo>
                    <a:pt x="371249" y="466995"/>
                  </a:lnTo>
                  <a:cubicBezTo>
                    <a:pt x="382608" y="444459"/>
                    <a:pt x="407020" y="431646"/>
                    <a:pt x="431994" y="435110"/>
                  </a:cubicBezTo>
                  <a:cubicBezTo>
                    <a:pt x="469592" y="440532"/>
                    <a:pt x="507535" y="443196"/>
                    <a:pt x="545521" y="443081"/>
                  </a:cubicBezTo>
                  <a:cubicBezTo>
                    <a:pt x="766678" y="443081"/>
                    <a:pt x="943604" y="357170"/>
                    <a:pt x="943604" y="251183"/>
                  </a:cubicBezTo>
                  <a:cubicBezTo>
                    <a:pt x="943604" y="145196"/>
                    <a:pt x="766678" y="59284"/>
                    <a:pt x="545521" y="59284"/>
                  </a:cubicBezTo>
                  <a:close/>
                </a:path>
              </a:pathLst>
            </a:custGeom>
            <a:solidFill>
              <a:schemeClr val="bg1">
                <a:alpha val="50000"/>
              </a:schemeClr>
            </a:solidFill>
            <a:ln w="29468" cap="flat">
              <a:noFill/>
              <a:prstDash val="solid"/>
              <a:miter/>
            </a:ln>
          </p:spPr>
          <p:txBody>
            <a:bodyPr rtlCol="0" anchor="ctr"/>
            <a:lstStyle/>
            <a:p>
              <a:endParaRPr lang="en-US"/>
            </a:p>
          </p:txBody>
        </p:sp>
        <p:sp>
          <p:nvSpPr>
            <p:cNvPr id="34" name="Freeform: Shape 28">
              <a:extLst>
                <a:ext uri="{FF2B5EF4-FFF2-40B4-BE49-F238E27FC236}">
                  <a16:creationId xmlns:a16="http://schemas.microsoft.com/office/drawing/2014/main" id="{FF56E85C-7610-B869-60FE-B3D14FFAB8BE}"/>
                </a:ext>
              </a:extLst>
            </p:cNvPr>
            <p:cNvSpPr/>
            <p:nvPr/>
          </p:nvSpPr>
          <p:spPr>
            <a:xfrm>
              <a:off x="15321431" y="1703314"/>
              <a:ext cx="707508" cy="649554"/>
            </a:xfrm>
            <a:custGeom>
              <a:avLst/>
              <a:gdLst>
                <a:gd name="connsiteX0" fmla="*/ 701805 w 707508"/>
                <a:gd name="connsiteY0" fmla="*/ 36956 h 649554"/>
                <a:gd name="connsiteX1" fmla="*/ 670844 w 707508"/>
                <a:gd name="connsiteY1" fmla="*/ 5957 h 649554"/>
                <a:gd name="connsiteX2" fmla="*/ 643325 w 707508"/>
                <a:gd name="connsiteY2" fmla="*/ 5462 h 649554"/>
                <a:gd name="connsiteX3" fmla="*/ 642830 w 707508"/>
                <a:gd name="connsiteY3" fmla="*/ 5957 h 649554"/>
                <a:gd name="connsiteX4" fmla="*/ 0 w 707508"/>
                <a:gd name="connsiteY4" fmla="*/ 649555 h 649554"/>
                <a:gd name="connsiteX5" fmla="*/ 369480 w 707508"/>
                <a:gd name="connsiteY5" fmla="*/ 485408 h 649554"/>
                <a:gd name="connsiteX6" fmla="*/ 395429 w 707508"/>
                <a:gd name="connsiteY6" fmla="*/ 459428 h 649554"/>
                <a:gd name="connsiteX7" fmla="*/ 395429 w 707508"/>
                <a:gd name="connsiteY7" fmla="*/ 423705 h 649554"/>
                <a:gd name="connsiteX8" fmla="*/ 369185 w 707508"/>
                <a:gd name="connsiteY8" fmla="*/ 398020 h 649554"/>
                <a:gd name="connsiteX9" fmla="*/ 701805 w 707508"/>
                <a:gd name="connsiteY9" fmla="*/ 65003 h 649554"/>
                <a:gd name="connsiteX10" fmla="*/ 701805 w 707508"/>
                <a:gd name="connsiteY10" fmla="*/ 36956 h 64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7508" h="649554">
                  <a:moveTo>
                    <a:pt x="701805" y="36956"/>
                  </a:moveTo>
                  <a:lnTo>
                    <a:pt x="670844" y="5957"/>
                  </a:lnTo>
                  <a:cubicBezTo>
                    <a:pt x="663381" y="-1788"/>
                    <a:pt x="651060" y="-2010"/>
                    <a:pt x="643325" y="5462"/>
                  </a:cubicBezTo>
                  <a:cubicBezTo>
                    <a:pt x="643157" y="5624"/>
                    <a:pt x="642992" y="5789"/>
                    <a:pt x="642830" y="5957"/>
                  </a:cubicBezTo>
                  <a:lnTo>
                    <a:pt x="0" y="649555"/>
                  </a:lnTo>
                  <a:cubicBezTo>
                    <a:pt x="138548" y="639802"/>
                    <a:pt x="269294" y="581717"/>
                    <a:pt x="369480" y="485408"/>
                  </a:cubicBezTo>
                  <a:lnTo>
                    <a:pt x="395429" y="459428"/>
                  </a:lnTo>
                  <a:cubicBezTo>
                    <a:pt x="405211" y="449534"/>
                    <a:pt x="405211" y="433599"/>
                    <a:pt x="395429" y="423705"/>
                  </a:cubicBezTo>
                  <a:lnTo>
                    <a:pt x="369185" y="398020"/>
                  </a:lnTo>
                  <a:lnTo>
                    <a:pt x="701805" y="65003"/>
                  </a:lnTo>
                  <a:cubicBezTo>
                    <a:pt x="709410" y="57204"/>
                    <a:pt x="709410" y="44755"/>
                    <a:pt x="701805" y="36956"/>
                  </a:cubicBezTo>
                  <a:close/>
                </a:path>
              </a:pathLst>
            </a:custGeom>
            <a:solidFill>
              <a:schemeClr val="bg1"/>
            </a:solid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187164366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1337514" y="1006475"/>
            <a:ext cx="8604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Send </a:t>
            </a:r>
            <a:r>
              <a:rPr sz="1400" spc="-10" dirty="0">
                <a:solidFill>
                  <a:schemeClr val="bg1"/>
                </a:solidFill>
                <a:latin typeface="Source Sans Pro"/>
                <a:cs typeface="Source Sans Pro"/>
              </a:rPr>
              <a:t>Email</a:t>
            </a:r>
            <a:endParaRPr sz="1400">
              <a:solidFill>
                <a:schemeClr val="bg1"/>
              </a:solidFill>
              <a:latin typeface="Source Sans Pro"/>
              <a:cs typeface="Source Sans Pro"/>
            </a:endParaRPr>
          </a:p>
        </p:txBody>
      </p:sp>
      <p:sp>
        <p:nvSpPr>
          <p:cNvPr id="3" name="object 3"/>
          <p:cNvSpPr txBox="1"/>
          <p:nvPr/>
        </p:nvSpPr>
        <p:spPr>
          <a:xfrm>
            <a:off x="4018205" y="1006475"/>
            <a:ext cx="10191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Send</a:t>
            </a:r>
            <a:r>
              <a:rPr sz="1400" spc="-30" dirty="0">
                <a:solidFill>
                  <a:schemeClr val="bg1"/>
                </a:solidFill>
                <a:latin typeface="Source Sans Pro"/>
                <a:cs typeface="Source Sans Pro"/>
              </a:rPr>
              <a:t> To</a:t>
            </a:r>
            <a:r>
              <a:rPr sz="1400" spc="-15" dirty="0">
                <a:solidFill>
                  <a:schemeClr val="bg1"/>
                </a:solidFill>
                <a:latin typeface="Source Sans Pro"/>
                <a:cs typeface="Source Sans Pro"/>
              </a:rPr>
              <a:t> </a:t>
            </a:r>
            <a:r>
              <a:rPr sz="1400" spc="-20" dirty="0">
                <a:solidFill>
                  <a:schemeClr val="bg1"/>
                </a:solidFill>
                <a:latin typeface="Source Sans Pro"/>
                <a:cs typeface="Source Sans Pro"/>
              </a:rPr>
              <a:t>Back</a:t>
            </a:r>
            <a:endParaRPr sz="1400">
              <a:solidFill>
                <a:schemeClr val="bg1"/>
              </a:solidFill>
              <a:latin typeface="Source Sans Pro"/>
              <a:cs typeface="Source Sans Pro"/>
            </a:endParaRPr>
          </a:p>
        </p:txBody>
      </p:sp>
      <p:sp>
        <p:nvSpPr>
          <p:cNvPr id="4" name="object 4"/>
          <p:cNvSpPr txBox="1"/>
          <p:nvPr/>
        </p:nvSpPr>
        <p:spPr>
          <a:xfrm>
            <a:off x="6740678" y="1006475"/>
            <a:ext cx="10947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Send</a:t>
            </a:r>
            <a:r>
              <a:rPr sz="1400" spc="-20" dirty="0">
                <a:solidFill>
                  <a:schemeClr val="bg1"/>
                </a:solidFill>
                <a:latin typeface="Source Sans Pro"/>
                <a:cs typeface="Source Sans Pro"/>
              </a:rPr>
              <a:t> </a:t>
            </a:r>
            <a:r>
              <a:rPr sz="1400" spc="-30" dirty="0">
                <a:solidFill>
                  <a:schemeClr val="bg1"/>
                </a:solidFill>
                <a:latin typeface="Source Sans Pro"/>
                <a:cs typeface="Source Sans Pro"/>
              </a:rPr>
              <a:t>To</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Cloud</a:t>
            </a:r>
            <a:endParaRPr sz="1400">
              <a:solidFill>
                <a:schemeClr val="bg1"/>
              </a:solidFill>
              <a:latin typeface="Source Sans Pro"/>
              <a:cs typeface="Source Sans Pro"/>
            </a:endParaRPr>
          </a:p>
        </p:txBody>
      </p:sp>
      <p:sp>
        <p:nvSpPr>
          <p:cNvPr id="5" name="object 5"/>
          <p:cNvSpPr txBox="1"/>
          <p:nvPr/>
        </p:nvSpPr>
        <p:spPr>
          <a:xfrm>
            <a:off x="9809506" y="1006475"/>
            <a:ext cx="476884"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Series</a:t>
            </a:r>
            <a:endParaRPr sz="1400">
              <a:solidFill>
                <a:schemeClr val="bg1"/>
              </a:solidFill>
              <a:latin typeface="Source Sans Pro"/>
              <a:cs typeface="Source Sans Pro"/>
            </a:endParaRPr>
          </a:p>
        </p:txBody>
      </p:sp>
      <p:sp>
        <p:nvSpPr>
          <p:cNvPr id="6" name="object 6"/>
          <p:cNvSpPr txBox="1"/>
          <p:nvPr/>
        </p:nvSpPr>
        <p:spPr>
          <a:xfrm>
            <a:off x="12406631" y="1006475"/>
            <a:ext cx="8032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Series </a:t>
            </a:r>
            <a:r>
              <a:rPr sz="1400" spc="-20" dirty="0">
                <a:solidFill>
                  <a:schemeClr val="bg1"/>
                </a:solidFill>
                <a:latin typeface="Source Sans Pro"/>
                <a:cs typeface="Source Sans Pro"/>
              </a:rPr>
              <a:t>Info</a:t>
            </a:r>
            <a:endParaRPr sz="1400">
              <a:solidFill>
                <a:schemeClr val="bg1"/>
              </a:solidFill>
              <a:latin typeface="Source Sans Pro"/>
              <a:cs typeface="Source Sans Pro"/>
            </a:endParaRPr>
          </a:p>
        </p:txBody>
      </p:sp>
      <p:sp>
        <p:nvSpPr>
          <p:cNvPr id="7" name="object 7"/>
          <p:cNvSpPr txBox="1"/>
          <p:nvPr/>
        </p:nvSpPr>
        <p:spPr>
          <a:xfrm>
            <a:off x="15006245" y="1006475"/>
            <a:ext cx="11239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Series </a:t>
            </a:r>
            <a:r>
              <a:rPr sz="1400" spc="-10" dirty="0">
                <a:solidFill>
                  <a:schemeClr val="bg1"/>
                </a:solidFill>
                <a:latin typeface="Source Sans Pro"/>
                <a:cs typeface="Source Sans Pro"/>
              </a:rPr>
              <a:t>Selector</a:t>
            </a:r>
            <a:endParaRPr sz="1400">
              <a:solidFill>
                <a:schemeClr val="bg1"/>
              </a:solidFill>
              <a:latin typeface="Source Sans Pro"/>
              <a:cs typeface="Source Sans Pro"/>
            </a:endParaRPr>
          </a:p>
        </p:txBody>
      </p:sp>
      <p:sp>
        <p:nvSpPr>
          <p:cNvPr id="8" name="object 8"/>
          <p:cNvSpPr txBox="1"/>
          <p:nvPr/>
        </p:nvSpPr>
        <p:spPr>
          <a:xfrm>
            <a:off x="1484021" y="3711524"/>
            <a:ext cx="56705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Service</a:t>
            </a:r>
            <a:endParaRPr sz="1400">
              <a:solidFill>
                <a:schemeClr val="bg1"/>
              </a:solidFill>
              <a:latin typeface="Source Sans Pro"/>
              <a:cs typeface="Source Sans Pro"/>
            </a:endParaRPr>
          </a:p>
        </p:txBody>
      </p:sp>
      <p:sp>
        <p:nvSpPr>
          <p:cNvPr id="9" name="object 9"/>
          <p:cNvSpPr txBox="1"/>
          <p:nvPr/>
        </p:nvSpPr>
        <p:spPr>
          <a:xfrm>
            <a:off x="4213429" y="3711524"/>
            <a:ext cx="62865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Settings</a:t>
            </a:r>
            <a:endParaRPr sz="1400">
              <a:solidFill>
                <a:schemeClr val="bg1"/>
              </a:solidFill>
              <a:latin typeface="Source Sans Pro"/>
              <a:cs typeface="Source Sans Pro"/>
            </a:endParaRPr>
          </a:p>
        </p:txBody>
      </p:sp>
      <p:sp>
        <p:nvSpPr>
          <p:cNvPr id="10" name="object 10"/>
          <p:cNvSpPr txBox="1"/>
          <p:nvPr/>
        </p:nvSpPr>
        <p:spPr>
          <a:xfrm>
            <a:off x="7060362" y="3711524"/>
            <a:ext cx="45529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Share</a:t>
            </a:r>
            <a:endParaRPr sz="1400">
              <a:solidFill>
                <a:schemeClr val="bg1"/>
              </a:solidFill>
              <a:latin typeface="Source Sans Pro"/>
              <a:cs typeface="Source Sans Pro"/>
            </a:endParaRPr>
          </a:p>
        </p:txBody>
      </p:sp>
      <p:sp>
        <p:nvSpPr>
          <p:cNvPr id="11" name="object 11"/>
          <p:cNvSpPr txBox="1"/>
          <p:nvPr/>
        </p:nvSpPr>
        <p:spPr>
          <a:xfrm>
            <a:off x="9569476" y="3711524"/>
            <a:ext cx="956944"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Shared</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Fleet</a:t>
            </a:r>
            <a:endParaRPr sz="1400">
              <a:solidFill>
                <a:schemeClr val="bg1"/>
              </a:solidFill>
              <a:latin typeface="Source Sans Pro"/>
              <a:cs typeface="Source Sans Pro"/>
            </a:endParaRPr>
          </a:p>
        </p:txBody>
      </p:sp>
      <p:sp>
        <p:nvSpPr>
          <p:cNvPr id="12" name="object 12"/>
          <p:cNvSpPr txBox="1"/>
          <p:nvPr/>
        </p:nvSpPr>
        <p:spPr>
          <a:xfrm>
            <a:off x="12242521" y="3711524"/>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1x2</a:t>
            </a:r>
            <a:endParaRPr sz="1400">
              <a:solidFill>
                <a:schemeClr val="bg1"/>
              </a:solidFill>
              <a:latin typeface="Source Sans Pro"/>
              <a:cs typeface="Source Sans Pro"/>
            </a:endParaRPr>
          </a:p>
        </p:txBody>
      </p:sp>
      <p:sp>
        <p:nvSpPr>
          <p:cNvPr id="13" name="object 13"/>
          <p:cNvSpPr txBox="1"/>
          <p:nvPr/>
        </p:nvSpPr>
        <p:spPr>
          <a:xfrm>
            <a:off x="15002688" y="3711524"/>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1x3</a:t>
            </a:r>
            <a:endParaRPr sz="1400">
              <a:solidFill>
                <a:schemeClr val="bg1"/>
              </a:solidFill>
              <a:latin typeface="Source Sans Pro"/>
              <a:cs typeface="Source Sans Pro"/>
            </a:endParaRPr>
          </a:p>
        </p:txBody>
      </p:sp>
      <p:sp>
        <p:nvSpPr>
          <p:cNvPr id="14" name="object 14"/>
          <p:cNvSpPr txBox="1"/>
          <p:nvPr/>
        </p:nvSpPr>
        <p:spPr>
          <a:xfrm>
            <a:off x="1202030" y="6416573"/>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1x4</a:t>
            </a:r>
            <a:endParaRPr sz="1400">
              <a:solidFill>
                <a:schemeClr val="bg1"/>
              </a:solidFill>
              <a:latin typeface="Source Sans Pro"/>
              <a:cs typeface="Source Sans Pro"/>
            </a:endParaRPr>
          </a:p>
        </p:txBody>
      </p:sp>
      <p:sp>
        <p:nvSpPr>
          <p:cNvPr id="15" name="object 15"/>
          <p:cNvSpPr txBox="1"/>
          <p:nvPr/>
        </p:nvSpPr>
        <p:spPr>
          <a:xfrm>
            <a:off x="3962198" y="6416573"/>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2x1</a:t>
            </a:r>
            <a:endParaRPr sz="1400">
              <a:solidFill>
                <a:schemeClr val="bg1"/>
              </a:solidFill>
              <a:latin typeface="Source Sans Pro"/>
              <a:cs typeface="Source Sans Pro"/>
            </a:endParaRPr>
          </a:p>
        </p:txBody>
      </p:sp>
      <p:sp>
        <p:nvSpPr>
          <p:cNvPr id="16" name="object 16"/>
          <p:cNvSpPr txBox="1"/>
          <p:nvPr/>
        </p:nvSpPr>
        <p:spPr>
          <a:xfrm>
            <a:off x="6722365" y="6416573"/>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2x2</a:t>
            </a:r>
            <a:endParaRPr sz="1400">
              <a:solidFill>
                <a:schemeClr val="bg1"/>
              </a:solidFill>
              <a:latin typeface="Source Sans Pro"/>
              <a:cs typeface="Source Sans Pro"/>
            </a:endParaRPr>
          </a:p>
        </p:txBody>
      </p:sp>
      <p:sp>
        <p:nvSpPr>
          <p:cNvPr id="17" name="object 17"/>
          <p:cNvSpPr txBox="1"/>
          <p:nvPr/>
        </p:nvSpPr>
        <p:spPr>
          <a:xfrm>
            <a:off x="9482532" y="6416573"/>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2x3</a:t>
            </a:r>
            <a:endParaRPr sz="1400">
              <a:solidFill>
                <a:schemeClr val="bg1"/>
              </a:solidFill>
              <a:latin typeface="Source Sans Pro"/>
              <a:cs typeface="Source Sans Pro"/>
            </a:endParaRPr>
          </a:p>
        </p:txBody>
      </p:sp>
      <p:sp>
        <p:nvSpPr>
          <p:cNvPr id="18" name="object 18"/>
          <p:cNvSpPr txBox="1"/>
          <p:nvPr/>
        </p:nvSpPr>
        <p:spPr>
          <a:xfrm>
            <a:off x="12242700" y="6416573"/>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3x1</a:t>
            </a:r>
            <a:endParaRPr sz="1400">
              <a:solidFill>
                <a:schemeClr val="bg1"/>
              </a:solidFill>
              <a:latin typeface="Source Sans Pro"/>
              <a:cs typeface="Source Sans Pro"/>
            </a:endParaRPr>
          </a:p>
        </p:txBody>
      </p:sp>
      <p:sp>
        <p:nvSpPr>
          <p:cNvPr id="19" name="object 19"/>
          <p:cNvSpPr txBox="1"/>
          <p:nvPr/>
        </p:nvSpPr>
        <p:spPr>
          <a:xfrm>
            <a:off x="15002867" y="6416573"/>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3x2</a:t>
            </a:r>
            <a:endParaRPr sz="1400">
              <a:solidFill>
                <a:schemeClr val="bg1"/>
              </a:solidFill>
              <a:latin typeface="Source Sans Pro"/>
              <a:cs typeface="Source Sans Pro"/>
            </a:endParaRPr>
          </a:p>
        </p:txBody>
      </p:sp>
      <p:pic>
        <p:nvPicPr>
          <p:cNvPr id="39" name="Picture Placeholder 38">
            <a:extLst>
              <a:ext uri="{FF2B5EF4-FFF2-40B4-BE49-F238E27FC236}">
                <a16:creationId xmlns:a16="http://schemas.microsoft.com/office/drawing/2014/main" id="{531297AF-82CE-EF51-823C-EC270593321C}"/>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41" name="Picture Placeholder 40">
            <a:extLst>
              <a:ext uri="{FF2B5EF4-FFF2-40B4-BE49-F238E27FC236}">
                <a16:creationId xmlns:a16="http://schemas.microsoft.com/office/drawing/2014/main" id="{982E631C-33B6-2440-679E-D2B912902D25}"/>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43" name="Picture Placeholder 42">
            <a:extLst>
              <a:ext uri="{FF2B5EF4-FFF2-40B4-BE49-F238E27FC236}">
                <a16:creationId xmlns:a16="http://schemas.microsoft.com/office/drawing/2014/main" id="{06CAAFED-00D3-D159-894C-154A0B4B4053}"/>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45" name="Picture Placeholder 44">
            <a:extLst>
              <a:ext uri="{FF2B5EF4-FFF2-40B4-BE49-F238E27FC236}">
                <a16:creationId xmlns:a16="http://schemas.microsoft.com/office/drawing/2014/main" id="{9BE9F2D2-2B28-F006-E412-723F5918A645}"/>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47" name="Picture Placeholder 46">
            <a:extLst>
              <a:ext uri="{FF2B5EF4-FFF2-40B4-BE49-F238E27FC236}">
                <a16:creationId xmlns:a16="http://schemas.microsoft.com/office/drawing/2014/main" id="{8F927074-8D4F-FA67-93D7-C34B98326584}"/>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49" name="Picture Placeholder 48">
            <a:extLst>
              <a:ext uri="{FF2B5EF4-FFF2-40B4-BE49-F238E27FC236}">
                <a16:creationId xmlns:a16="http://schemas.microsoft.com/office/drawing/2014/main" id="{18F5BF28-ABFD-7EA3-8058-8536E2F5DC38}"/>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51" name="Picture Placeholder 50">
            <a:extLst>
              <a:ext uri="{FF2B5EF4-FFF2-40B4-BE49-F238E27FC236}">
                <a16:creationId xmlns:a16="http://schemas.microsoft.com/office/drawing/2014/main" id="{4F533404-05EB-FA07-9C40-C5FC7336E942}"/>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53" name="Picture Placeholder 52">
            <a:extLst>
              <a:ext uri="{FF2B5EF4-FFF2-40B4-BE49-F238E27FC236}">
                <a16:creationId xmlns:a16="http://schemas.microsoft.com/office/drawing/2014/main" id="{FC8D4A96-B55C-2342-A090-BD95EBF85869}"/>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55" name="Picture Placeholder 54">
            <a:extLst>
              <a:ext uri="{FF2B5EF4-FFF2-40B4-BE49-F238E27FC236}">
                <a16:creationId xmlns:a16="http://schemas.microsoft.com/office/drawing/2014/main" id="{7BF1B29F-FDE6-602D-76BB-0E83A2292991}"/>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57" name="Picture Placeholder 56">
            <a:extLst>
              <a:ext uri="{FF2B5EF4-FFF2-40B4-BE49-F238E27FC236}">
                <a16:creationId xmlns:a16="http://schemas.microsoft.com/office/drawing/2014/main" id="{C0AE9962-89CD-49DA-F12E-5C6021254A50}"/>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59" name="Picture Placeholder 58">
            <a:extLst>
              <a:ext uri="{FF2B5EF4-FFF2-40B4-BE49-F238E27FC236}">
                <a16:creationId xmlns:a16="http://schemas.microsoft.com/office/drawing/2014/main" id="{BA64638C-346A-E945-1095-10349B782042}"/>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61" name="Picture Placeholder 60">
            <a:extLst>
              <a:ext uri="{FF2B5EF4-FFF2-40B4-BE49-F238E27FC236}">
                <a16:creationId xmlns:a16="http://schemas.microsoft.com/office/drawing/2014/main" id="{0AF84E22-D872-134E-0A11-3E9865478565}"/>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63" name="Picture Placeholder 62">
            <a:extLst>
              <a:ext uri="{FF2B5EF4-FFF2-40B4-BE49-F238E27FC236}">
                <a16:creationId xmlns:a16="http://schemas.microsoft.com/office/drawing/2014/main" id="{20F9D968-C436-C84D-FBF8-C68C2468B13D}"/>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65" name="Picture Placeholder 64">
            <a:extLst>
              <a:ext uri="{FF2B5EF4-FFF2-40B4-BE49-F238E27FC236}">
                <a16:creationId xmlns:a16="http://schemas.microsoft.com/office/drawing/2014/main" id="{3B04DD4A-B72A-023A-D37E-9CB873ACAFC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67" name="Picture Placeholder 66">
            <a:extLst>
              <a:ext uri="{FF2B5EF4-FFF2-40B4-BE49-F238E27FC236}">
                <a16:creationId xmlns:a16="http://schemas.microsoft.com/office/drawing/2014/main" id="{171CAC41-688A-59F6-5DF8-5AE6A9C1C93F}"/>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69" name="Picture Placeholder 68">
            <a:extLst>
              <a:ext uri="{FF2B5EF4-FFF2-40B4-BE49-F238E27FC236}">
                <a16:creationId xmlns:a16="http://schemas.microsoft.com/office/drawing/2014/main" id="{E31971DB-B4CE-3D34-EF69-B493CEAB27EF}"/>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71" name="Picture Placeholder 70">
            <a:extLst>
              <a:ext uri="{FF2B5EF4-FFF2-40B4-BE49-F238E27FC236}">
                <a16:creationId xmlns:a16="http://schemas.microsoft.com/office/drawing/2014/main" id="{A1362E49-3FE9-C0F0-ED96-6B1DE42CAE41}"/>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73" name="Picture Placeholder 72">
            <a:extLst>
              <a:ext uri="{FF2B5EF4-FFF2-40B4-BE49-F238E27FC236}">
                <a16:creationId xmlns:a16="http://schemas.microsoft.com/office/drawing/2014/main" id="{6DBA213D-C738-FFDA-3D5C-CA71DAACF0B1}"/>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a:xfrm>
            <a:off x="15115018" y="6934200"/>
            <a:ext cx="943604" cy="943144"/>
          </a:xfrm>
        </p:spPr>
      </p:pic>
      <p:sp>
        <p:nvSpPr>
          <p:cNvPr id="20" name="Footer Placeholder 19">
            <a:extLst>
              <a:ext uri="{FF2B5EF4-FFF2-40B4-BE49-F238E27FC236}">
                <a16:creationId xmlns:a16="http://schemas.microsoft.com/office/drawing/2014/main" id="{7E3DF642-2D06-22D2-C2F8-1C9C89D688C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A01A4E9-C305-AB91-2AA6-E3A0B5A4DDDC}"/>
              </a:ext>
            </a:extLst>
          </p:cNvPr>
          <p:cNvSpPr>
            <a:spLocks noGrp="1"/>
          </p:cNvSpPr>
          <p:nvPr>
            <p:ph type="sldNum" sz="quarter" idx="12"/>
          </p:nvPr>
        </p:nvSpPr>
        <p:spPr/>
        <p:txBody>
          <a:bodyPr/>
          <a:lstStyle/>
          <a:p>
            <a:fld id="{339C9110-F427-4586-9638-A5638F41FBCD}" type="slidenum">
              <a:rPr lang="en-US" smtClean="0"/>
              <a:pPr/>
              <a:t>111</a:t>
            </a:fld>
            <a:endParaRPr lang="en-US"/>
          </a:p>
        </p:txBody>
      </p:sp>
    </p:spTree>
    <p:extLst>
      <p:ext uri="{BB962C8B-B14F-4D97-AF65-F5344CB8AC3E}">
        <p14:creationId xmlns:p14="http://schemas.microsoft.com/office/powerpoint/2010/main" val="353545153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1201945" y="1006475"/>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3x3</a:t>
            </a:r>
            <a:endParaRPr sz="1400">
              <a:solidFill>
                <a:schemeClr val="bg1"/>
              </a:solidFill>
              <a:latin typeface="Source Sans Pro"/>
              <a:cs typeface="Source Sans Pro"/>
            </a:endParaRPr>
          </a:p>
        </p:txBody>
      </p:sp>
      <p:sp>
        <p:nvSpPr>
          <p:cNvPr id="3" name="object 3"/>
          <p:cNvSpPr txBox="1"/>
          <p:nvPr/>
        </p:nvSpPr>
        <p:spPr>
          <a:xfrm>
            <a:off x="3962112" y="1006475"/>
            <a:ext cx="1131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Sheet</a:t>
            </a:r>
            <a:r>
              <a:rPr sz="1400" spc="-5" dirty="0">
                <a:solidFill>
                  <a:schemeClr val="bg1"/>
                </a:solidFill>
                <a:latin typeface="Source Sans Pro"/>
                <a:cs typeface="Source Sans Pro"/>
              </a:rPr>
              <a:t> </a:t>
            </a:r>
            <a:r>
              <a:rPr sz="1400" dirty="0">
                <a:solidFill>
                  <a:schemeClr val="bg1"/>
                </a:solidFill>
                <a:latin typeface="Source Sans Pro"/>
                <a:cs typeface="Source Sans Pro"/>
              </a:rPr>
              <a:t>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4x1</a:t>
            </a:r>
            <a:endParaRPr sz="1400">
              <a:solidFill>
                <a:schemeClr val="bg1"/>
              </a:solidFill>
              <a:latin typeface="Source Sans Pro"/>
              <a:cs typeface="Source Sans Pro"/>
            </a:endParaRPr>
          </a:p>
        </p:txBody>
      </p:sp>
      <p:sp>
        <p:nvSpPr>
          <p:cNvPr id="4" name="object 4"/>
          <p:cNvSpPr txBox="1"/>
          <p:nvPr/>
        </p:nvSpPr>
        <p:spPr>
          <a:xfrm>
            <a:off x="7104550" y="1006475"/>
            <a:ext cx="36703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Shift</a:t>
            </a:r>
            <a:endParaRPr sz="1400">
              <a:solidFill>
                <a:schemeClr val="bg1"/>
              </a:solidFill>
              <a:latin typeface="Source Sans Pro"/>
              <a:cs typeface="Source Sans Pro"/>
            </a:endParaRPr>
          </a:p>
        </p:txBody>
      </p:sp>
      <p:sp>
        <p:nvSpPr>
          <p:cNvPr id="5" name="object 5"/>
          <p:cNvSpPr txBox="1"/>
          <p:nvPr/>
        </p:nvSpPr>
        <p:spPr>
          <a:xfrm>
            <a:off x="9642289" y="1006475"/>
            <a:ext cx="81153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Shift</a:t>
            </a:r>
            <a:r>
              <a:rPr sz="1400" spc="-55" dirty="0">
                <a:solidFill>
                  <a:schemeClr val="bg1"/>
                </a:solidFill>
                <a:latin typeface="Source Sans Pro"/>
                <a:cs typeface="Source Sans Pro"/>
              </a:rPr>
              <a:t> </a:t>
            </a:r>
            <a:r>
              <a:rPr sz="1400" spc="-10" dirty="0">
                <a:solidFill>
                  <a:schemeClr val="bg1"/>
                </a:solidFill>
                <a:latin typeface="Source Sans Pro"/>
                <a:cs typeface="Source Sans Pro"/>
              </a:rPr>
              <a:t>Filled</a:t>
            </a:r>
            <a:endParaRPr sz="1400">
              <a:solidFill>
                <a:schemeClr val="bg1"/>
              </a:solidFill>
              <a:latin typeface="Source Sans Pro"/>
              <a:cs typeface="Source Sans Pro"/>
            </a:endParaRPr>
          </a:p>
        </p:txBody>
      </p:sp>
      <p:sp>
        <p:nvSpPr>
          <p:cNvPr id="6" name="object 6"/>
          <p:cNvSpPr txBox="1"/>
          <p:nvPr/>
        </p:nvSpPr>
        <p:spPr>
          <a:xfrm>
            <a:off x="12263061" y="1006475"/>
            <a:ext cx="109029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Shopping </a:t>
            </a:r>
            <a:r>
              <a:rPr sz="1400" spc="-20" dirty="0">
                <a:solidFill>
                  <a:schemeClr val="bg1"/>
                </a:solidFill>
                <a:latin typeface="Source Sans Pro"/>
                <a:cs typeface="Source Sans Pro"/>
              </a:rPr>
              <a:t>Cart</a:t>
            </a:r>
            <a:endParaRPr sz="1400">
              <a:solidFill>
                <a:schemeClr val="bg1"/>
              </a:solidFill>
              <a:latin typeface="Source Sans Pro"/>
              <a:cs typeface="Source Sans Pro"/>
            </a:endParaRPr>
          </a:p>
        </p:txBody>
      </p:sp>
      <p:sp>
        <p:nvSpPr>
          <p:cNvPr id="7" name="object 7"/>
          <p:cNvSpPr txBox="1"/>
          <p:nvPr/>
        </p:nvSpPr>
        <p:spPr>
          <a:xfrm>
            <a:off x="15074434" y="1006475"/>
            <a:ext cx="9880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Show</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Layout</a:t>
            </a:r>
            <a:endParaRPr sz="1400">
              <a:solidFill>
                <a:schemeClr val="bg1"/>
              </a:solidFill>
              <a:latin typeface="Source Sans Pro"/>
              <a:cs typeface="Source Sans Pro"/>
            </a:endParaRPr>
          </a:p>
        </p:txBody>
      </p:sp>
      <p:sp>
        <p:nvSpPr>
          <p:cNvPr id="8" name="object 8"/>
          <p:cNvSpPr txBox="1"/>
          <p:nvPr/>
        </p:nvSpPr>
        <p:spPr>
          <a:xfrm>
            <a:off x="1183276" y="3711524"/>
            <a:ext cx="11684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Simple </a:t>
            </a:r>
            <a:r>
              <a:rPr sz="1400" spc="-10" dirty="0">
                <a:solidFill>
                  <a:schemeClr val="bg1"/>
                </a:solidFill>
                <a:latin typeface="Source Sans Pro"/>
                <a:cs typeface="Source Sans Pro"/>
              </a:rPr>
              <a:t>Oblique</a:t>
            </a:r>
            <a:endParaRPr sz="1400">
              <a:solidFill>
                <a:schemeClr val="bg1"/>
              </a:solidFill>
              <a:latin typeface="Source Sans Pro"/>
              <a:cs typeface="Source Sans Pro"/>
            </a:endParaRPr>
          </a:p>
        </p:txBody>
      </p:sp>
      <p:sp>
        <p:nvSpPr>
          <p:cNvPr id="9" name="object 9"/>
          <p:cNvSpPr txBox="1"/>
          <p:nvPr/>
        </p:nvSpPr>
        <p:spPr>
          <a:xfrm>
            <a:off x="4271840" y="3711524"/>
            <a:ext cx="51180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Sitting</a:t>
            </a:r>
            <a:endParaRPr sz="1400">
              <a:solidFill>
                <a:schemeClr val="bg1"/>
              </a:solidFill>
              <a:latin typeface="Source Sans Pro"/>
              <a:cs typeface="Source Sans Pro"/>
            </a:endParaRPr>
          </a:p>
        </p:txBody>
      </p:sp>
      <p:sp>
        <p:nvSpPr>
          <p:cNvPr id="10" name="object 10"/>
          <p:cNvSpPr txBox="1"/>
          <p:nvPr/>
        </p:nvSpPr>
        <p:spPr>
          <a:xfrm>
            <a:off x="6979378" y="3711524"/>
            <a:ext cx="61658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Skeletal</a:t>
            </a:r>
            <a:endParaRPr sz="1400">
              <a:solidFill>
                <a:schemeClr val="bg1"/>
              </a:solidFill>
              <a:latin typeface="Source Sans Pro"/>
              <a:cs typeface="Source Sans Pro"/>
            </a:endParaRPr>
          </a:p>
        </p:txBody>
      </p:sp>
      <p:sp>
        <p:nvSpPr>
          <p:cNvPr id="11" name="object 11"/>
          <p:cNvSpPr txBox="1"/>
          <p:nvPr/>
        </p:nvSpPr>
        <p:spPr>
          <a:xfrm>
            <a:off x="9573303" y="3711524"/>
            <a:ext cx="9493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Smart </a:t>
            </a:r>
            <a:r>
              <a:rPr sz="1400" spc="-10" dirty="0">
                <a:solidFill>
                  <a:schemeClr val="bg1"/>
                </a:solidFill>
                <a:latin typeface="Source Sans Pro"/>
                <a:cs typeface="Source Sans Pro"/>
              </a:rPr>
              <a:t>Brush</a:t>
            </a:r>
            <a:endParaRPr sz="1400">
              <a:solidFill>
                <a:schemeClr val="bg1"/>
              </a:solidFill>
              <a:latin typeface="Source Sans Pro"/>
              <a:cs typeface="Source Sans Pro"/>
            </a:endParaRPr>
          </a:p>
        </p:txBody>
      </p:sp>
      <p:sp>
        <p:nvSpPr>
          <p:cNvPr id="12" name="object 12"/>
          <p:cNvSpPr txBox="1"/>
          <p:nvPr/>
        </p:nvSpPr>
        <p:spPr>
          <a:xfrm>
            <a:off x="12174694" y="3711524"/>
            <a:ext cx="12668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Software</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Update</a:t>
            </a:r>
            <a:endParaRPr sz="1400">
              <a:solidFill>
                <a:schemeClr val="bg1"/>
              </a:solidFill>
              <a:latin typeface="Source Sans Pro"/>
              <a:cs typeface="Source Sans Pro"/>
            </a:endParaRPr>
          </a:p>
        </p:txBody>
      </p:sp>
      <p:sp>
        <p:nvSpPr>
          <p:cNvPr id="13" name="object 13"/>
          <p:cNvSpPr txBox="1"/>
          <p:nvPr/>
        </p:nvSpPr>
        <p:spPr>
          <a:xfrm>
            <a:off x="15398742" y="3711524"/>
            <a:ext cx="33909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Sort</a:t>
            </a:r>
            <a:endParaRPr sz="1400">
              <a:solidFill>
                <a:schemeClr val="bg1"/>
              </a:solidFill>
              <a:latin typeface="Source Sans Pro"/>
              <a:cs typeface="Source Sans Pro"/>
            </a:endParaRPr>
          </a:p>
        </p:txBody>
      </p:sp>
      <p:sp>
        <p:nvSpPr>
          <p:cNvPr id="14" name="object 14"/>
          <p:cNvSpPr txBox="1"/>
          <p:nvPr/>
        </p:nvSpPr>
        <p:spPr>
          <a:xfrm>
            <a:off x="1513095" y="6416573"/>
            <a:ext cx="508634"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SPECT</a:t>
            </a:r>
            <a:endParaRPr sz="1400">
              <a:solidFill>
                <a:schemeClr val="bg1"/>
              </a:solidFill>
              <a:latin typeface="Source Sans Pro"/>
              <a:cs typeface="Source Sans Pro"/>
            </a:endParaRPr>
          </a:p>
        </p:txBody>
      </p:sp>
      <p:sp>
        <p:nvSpPr>
          <p:cNvPr id="15" name="object 15"/>
          <p:cNvSpPr txBox="1"/>
          <p:nvPr/>
        </p:nvSpPr>
        <p:spPr>
          <a:xfrm>
            <a:off x="4183118" y="6416573"/>
            <a:ext cx="68897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Standing</a:t>
            </a:r>
            <a:endParaRPr sz="1400">
              <a:solidFill>
                <a:schemeClr val="bg1"/>
              </a:solidFill>
              <a:latin typeface="Source Sans Pro"/>
              <a:cs typeface="Source Sans Pro"/>
            </a:endParaRPr>
          </a:p>
        </p:txBody>
      </p:sp>
      <p:sp>
        <p:nvSpPr>
          <p:cNvPr id="16" name="object 16"/>
          <p:cNvSpPr txBox="1"/>
          <p:nvPr/>
        </p:nvSpPr>
        <p:spPr>
          <a:xfrm>
            <a:off x="6857941" y="6416573"/>
            <a:ext cx="8597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Star</a:t>
            </a:r>
            <a:r>
              <a:rPr sz="1400" spc="-35" dirty="0">
                <a:solidFill>
                  <a:schemeClr val="bg1"/>
                </a:solidFill>
                <a:latin typeface="Source Sans Pro"/>
                <a:cs typeface="Source Sans Pro"/>
              </a:rPr>
              <a:t> </a:t>
            </a:r>
            <a:r>
              <a:rPr sz="1400" dirty="0">
                <a:solidFill>
                  <a:schemeClr val="bg1"/>
                </a:solidFill>
                <a:latin typeface="Source Sans Pro"/>
                <a:cs typeface="Source Sans Pro"/>
              </a:rPr>
              <a:t>-</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Filled</a:t>
            </a:r>
            <a:endParaRPr sz="1400">
              <a:solidFill>
                <a:schemeClr val="bg1"/>
              </a:solidFill>
              <a:latin typeface="Source Sans Pro"/>
              <a:cs typeface="Source Sans Pro"/>
            </a:endParaRPr>
          </a:p>
        </p:txBody>
      </p:sp>
      <p:sp>
        <p:nvSpPr>
          <p:cNvPr id="17" name="object 17"/>
          <p:cNvSpPr txBox="1"/>
          <p:nvPr/>
        </p:nvSpPr>
        <p:spPr>
          <a:xfrm>
            <a:off x="9547877" y="6416573"/>
            <a:ext cx="10001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Star</a:t>
            </a:r>
            <a:r>
              <a:rPr sz="1400" spc="-45" dirty="0">
                <a:solidFill>
                  <a:schemeClr val="bg1"/>
                </a:solidFill>
                <a:latin typeface="Source Sans Pro"/>
                <a:cs typeface="Source Sans Pro"/>
              </a:rPr>
              <a:t> </a:t>
            </a:r>
            <a:r>
              <a:rPr sz="1400" dirty="0">
                <a:solidFill>
                  <a:schemeClr val="bg1"/>
                </a:solidFill>
                <a:latin typeface="Source Sans Pro"/>
                <a:cs typeface="Source Sans Pro"/>
              </a:rPr>
              <a:t>-</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Outline</a:t>
            </a:r>
            <a:endParaRPr sz="1400">
              <a:solidFill>
                <a:schemeClr val="bg1"/>
              </a:solidFill>
              <a:latin typeface="Source Sans Pro"/>
              <a:cs typeface="Source Sans Pro"/>
            </a:endParaRPr>
          </a:p>
        </p:txBody>
      </p:sp>
      <p:sp>
        <p:nvSpPr>
          <p:cNvPr id="18" name="object 18"/>
          <p:cNvSpPr txBox="1"/>
          <p:nvPr/>
        </p:nvSpPr>
        <p:spPr>
          <a:xfrm>
            <a:off x="12476777" y="6416573"/>
            <a:ext cx="6623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Star</a:t>
            </a:r>
            <a:r>
              <a:rPr sz="1400" spc="-65" dirty="0">
                <a:solidFill>
                  <a:schemeClr val="bg1"/>
                </a:solidFill>
                <a:latin typeface="Source Sans Pro"/>
                <a:cs typeface="Source Sans Pro"/>
              </a:rPr>
              <a:t> </a:t>
            </a:r>
            <a:r>
              <a:rPr sz="1400" spc="-20" dirty="0">
                <a:solidFill>
                  <a:schemeClr val="bg1"/>
                </a:solidFill>
                <a:latin typeface="Source Sans Pro"/>
                <a:cs typeface="Source Sans Pro"/>
              </a:rPr>
              <a:t>Half</a:t>
            </a:r>
            <a:endParaRPr sz="1400">
              <a:solidFill>
                <a:schemeClr val="bg1"/>
              </a:solidFill>
              <a:latin typeface="Source Sans Pro"/>
              <a:cs typeface="Source Sans Pro"/>
            </a:endParaRPr>
          </a:p>
        </p:txBody>
      </p:sp>
      <p:sp>
        <p:nvSpPr>
          <p:cNvPr id="19" name="object 19"/>
          <p:cNvSpPr txBox="1"/>
          <p:nvPr/>
        </p:nvSpPr>
        <p:spPr>
          <a:xfrm>
            <a:off x="14852541" y="6416573"/>
            <a:ext cx="14312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Stationary</a:t>
            </a:r>
            <a:r>
              <a:rPr sz="1400" spc="-50" dirty="0">
                <a:solidFill>
                  <a:schemeClr val="bg1"/>
                </a:solidFill>
                <a:latin typeface="Source Sans Pro"/>
                <a:cs typeface="Source Sans Pro"/>
              </a:rPr>
              <a:t> </a:t>
            </a:r>
            <a:r>
              <a:rPr sz="1400" spc="-10" dirty="0">
                <a:solidFill>
                  <a:schemeClr val="bg1"/>
                </a:solidFill>
                <a:latin typeface="Source Sans Pro"/>
                <a:cs typeface="Source Sans Pro"/>
              </a:rPr>
              <a:t>Console</a:t>
            </a:r>
            <a:endParaRPr sz="1400">
              <a:solidFill>
                <a:schemeClr val="bg1"/>
              </a:solidFill>
              <a:latin typeface="Source Sans Pro"/>
              <a:cs typeface="Source Sans Pro"/>
            </a:endParaRPr>
          </a:p>
        </p:txBody>
      </p:sp>
      <p:pic>
        <p:nvPicPr>
          <p:cNvPr id="39" name="Picture Placeholder 38">
            <a:extLst>
              <a:ext uri="{FF2B5EF4-FFF2-40B4-BE49-F238E27FC236}">
                <a16:creationId xmlns:a16="http://schemas.microsoft.com/office/drawing/2014/main" id="{533304D5-AB8E-4EA6-D3BF-4F0815FC9B92}"/>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41" name="Picture Placeholder 40">
            <a:extLst>
              <a:ext uri="{FF2B5EF4-FFF2-40B4-BE49-F238E27FC236}">
                <a16:creationId xmlns:a16="http://schemas.microsoft.com/office/drawing/2014/main" id="{CEBA0022-358D-9FF1-3B8E-A6BD2427136F}"/>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45" name="Picture Placeholder 44">
            <a:extLst>
              <a:ext uri="{FF2B5EF4-FFF2-40B4-BE49-F238E27FC236}">
                <a16:creationId xmlns:a16="http://schemas.microsoft.com/office/drawing/2014/main" id="{408007E4-284F-D56A-BBE3-5A323C82B2AA}"/>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47" name="Picture Placeholder 46">
            <a:extLst>
              <a:ext uri="{FF2B5EF4-FFF2-40B4-BE49-F238E27FC236}">
                <a16:creationId xmlns:a16="http://schemas.microsoft.com/office/drawing/2014/main" id="{A81E43DD-E296-31FF-0EA3-63D7C424A46C}"/>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49" name="Picture Placeholder 48">
            <a:extLst>
              <a:ext uri="{FF2B5EF4-FFF2-40B4-BE49-F238E27FC236}">
                <a16:creationId xmlns:a16="http://schemas.microsoft.com/office/drawing/2014/main" id="{9934F60B-6CDC-E5FB-54D6-F1F74E4CB39C}"/>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51" name="Picture Placeholder 50">
            <a:extLst>
              <a:ext uri="{FF2B5EF4-FFF2-40B4-BE49-F238E27FC236}">
                <a16:creationId xmlns:a16="http://schemas.microsoft.com/office/drawing/2014/main" id="{519A1662-3656-E2D3-8CE0-24AA56BBDD1E}"/>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53" name="Picture Placeholder 52">
            <a:extLst>
              <a:ext uri="{FF2B5EF4-FFF2-40B4-BE49-F238E27FC236}">
                <a16:creationId xmlns:a16="http://schemas.microsoft.com/office/drawing/2014/main" id="{3148F881-B5A4-9B38-8C91-1C1A9E00F280}"/>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55" name="Picture Placeholder 54">
            <a:extLst>
              <a:ext uri="{FF2B5EF4-FFF2-40B4-BE49-F238E27FC236}">
                <a16:creationId xmlns:a16="http://schemas.microsoft.com/office/drawing/2014/main" id="{9C16A1BF-12B8-DE86-EF8B-E893EBD36038}"/>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57" name="Picture Placeholder 56">
            <a:extLst>
              <a:ext uri="{FF2B5EF4-FFF2-40B4-BE49-F238E27FC236}">
                <a16:creationId xmlns:a16="http://schemas.microsoft.com/office/drawing/2014/main" id="{78729B92-AC2E-B71F-75FA-C3570B5460E4}"/>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59" name="Picture Placeholder 58">
            <a:extLst>
              <a:ext uri="{FF2B5EF4-FFF2-40B4-BE49-F238E27FC236}">
                <a16:creationId xmlns:a16="http://schemas.microsoft.com/office/drawing/2014/main" id="{7F51B7DB-F3EC-A31A-2DDA-1594C1A1EE7A}"/>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61" name="Picture Placeholder 60">
            <a:extLst>
              <a:ext uri="{FF2B5EF4-FFF2-40B4-BE49-F238E27FC236}">
                <a16:creationId xmlns:a16="http://schemas.microsoft.com/office/drawing/2014/main" id="{368115D0-D098-0BF8-3964-0DFDE7C83533}"/>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63" name="Picture Placeholder 62">
            <a:extLst>
              <a:ext uri="{FF2B5EF4-FFF2-40B4-BE49-F238E27FC236}">
                <a16:creationId xmlns:a16="http://schemas.microsoft.com/office/drawing/2014/main" id="{FAD1805B-9F25-27D3-96E5-292801EE2E33}"/>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65" name="Picture Placeholder 64">
            <a:extLst>
              <a:ext uri="{FF2B5EF4-FFF2-40B4-BE49-F238E27FC236}">
                <a16:creationId xmlns:a16="http://schemas.microsoft.com/office/drawing/2014/main" id="{B2321A12-D2ED-68D1-577F-42CBB941DBA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67" name="Picture Placeholder 66">
            <a:extLst>
              <a:ext uri="{FF2B5EF4-FFF2-40B4-BE49-F238E27FC236}">
                <a16:creationId xmlns:a16="http://schemas.microsoft.com/office/drawing/2014/main" id="{4377F9D1-6431-3B2F-8B48-BECFA0909F11}"/>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69" name="Picture Placeholder 68">
            <a:extLst>
              <a:ext uri="{FF2B5EF4-FFF2-40B4-BE49-F238E27FC236}">
                <a16:creationId xmlns:a16="http://schemas.microsoft.com/office/drawing/2014/main" id="{0BAA4408-0DA2-470E-A91E-6E4596E14B22}"/>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71" name="Picture Placeholder 70">
            <a:extLst>
              <a:ext uri="{FF2B5EF4-FFF2-40B4-BE49-F238E27FC236}">
                <a16:creationId xmlns:a16="http://schemas.microsoft.com/office/drawing/2014/main" id="{FDBA1B4D-131D-A948-362F-9599D3C9EF7D}"/>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73" name="Picture Placeholder 72">
            <a:extLst>
              <a:ext uri="{FF2B5EF4-FFF2-40B4-BE49-F238E27FC236}">
                <a16:creationId xmlns:a16="http://schemas.microsoft.com/office/drawing/2014/main" id="{91A7EF0C-0E86-E228-46CB-F8E2C7D1F8E5}"/>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sp>
        <p:nvSpPr>
          <p:cNvPr id="20" name="Footer Placeholder 19">
            <a:extLst>
              <a:ext uri="{FF2B5EF4-FFF2-40B4-BE49-F238E27FC236}">
                <a16:creationId xmlns:a16="http://schemas.microsoft.com/office/drawing/2014/main" id="{F755A311-DDE6-85AF-8201-AE90E534AD7B}"/>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FD309ED-4446-9C63-A3AE-F7D22CCA9945}"/>
              </a:ext>
            </a:extLst>
          </p:cNvPr>
          <p:cNvSpPr>
            <a:spLocks noGrp="1"/>
          </p:cNvSpPr>
          <p:nvPr>
            <p:ph type="sldNum" sz="quarter" idx="12"/>
          </p:nvPr>
        </p:nvSpPr>
        <p:spPr/>
        <p:txBody>
          <a:bodyPr/>
          <a:lstStyle/>
          <a:p>
            <a:fld id="{339C9110-F427-4586-9638-A5638F41FBCD}" type="slidenum">
              <a:rPr lang="en-US" smtClean="0"/>
              <a:pPr/>
              <a:t>112</a:t>
            </a:fld>
            <a:endParaRPr lang="en-US"/>
          </a:p>
        </p:txBody>
      </p:sp>
      <p:sp>
        <p:nvSpPr>
          <p:cNvPr id="28" name="Freeform: Shape 20">
            <a:extLst>
              <a:ext uri="{FF2B5EF4-FFF2-40B4-BE49-F238E27FC236}">
                <a16:creationId xmlns:a16="http://schemas.microsoft.com/office/drawing/2014/main" id="{B35001B1-E22B-FB5A-9973-DB2B972AD28F}"/>
              </a:ext>
            </a:extLst>
          </p:cNvPr>
          <p:cNvSpPr/>
          <p:nvPr/>
        </p:nvSpPr>
        <p:spPr>
          <a:xfrm>
            <a:off x="6910531" y="1821434"/>
            <a:ext cx="766278" cy="708571"/>
          </a:xfrm>
          <a:custGeom>
            <a:avLst/>
            <a:gdLst>
              <a:gd name="connsiteX0" fmla="*/ 530725 w 766278"/>
              <a:gd name="connsiteY0" fmla="*/ 708572 h 708571"/>
              <a:gd name="connsiteX1" fmla="*/ 235848 w 766278"/>
              <a:gd name="connsiteY1" fmla="*/ 708572 h 708571"/>
              <a:gd name="connsiteX2" fmla="*/ 206361 w 766278"/>
              <a:gd name="connsiteY2" fmla="*/ 679049 h 708571"/>
              <a:gd name="connsiteX3" fmla="*/ 206361 w 766278"/>
              <a:gd name="connsiteY3" fmla="*/ 413343 h 708571"/>
              <a:gd name="connsiteX4" fmla="*/ 29435 w 766278"/>
              <a:gd name="connsiteY4" fmla="*/ 413343 h 708571"/>
              <a:gd name="connsiteX5" fmla="*/ 2306 w 766278"/>
              <a:gd name="connsiteY5" fmla="*/ 395039 h 708571"/>
              <a:gd name="connsiteX6" fmla="*/ 8499 w 766278"/>
              <a:gd name="connsiteY6" fmla="*/ 362859 h 708571"/>
              <a:gd name="connsiteX7" fmla="*/ 362350 w 766278"/>
              <a:gd name="connsiteY7" fmla="*/ 8585 h 708571"/>
              <a:gd name="connsiteX8" fmla="*/ 403928 w 766278"/>
              <a:gd name="connsiteY8" fmla="*/ 8585 h 708571"/>
              <a:gd name="connsiteX9" fmla="*/ 403928 w 766278"/>
              <a:gd name="connsiteY9" fmla="*/ 8585 h 708571"/>
              <a:gd name="connsiteX10" fmla="*/ 757779 w 766278"/>
              <a:gd name="connsiteY10" fmla="*/ 362859 h 708571"/>
              <a:gd name="connsiteX11" fmla="*/ 763972 w 766278"/>
              <a:gd name="connsiteY11" fmla="*/ 395039 h 708571"/>
              <a:gd name="connsiteX12" fmla="*/ 737138 w 766278"/>
              <a:gd name="connsiteY12" fmla="*/ 413343 h 708571"/>
              <a:gd name="connsiteX13" fmla="*/ 560212 w 766278"/>
              <a:gd name="connsiteY13" fmla="*/ 413343 h 708571"/>
              <a:gd name="connsiteX14" fmla="*/ 560212 w 766278"/>
              <a:gd name="connsiteY14" fmla="*/ 679049 h 708571"/>
              <a:gd name="connsiteX15" fmla="*/ 530725 w 766278"/>
              <a:gd name="connsiteY15" fmla="*/ 708572 h 708571"/>
              <a:gd name="connsiteX16" fmla="*/ 265336 w 766278"/>
              <a:gd name="connsiteY16" fmla="*/ 649526 h 708571"/>
              <a:gd name="connsiteX17" fmla="*/ 501237 w 766278"/>
              <a:gd name="connsiteY17" fmla="*/ 649526 h 708571"/>
              <a:gd name="connsiteX18" fmla="*/ 501237 w 766278"/>
              <a:gd name="connsiteY18" fmla="*/ 383820 h 708571"/>
              <a:gd name="connsiteX19" fmla="*/ 530725 w 766278"/>
              <a:gd name="connsiteY19" fmla="*/ 354298 h 708571"/>
              <a:gd name="connsiteX20" fmla="*/ 666073 w 766278"/>
              <a:gd name="connsiteY20" fmla="*/ 354298 h 708571"/>
              <a:gd name="connsiteX21" fmla="*/ 383286 w 766278"/>
              <a:gd name="connsiteY21" fmla="*/ 71173 h 708571"/>
              <a:gd name="connsiteX22" fmla="*/ 100500 w 766278"/>
              <a:gd name="connsiteY22" fmla="*/ 354298 h 708571"/>
              <a:gd name="connsiteX23" fmla="*/ 235848 w 766278"/>
              <a:gd name="connsiteY23" fmla="*/ 354298 h 708571"/>
              <a:gd name="connsiteX24" fmla="*/ 265336 w 766278"/>
              <a:gd name="connsiteY24" fmla="*/ 383820 h 708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66278" h="708571">
                <a:moveTo>
                  <a:pt x="530725" y="708572"/>
                </a:moveTo>
                <a:lnTo>
                  <a:pt x="235848" y="708572"/>
                </a:lnTo>
                <a:cubicBezTo>
                  <a:pt x="219563" y="708572"/>
                  <a:pt x="206361" y="695354"/>
                  <a:pt x="206361" y="679049"/>
                </a:cubicBezTo>
                <a:lnTo>
                  <a:pt x="206361" y="413343"/>
                </a:lnTo>
                <a:lnTo>
                  <a:pt x="29435" y="413343"/>
                </a:lnTo>
                <a:cubicBezTo>
                  <a:pt x="17531" y="413284"/>
                  <a:pt x="6830" y="406064"/>
                  <a:pt x="2306" y="395039"/>
                </a:cubicBezTo>
                <a:cubicBezTo>
                  <a:pt x="-2311" y="384045"/>
                  <a:pt x="132" y="371349"/>
                  <a:pt x="8499" y="362859"/>
                </a:cubicBezTo>
                <a:lnTo>
                  <a:pt x="362350" y="8585"/>
                </a:lnTo>
                <a:cubicBezTo>
                  <a:pt x="373852" y="-2862"/>
                  <a:pt x="392427" y="-2862"/>
                  <a:pt x="403928" y="8585"/>
                </a:cubicBezTo>
                <a:lnTo>
                  <a:pt x="403928" y="8585"/>
                </a:lnTo>
                <a:lnTo>
                  <a:pt x="757779" y="362859"/>
                </a:lnTo>
                <a:cubicBezTo>
                  <a:pt x="766146" y="371349"/>
                  <a:pt x="768589" y="384045"/>
                  <a:pt x="763972" y="395039"/>
                </a:cubicBezTo>
                <a:cubicBezTo>
                  <a:pt x="759490" y="405966"/>
                  <a:pt x="748934" y="413166"/>
                  <a:pt x="737138" y="413343"/>
                </a:cubicBezTo>
                <a:lnTo>
                  <a:pt x="560212" y="413343"/>
                </a:lnTo>
                <a:lnTo>
                  <a:pt x="560212" y="679049"/>
                </a:lnTo>
                <a:cubicBezTo>
                  <a:pt x="560212" y="695354"/>
                  <a:pt x="547010" y="708572"/>
                  <a:pt x="530725" y="708572"/>
                </a:cubicBezTo>
                <a:close/>
                <a:moveTo>
                  <a:pt x="265336" y="649526"/>
                </a:moveTo>
                <a:lnTo>
                  <a:pt x="501237" y="649526"/>
                </a:lnTo>
                <a:lnTo>
                  <a:pt x="501237" y="383820"/>
                </a:lnTo>
                <a:cubicBezTo>
                  <a:pt x="501237" y="367515"/>
                  <a:pt x="514439" y="354298"/>
                  <a:pt x="530725" y="354298"/>
                </a:cubicBezTo>
                <a:lnTo>
                  <a:pt x="666073" y="354298"/>
                </a:lnTo>
                <a:lnTo>
                  <a:pt x="383286" y="71173"/>
                </a:lnTo>
                <a:lnTo>
                  <a:pt x="100500" y="354298"/>
                </a:lnTo>
                <a:lnTo>
                  <a:pt x="235848" y="354298"/>
                </a:lnTo>
                <a:cubicBezTo>
                  <a:pt x="252134" y="354298"/>
                  <a:pt x="265336" y="367515"/>
                  <a:pt x="265336" y="383820"/>
                </a:cubicBezTo>
                <a:close/>
              </a:path>
            </a:pathLst>
          </a:custGeom>
          <a:solidFill>
            <a:schemeClr val="bg1"/>
          </a:solidFill>
          <a:ln w="29468" cap="flat">
            <a:noFill/>
            <a:prstDash val="solid"/>
            <a:miter/>
          </a:ln>
        </p:spPr>
        <p:txBody>
          <a:bodyPr rtlCol="0" anchor="ctr"/>
          <a:lstStyle/>
          <a:p>
            <a:endParaRPr lang="en-US"/>
          </a:p>
        </p:txBody>
      </p:sp>
    </p:spTree>
    <p:extLst>
      <p:ext uri="{BB962C8B-B14F-4D97-AF65-F5344CB8AC3E}">
        <p14:creationId xmlns:p14="http://schemas.microsoft.com/office/powerpoint/2010/main" val="50252405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1121222" y="1006475"/>
            <a:ext cx="129286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Status</a:t>
            </a:r>
            <a:r>
              <a:rPr sz="1400" spc="-2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Available</a:t>
            </a:r>
            <a:endParaRPr sz="1400" dirty="0">
              <a:solidFill>
                <a:schemeClr val="bg1"/>
              </a:solidFill>
              <a:latin typeface="Source Sans Pro"/>
              <a:cs typeface="Source Sans Pro"/>
            </a:endParaRPr>
          </a:p>
        </p:txBody>
      </p:sp>
      <p:sp>
        <p:nvSpPr>
          <p:cNvPr id="3" name="object 3"/>
          <p:cNvSpPr txBox="1"/>
          <p:nvPr/>
        </p:nvSpPr>
        <p:spPr>
          <a:xfrm>
            <a:off x="4021673" y="1006475"/>
            <a:ext cx="101219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Status</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a:t>
            </a:r>
            <a:r>
              <a:rPr sz="1400" spc="-20" dirty="0">
                <a:solidFill>
                  <a:schemeClr val="bg1"/>
                </a:solidFill>
                <a:latin typeface="Source Sans Pro"/>
                <a:cs typeface="Source Sans Pro"/>
              </a:rPr>
              <a:t>Away</a:t>
            </a:r>
            <a:endParaRPr sz="1400">
              <a:solidFill>
                <a:schemeClr val="bg1"/>
              </a:solidFill>
              <a:latin typeface="Source Sans Pro"/>
              <a:cs typeface="Source Sans Pro"/>
            </a:endParaRPr>
          </a:p>
        </p:txBody>
      </p:sp>
      <p:sp>
        <p:nvSpPr>
          <p:cNvPr id="4" name="object 4"/>
          <p:cNvSpPr txBox="1"/>
          <p:nvPr/>
        </p:nvSpPr>
        <p:spPr>
          <a:xfrm>
            <a:off x="6799620" y="1006475"/>
            <a:ext cx="9766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Status</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a:t>
            </a:r>
            <a:r>
              <a:rPr sz="1400" spc="-20" dirty="0">
                <a:solidFill>
                  <a:schemeClr val="bg1"/>
                </a:solidFill>
                <a:latin typeface="Source Sans Pro"/>
                <a:cs typeface="Source Sans Pro"/>
              </a:rPr>
              <a:t>Busy</a:t>
            </a:r>
            <a:endParaRPr sz="1400">
              <a:solidFill>
                <a:schemeClr val="bg1"/>
              </a:solidFill>
              <a:latin typeface="Source Sans Pro"/>
              <a:cs typeface="Source Sans Pro"/>
            </a:endParaRPr>
          </a:p>
        </p:txBody>
      </p:sp>
      <p:sp>
        <p:nvSpPr>
          <p:cNvPr id="5" name="object 5"/>
          <p:cNvSpPr txBox="1"/>
          <p:nvPr/>
        </p:nvSpPr>
        <p:spPr>
          <a:xfrm>
            <a:off x="9196009" y="1006475"/>
            <a:ext cx="17037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Status</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a:t>
            </a:r>
            <a:r>
              <a:rPr sz="1400" dirty="0">
                <a:solidFill>
                  <a:schemeClr val="bg1"/>
                </a:solidFill>
                <a:latin typeface="Source Sans Pro"/>
                <a:cs typeface="Source Sans Pro"/>
              </a:rPr>
              <a:t>Do</a:t>
            </a:r>
            <a:r>
              <a:rPr sz="1400" spc="-15" dirty="0">
                <a:solidFill>
                  <a:schemeClr val="bg1"/>
                </a:solidFill>
                <a:latin typeface="Source Sans Pro"/>
                <a:cs typeface="Source Sans Pro"/>
              </a:rPr>
              <a:t> </a:t>
            </a:r>
            <a:r>
              <a:rPr sz="1400" dirty="0">
                <a:solidFill>
                  <a:schemeClr val="bg1"/>
                </a:solidFill>
                <a:latin typeface="Source Sans Pro"/>
                <a:cs typeface="Source Sans Pro"/>
              </a:rPr>
              <a:t>Not</a:t>
            </a:r>
            <a:r>
              <a:rPr sz="1400" spc="-10" dirty="0">
                <a:solidFill>
                  <a:schemeClr val="bg1"/>
                </a:solidFill>
                <a:latin typeface="Source Sans Pro"/>
                <a:cs typeface="Source Sans Pro"/>
              </a:rPr>
              <a:t> Disturb</a:t>
            </a:r>
            <a:endParaRPr sz="1400">
              <a:solidFill>
                <a:schemeClr val="bg1"/>
              </a:solidFill>
              <a:latin typeface="Source Sans Pro"/>
              <a:cs typeface="Source Sans Pro"/>
            </a:endParaRPr>
          </a:p>
        </p:txBody>
      </p:sp>
      <p:sp>
        <p:nvSpPr>
          <p:cNvPr id="6" name="object 6"/>
          <p:cNvSpPr txBox="1"/>
          <p:nvPr/>
        </p:nvSpPr>
        <p:spPr>
          <a:xfrm>
            <a:off x="12251680" y="1006475"/>
            <a:ext cx="111252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Status</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Offline</a:t>
            </a:r>
            <a:endParaRPr sz="1400">
              <a:solidFill>
                <a:schemeClr val="bg1"/>
              </a:solidFill>
              <a:latin typeface="Source Sans Pro"/>
              <a:cs typeface="Source Sans Pro"/>
            </a:endParaRPr>
          </a:p>
        </p:txBody>
      </p:sp>
      <p:sp>
        <p:nvSpPr>
          <p:cNvPr id="7" name="object 7"/>
          <p:cNvSpPr txBox="1"/>
          <p:nvPr/>
        </p:nvSpPr>
        <p:spPr>
          <a:xfrm>
            <a:off x="15383626" y="1006475"/>
            <a:ext cx="36893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Stop</a:t>
            </a:r>
            <a:endParaRPr sz="1400">
              <a:solidFill>
                <a:schemeClr val="bg1"/>
              </a:solidFill>
              <a:latin typeface="Source Sans Pro"/>
              <a:cs typeface="Source Sans Pro"/>
            </a:endParaRPr>
          </a:p>
        </p:txBody>
      </p:sp>
      <p:sp>
        <p:nvSpPr>
          <p:cNvPr id="8" name="object 8"/>
          <p:cNvSpPr txBox="1"/>
          <p:nvPr/>
        </p:nvSpPr>
        <p:spPr>
          <a:xfrm>
            <a:off x="1005474" y="3711524"/>
            <a:ext cx="15240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Stop</a:t>
            </a:r>
            <a:r>
              <a:rPr sz="1400" spc="-40" dirty="0">
                <a:solidFill>
                  <a:schemeClr val="bg1"/>
                </a:solidFill>
                <a:latin typeface="Source Sans Pro"/>
                <a:cs typeface="Source Sans Pro"/>
              </a:rPr>
              <a:t> </a:t>
            </a:r>
            <a:r>
              <a:rPr sz="1400" dirty="0">
                <a:solidFill>
                  <a:schemeClr val="bg1"/>
                </a:solidFill>
                <a:latin typeface="Source Sans Pro"/>
                <a:cs typeface="Source Sans Pro"/>
              </a:rPr>
              <a:t>Blood</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Pressure</a:t>
            </a:r>
            <a:endParaRPr sz="1400">
              <a:solidFill>
                <a:schemeClr val="bg1"/>
              </a:solidFill>
              <a:latin typeface="Source Sans Pro"/>
              <a:cs typeface="Source Sans Pro"/>
            </a:endParaRPr>
          </a:p>
        </p:txBody>
      </p:sp>
      <p:sp>
        <p:nvSpPr>
          <p:cNvPr id="9" name="object 9"/>
          <p:cNvSpPr txBox="1"/>
          <p:nvPr/>
        </p:nvSpPr>
        <p:spPr>
          <a:xfrm>
            <a:off x="4028252" y="3711524"/>
            <a:ext cx="9988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Stop</a:t>
            </a:r>
            <a:r>
              <a:rPr sz="1400" spc="-55" dirty="0">
                <a:solidFill>
                  <a:schemeClr val="bg1"/>
                </a:solidFill>
                <a:latin typeface="Source Sans Pro"/>
                <a:cs typeface="Source Sans Pro"/>
              </a:rPr>
              <a:t> </a:t>
            </a:r>
            <a:r>
              <a:rPr sz="1400" spc="-10" dirty="0">
                <a:solidFill>
                  <a:schemeClr val="bg1"/>
                </a:solidFill>
                <a:latin typeface="Source Sans Pro"/>
                <a:cs typeface="Source Sans Pro"/>
              </a:rPr>
              <a:t>Printing</a:t>
            </a:r>
            <a:endParaRPr sz="1400">
              <a:solidFill>
                <a:schemeClr val="bg1"/>
              </a:solidFill>
              <a:latin typeface="Source Sans Pro"/>
              <a:cs typeface="Source Sans Pro"/>
            </a:endParaRPr>
          </a:p>
        </p:txBody>
      </p:sp>
      <p:sp>
        <p:nvSpPr>
          <p:cNvPr id="10" name="object 10"/>
          <p:cNvSpPr txBox="1"/>
          <p:nvPr/>
        </p:nvSpPr>
        <p:spPr>
          <a:xfrm>
            <a:off x="6598173" y="3711524"/>
            <a:ext cx="13792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Stop</a:t>
            </a:r>
            <a:r>
              <a:rPr sz="1400" spc="-45" dirty="0">
                <a:solidFill>
                  <a:schemeClr val="bg1"/>
                </a:solidFill>
                <a:latin typeface="Source Sans Pro"/>
                <a:cs typeface="Source Sans Pro"/>
              </a:rPr>
              <a:t> </a:t>
            </a:r>
            <a:r>
              <a:rPr sz="1400" dirty="0">
                <a:solidFill>
                  <a:schemeClr val="bg1"/>
                </a:solidFill>
                <a:latin typeface="Source Sans Pro"/>
                <a:cs typeface="Source Sans Pro"/>
              </a:rPr>
              <a:t>Screen</a:t>
            </a:r>
            <a:r>
              <a:rPr sz="1400" spc="-35" dirty="0">
                <a:solidFill>
                  <a:schemeClr val="bg1"/>
                </a:solidFill>
                <a:latin typeface="Source Sans Pro"/>
                <a:cs typeface="Source Sans Pro"/>
              </a:rPr>
              <a:t> </a:t>
            </a:r>
            <a:r>
              <a:rPr sz="1400" spc="-10" dirty="0">
                <a:solidFill>
                  <a:schemeClr val="bg1"/>
                </a:solidFill>
                <a:latin typeface="Source Sans Pro"/>
                <a:cs typeface="Source Sans Pro"/>
              </a:rPr>
              <a:t>Share</a:t>
            </a:r>
            <a:endParaRPr sz="1400">
              <a:solidFill>
                <a:schemeClr val="bg1"/>
              </a:solidFill>
              <a:latin typeface="Source Sans Pro"/>
              <a:cs typeface="Source Sans Pro"/>
            </a:endParaRPr>
          </a:p>
        </p:txBody>
      </p:sp>
      <p:sp>
        <p:nvSpPr>
          <p:cNvPr id="11" name="object 11"/>
          <p:cNvSpPr txBox="1"/>
          <p:nvPr/>
        </p:nvSpPr>
        <p:spPr>
          <a:xfrm>
            <a:off x="9450085" y="3711524"/>
            <a:ext cx="11957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Stop</a:t>
            </a:r>
            <a:r>
              <a:rPr sz="1400" spc="-55" dirty="0">
                <a:solidFill>
                  <a:schemeClr val="bg1"/>
                </a:solidFill>
                <a:latin typeface="Source Sans Pro"/>
                <a:cs typeface="Source Sans Pro"/>
              </a:rPr>
              <a:t> </a:t>
            </a:r>
            <a:r>
              <a:rPr sz="1400" spc="-10" dirty="0">
                <a:solidFill>
                  <a:schemeClr val="bg1"/>
                </a:solidFill>
                <a:latin typeface="Source Sans Pro"/>
                <a:cs typeface="Source Sans Pro"/>
              </a:rPr>
              <a:t>Stopwatch</a:t>
            </a:r>
            <a:endParaRPr sz="1400" dirty="0">
              <a:solidFill>
                <a:schemeClr val="bg1"/>
              </a:solidFill>
              <a:latin typeface="Source Sans Pro"/>
              <a:cs typeface="Source Sans Pro"/>
            </a:endParaRPr>
          </a:p>
        </p:txBody>
      </p:sp>
      <p:sp>
        <p:nvSpPr>
          <p:cNvPr id="12" name="object 12"/>
          <p:cNvSpPr txBox="1"/>
          <p:nvPr/>
        </p:nvSpPr>
        <p:spPr>
          <a:xfrm>
            <a:off x="12413122" y="3711524"/>
            <a:ext cx="78994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Streaming</a:t>
            </a:r>
            <a:endParaRPr sz="1400">
              <a:solidFill>
                <a:schemeClr val="bg1"/>
              </a:solidFill>
              <a:latin typeface="Source Sans Pro"/>
              <a:cs typeface="Source Sans Pro"/>
            </a:endParaRPr>
          </a:p>
        </p:txBody>
      </p:sp>
      <p:sp>
        <p:nvSpPr>
          <p:cNvPr id="13" name="object 13"/>
          <p:cNvSpPr txBox="1"/>
          <p:nvPr/>
        </p:nvSpPr>
        <p:spPr>
          <a:xfrm>
            <a:off x="15295438" y="3711524"/>
            <a:ext cx="54546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Supine</a:t>
            </a:r>
            <a:endParaRPr sz="1400">
              <a:solidFill>
                <a:schemeClr val="bg1"/>
              </a:solidFill>
              <a:latin typeface="Source Sans Pro"/>
              <a:cs typeface="Source Sans Pro"/>
            </a:endParaRPr>
          </a:p>
        </p:txBody>
      </p:sp>
      <p:sp>
        <p:nvSpPr>
          <p:cNvPr id="14" name="object 14"/>
          <p:cNvSpPr txBox="1"/>
          <p:nvPr/>
        </p:nvSpPr>
        <p:spPr>
          <a:xfrm>
            <a:off x="1576390" y="6416573"/>
            <a:ext cx="38227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Sync</a:t>
            </a:r>
            <a:endParaRPr sz="1400">
              <a:solidFill>
                <a:schemeClr val="bg1"/>
              </a:solidFill>
              <a:latin typeface="Source Sans Pro"/>
              <a:cs typeface="Source Sans Pro"/>
            </a:endParaRPr>
          </a:p>
        </p:txBody>
      </p:sp>
      <p:sp>
        <p:nvSpPr>
          <p:cNvPr id="15" name="object 15"/>
          <p:cNvSpPr txBox="1"/>
          <p:nvPr/>
        </p:nvSpPr>
        <p:spPr>
          <a:xfrm>
            <a:off x="4130306" y="6416573"/>
            <a:ext cx="933665" cy="228268"/>
          </a:xfrm>
          <a:prstGeom prst="rect">
            <a:avLst/>
          </a:prstGeom>
        </p:spPr>
        <p:txBody>
          <a:bodyPr vert="horz" wrap="square" lIns="0" tIns="12700" rIns="0" bIns="0" rtlCol="0">
            <a:spAutoFit/>
          </a:bodyPr>
          <a:lstStyle/>
          <a:p>
            <a:pPr marL="12700">
              <a:lnSpc>
                <a:spcPct val="100000"/>
              </a:lnSpc>
              <a:spcBef>
                <a:spcPts val="100"/>
              </a:spcBef>
            </a:pPr>
            <a:r>
              <a:rPr lang="en-US" sz="1400" spc="-20" dirty="0">
                <a:solidFill>
                  <a:schemeClr val="bg1"/>
                </a:solidFill>
                <a:latin typeface="Source Sans Pro"/>
                <a:cs typeface="Source Sans Pro"/>
              </a:rPr>
              <a:t>Stopwatch</a:t>
            </a:r>
            <a:endParaRPr sz="1400" dirty="0">
              <a:solidFill>
                <a:schemeClr val="bg1"/>
              </a:solidFill>
              <a:latin typeface="Source Sans Pro"/>
              <a:cs typeface="Source Sans Pro"/>
            </a:endParaRPr>
          </a:p>
        </p:txBody>
      </p:sp>
      <p:sp>
        <p:nvSpPr>
          <p:cNvPr id="16" name="object 16"/>
          <p:cNvSpPr txBox="1"/>
          <p:nvPr/>
        </p:nvSpPr>
        <p:spPr>
          <a:xfrm>
            <a:off x="7057894" y="6432346"/>
            <a:ext cx="440319" cy="228268"/>
          </a:xfrm>
          <a:prstGeom prst="rect">
            <a:avLst/>
          </a:prstGeom>
        </p:spPr>
        <p:txBody>
          <a:bodyPr vert="horz" wrap="square" lIns="0" tIns="12700" rIns="0" bIns="0" rtlCol="0">
            <a:spAutoFit/>
          </a:bodyPr>
          <a:lstStyle/>
          <a:p>
            <a:pPr marL="12700">
              <a:lnSpc>
                <a:spcPct val="100000"/>
              </a:lnSpc>
              <a:spcBef>
                <a:spcPts val="100"/>
              </a:spcBef>
            </a:pPr>
            <a:r>
              <a:rPr lang="en-US" sz="1400" spc="-25" dirty="0">
                <a:solidFill>
                  <a:schemeClr val="bg1"/>
                </a:solidFill>
                <a:latin typeface="Source Sans Pro"/>
                <a:cs typeface="Source Sans Pro"/>
              </a:rPr>
              <a:t>Slices</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13E1B17E-8A67-BDE0-AE5E-623082C6F48E}"/>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E0560631-6451-0E91-A2EE-BE770220048F}"/>
              </a:ext>
            </a:extLst>
          </p:cNvPr>
          <p:cNvSpPr>
            <a:spLocks noGrp="1"/>
          </p:cNvSpPr>
          <p:nvPr>
            <p:ph type="sldNum" sz="quarter" idx="12"/>
          </p:nvPr>
        </p:nvSpPr>
        <p:spPr/>
        <p:txBody>
          <a:bodyPr/>
          <a:lstStyle/>
          <a:p>
            <a:fld id="{339C9110-F427-4586-9638-A5638F41FBCD}" type="slidenum">
              <a:rPr lang="en-US" smtClean="0"/>
              <a:pPr/>
              <a:t>113</a:t>
            </a:fld>
            <a:endParaRPr lang="en-US"/>
          </a:p>
        </p:txBody>
      </p:sp>
      <p:pic>
        <p:nvPicPr>
          <p:cNvPr id="49" name="Picture Placeholder 48">
            <a:extLst>
              <a:ext uri="{FF2B5EF4-FFF2-40B4-BE49-F238E27FC236}">
                <a16:creationId xmlns:a16="http://schemas.microsoft.com/office/drawing/2014/main" id="{A00CE31B-F847-633B-A276-268F063D4FB9}"/>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p:blipFill>
        <p:spPr/>
      </p:pic>
      <p:pic>
        <p:nvPicPr>
          <p:cNvPr id="51" name="Picture Placeholder 50">
            <a:extLst>
              <a:ext uri="{FF2B5EF4-FFF2-40B4-BE49-F238E27FC236}">
                <a16:creationId xmlns:a16="http://schemas.microsoft.com/office/drawing/2014/main" id="{9EC0C8DF-004E-CA8A-C3F0-90ECA6A1297A}"/>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p:pic>
      <p:pic>
        <p:nvPicPr>
          <p:cNvPr id="53" name="Picture Placeholder 52">
            <a:extLst>
              <a:ext uri="{FF2B5EF4-FFF2-40B4-BE49-F238E27FC236}">
                <a16:creationId xmlns:a16="http://schemas.microsoft.com/office/drawing/2014/main" id="{E6DDABE7-6DEF-8C81-A86D-44A7BD0A5BB5}"/>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55" name="Picture Placeholder 54">
            <a:extLst>
              <a:ext uri="{FF2B5EF4-FFF2-40B4-BE49-F238E27FC236}">
                <a16:creationId xmlns:a16="http://schemas.microsoft.com/office/drawing/2014/main" id="{F1060891-ECBA-7859-177F-4C3EE62C4F65}"/>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p:blipFill>
        <p:spPr/>
      </p:pic>
      <p:pic>
        <p:nvPicPr>
          <p:cNvPr id="57" name="Picture Placeholder 56">
            <a:extLst>
              <a:ext uri="{FF2B5EF4-FFF2-40B4-BE49-F238E27FC236}">
                <a16:creationId xmlns:a16="http://schemas.microsoft.com/office/drawing/2014/main" id="{FC8CB3A1-2807-0A03-8C4B-ADAE5DEE52FA}"/>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59" name="Picture Placeholder 58">
            <a:extLst>
              <a:ext uri="{FF2B5EF4-FFF2-40B4-BE49-F238E27FC236}">
                <a16:creationId xmlns:a16="http://schemas.microsoft.com/office/drawing/2014/main" id="{27A87E3C-4DBC-5040-412B-1BAB882D5F9A}"/>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p:pic>
      <p:pic>
        <p:nvPicPr>
          <p:cNvPr id="61" name="Picture Placeholder 60">
            <a:extLst>
              <a:ext uri="{FF2B5EF4-FFF2-40B4-BE49-F238E27FC236}">
                <a16:creationId xmlns:a16="http://schemas.microsoft.com/office/drawing/2014/main" id="{423300D0-48E5-0ED0-38A3-00C3057BEAD3}"/>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p:blipFill>
        <p:spPr/>
      </p:pic>
      <p:pic>
        <p:nvPicPr>
          <p:cNvPr id="63" name="Picture Placeholder 62">
            <a:extLst>
              <a:ext uri="{FF2B5EF4-FFF2-40B4-BE49-F238E27FC236}">
                <a16:creationId xmlns:a16="http://schemas.microsoft.com/office/drawing/2014/main" id="{629B0217-4A99-8BD9-1E80-4828BDA3E547}"/>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p:pic>
      <p:pic>
        <p:nvPicPr>
          <p:cNvPr id="24" name="Picture Placeholder 23">
            <a:extLst>
              <a:ext uri="{FF2B5EF4-FFF2-40B4-BE49-F238E27FC236}">
                <a16:creationId xmlns:a16="http://schemas.microsoft.com/office/drawing/2014/main" id="{ABB1141B-6620-C2F7-396B-6CAF7DF3222E}"/>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28" name="Picture Placeholder 27">
            <a:extLst>
              <a:ext uri="{FF2B5EF4-FFF2-40B4-BE49-F238E27FC236}">
                <a16:creationId xmlns:a16="http://schemas.microsoft.com/office/drawing/2014/main" id="{F16BCD80-4993-4CCB-AF19-E585ABD8E7C2}"/>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p:blipFill>
        <p:spPr/>
      </p:pic>
      <p:pic>
        <p:nvPicPr>
          <p:cNvPr id="23" name="Picture Placeholder 22">
            <a:extLst>
              <a:ext uri="{FF2B5EF4-FFF2-40B4-BE49-F238E27FC236}">
                <a16:creationId xmlns:a16="http://schemas.microsoft.com/office/drawing/2014/main" id="{532F6ADC-B173-524A-E432-81AD48BBFC1F}"/>
              </a:ext>
            </a:extLst>
          </p:cNvPr>
          <p:cNvPicPr>
            <a:picLocks noGrp="1" noChangeAspect="1"/>
          </p:cNvPicPr>
          <p:nvPr>
            <p:ph type="pic" sz="quarter" idx="31"/>
          </p:nvPr>
        </p:nvPicPr>
        <p:blipFill>
          <a:blip>
            <a:extLst>
              <a:ext uri="{96DAC541-7B7A-43D3-8B79-37D633B846F1}">
                <asvg:svgBlip xmlns:asvg="http://schemas.microsoft.com/office/drawing/2016/SVG/main" r:embed="rId12"/>
              </a:ext>
            </a:extLst>
          </a:blip>
          <a:srcRect/>
          <a:stretch>
            <a:fillRect/>
          </a:stretch>
        </p:blipFill>
        <p:spPr/>
      </p:pic>
      <p:pic>
        <p:nvPicPr>
          <p:cNvPr id="26" name="Picture Placeholder 25">
            <a:extLst>
              <a:ext uri="{FF2B5EF4-FFF2-40B4-BE49-F238E27FC236}">
                <a16:creationId xmlns:a16="http://schemas.microsoft.com/office/drawing/2014/main" id="{22089AC1-842F-1AB2-2C8E-563AA885CFEC}"/>
              </a:ext>
            </a:extLst>
          </p:cNvPr>
          <p:cNvPicPr>
            <a:picLocks noGrp="1" noChangeAspect="1"/>
          </p:cNvPicPr>
          <p:nvPr>
            <p:ph type="pic" sz="quarter" idx="32"/>
          </p:nvPr>
        </p:nvPicPr>
        <p:blipFill>
          <a:blip>
            <a:extLst>
              <a:ext uri="{96DAC541-7B7A-43D3-8B79-37D633B846F1}">
                <asvg:svgBlip xmlns:asvg="http://schemas.microsoft.com/office/drawing/2016/SVG/main" r:embed="rId13"/>
              </a:ext>
            </a:extLst>
          </a:blip>
          <a:srcRect/>
          <a:stretch>
            <a:fillRect/>
          </a:stretch>
        </p:blipFill>
        <p:spPr/>
      </p:pic>
      <p:sp>
        <p:nvSpPr>
          <p:cNvPr id="27" name="object 11">
            <a:extLst>
              <a:ext uri="{FF2B5EF4-FFF2-40B4-BE49-F238E27FC236}">
                <a16:creationId xmlns:a16="http://schemas.microsoft.com/office/drawing/2014/main" id="{D3E06046-92B8-EF50-8B09-BABFF4AC4648}"/>
              </a:ext>
            </a:extLst>
          </p:cNvPr>
          <p:cNvSpPr txBox="1"/>
          <p:nvPr/>
        </p:nvSpPr>
        <p:spPr>
          <a:xfrm>
            <a:off x="9307811" y="6416573"/>
            <a:ext cx="1449629"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Service Contract</a:t>
            </a:r>
            <a:endParaRPr sz="1400" dirty="0">
              <a:solidFill>
                <a:schemeClr val="bg1"/>
              </a:solidFill>
              <a:latin typeface="Source Sans Pro"/>
              <a:cs typeface="Source Sans Pro"/>
            </a:endParaRPr>
          </a:p>
        </p:txBody>
      </p:sp>
      <p:sp>
        <p:nvSpPr>
          <p:cNvPr id="29" name="object 12">
            <a:extLst>
              <a:ext uri="{FF2B5EF4-FFF2-40B4-BE49-F238E27FC236}">
                <a16:creationId xmlns:a16="http://schemas.microsoft.com/office/drawing/2014/main" id="{EB4CCD66-6554-E992-378A-42CDD7DB7215}"/>
              </a:ext>
            </a:extLst>
          </p:cNvPr>
          <p:cNvSpPr txBox="1"/>
          <p:nvPr/>
        </p:nvSpPr>
        <p:spPr>
          <a:xfrm>
            <a:off x="12170598" y="6416573"/>
            <a:ext cx="1193602"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Shipping Truck</a:t>
            </a:r>
            <a:endParaRPr sz="1400" dirty="0">
              <a:solidFill>
                <a:schemeClr val="bg1"/>
              </a:solidFill>
              <a:latin typeface="Source Sans Pro"/>
              <a:cs typeface="Source Sans Pro"/>
            </a:endParaRPr>
          </a:p>
        </p:txBody>
      </p:sp>
      <p:pic>
        <p:nvPicPr>
          <p:cNvPr id="17" name="Picture Placeholder 24">
            <a:extLst>
              <a:ext uri="{FF2B5EF4-FFF2-40B4-BE49-F238E27FC236}">
                <a16:creationId xmlns:a16="http://schemas.microsoft.com/office/drawing/2014/main" id="{F356BA9D-B834-5408-3B3F-68D037FD85FD}"/>
              </a:ext>
            </a:extLst>
          </p:cNvPr>
          <p:cNvPicPr>
            <a:picLocks noGrp="1" noChangeAspect="1"/>
          </p:cNvPicPr>
          <p:nvPr>
            <p:ph type="pic" sz="quarter" idx="33"/>
          </p:nvPr>
        </p:nvPicPr>
        <p:blipFill>
          <a:blip>
            <a:extLst>
              <a:ext uri="{96DAC541-7B7A-43D3-8B79-37D633B846F1}">
                <asvg:svgBlip xmlns:asvg="http://schemas.microsoft.com/office/drawing/2016/SVG/main" r:embed="rId14"/>
              </a:ext>
            </a:extLst>
          </a:blip>
          <a:srcRect t="84" b="84"/>
          <a:stretch>
            <a:fillRect/>
          </a:stretch>
        </p:blipFill>
        <p:spPr>
          <a:xfrm>
            <a:off x="15115018" y="6934519"/>
            <a:ext cx="943604" cy="943144"/>
          </a:xfrm>
        </p:spPr>
      </p:pic>
      <p:sp>
        <p:nvSpPr>
          <p:cNvPr id="18" name="object 16">
            <a:extLst>
              <a:ext uri="{FF2B5EF4-FFF2-40B4-BE49-F238E27FC236}">
                <a16:creationId xmlns:a16="http://schemas.microsoft.com/office/drawing/2014/main" id="{7B73375B-181E-D673-0B5D-7E29B9EED86D}"/>
              </a:ext>
            </a:extLst>
          </p:cNvPr>
          <p:cNvSpPr txBox="1"/>
          <p:nvPr/>
        </p:nvSpPr>
        <p:spPr>
          <a:xfrm>
            <a:off x="15017496" y="6432346"/>
            <a:ext cx="111252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25" dirty="0">
                <a:solidFill>
                  <a:schemeClr val="bg1"/>
                </a:solidFill>
                <a:latin typeface="Source Sans Pro"/>
                <a:cs typeface="Source Sans Pro"/>
              </a:rPr>
              <a:t>Settings</a:t>
            </a:r>
            <a:endParaRPr sz="1400" dirty="0">
              <a:latin typeface="Source Sans Pro"/>
              <a:cs typeface="Source Sans Pro"/>
            </a:endParaRPr>
          </a:p>
        </p:txBody>
      </p:sp>
      <p:pic>
        <p:nvPicPr>
          <p:cNvPr id="38" name="Picture Placeholder 37">
            <a:extLst>
              <a:ext uri="{FF2B5EF4-FFF2-40B4-BE49-F238E27FC236}">
                <a16:creationId xmlns:a16="http://schemas.microsoft.com/office/drawing/2014/main" id="{C7024539-CE27-B4FE-4B91-589049DA1FCD}"/>
              </a:ext>
            </a:extLst>
          </p:cNvPr>
          <p:cNvPicPr>
            <a:picLocks noGrp="1" noChangeAspect="1"/>
          </p:cNvPicPr>
          <p:nvPr>
            <p:ph type="pic" sz="quarter" idx="13"/>
          </p:nvPr>
        </p:nvPicPr>
        <p:blipFill>
          <a:blip>
            <a:extLst>
              <a:ext uri="{96DAC541-7B7A-43D3-8B79-37D633B846F1}">
                <asvg:svgBlip xmlns:asvg="http://schemas.microsoft.com/office/drawing/2016/SVG/main" r:embed="rId15"/>
              </a:ext>
            </a:extLst>
          </a:blip>
          <a:srcRect/>
          <a:stretch>
            <a:fillRect/>
          </a:stretch>
        </p:blipFill>
        <p:spPr/>
      </p:pic>
      <p:pic>
        <p:nvPicPr>
          <p:cNvPr id="42" name="Picture Placeholder 41">
            <a:extLst>
              <a:ext uri="{FF2B5EF4-FFF2-40B4-BE49-F238E27FC236}">
                <a16:creationId xmlns:a16="http://schemas.microsoft.com/office/drawing/2014/main" id="{2E138084-B7F1-06CD-7B14-73C1D33C1477}"/>
              </a:ext>
            </a:extLst>
          </p:cNvPr>
          <p:cNvPicPr>
            <a:picLocks noGrp="1" noChangeAspect="1"/>
          </p:cNvPicPr>
          <p:nvPr>
            <p:ph type="pic" sz="quarter" idx="14"/>
          </p:nvPr>
        </p:nvPicPr>
        <p:blipFill>
          <a:blip>
            <a:extLst>
              <a:ext uri="{96DAC541-7B7A-43D3-8B79-37D633B846F1}">
                <asvg:svgBlip xmlns:asvg="http://schemas.microsoft.com/office/drawing/2016/SVG/main" r:embed="rId16"/>
              </a:ext>
            </a:extLst>
          </a:blip>
          <a:srcRect t="84" b="84"/>
          <a:stretch>
            <a:fillRect/>
          </a:stretch>
        </p:blipFill>
        <p:spPr/>
      </p:pic>
      <p:pic>
        <p:nvPicPr>
          <p:cNvPr id="46" name="Picture Placeholder 45">
            <a:extLst>
              <a:ext uri="{FF2B5EF4-FFF2-40B4-BE49-F238E27FC236}">
                <a16:creationId xmlns:a16="http://schemas.microsoft.com/office/drawing/2014/main" id="{EB7DAFDD-2C5B-DB7A-C75D-DA675499DE6F}"/>
              </a:ext>
            </a:extLst>
          </p:cNvPr>
          <p:cNvPicPr>
            <a:picLocks noGrp="1" noChangeAspect="1"/>
          </p:cNvPicPr>
          <p:nvPr>
            <p:ph type="pic" sz="quarter" idx="15"/>
          </p:nvPr>
        </p:nvPicPr>
        <p:blipFill>
          <a:blip>
            <a:extLst>
              <a:ext uri="{96DAC541-7B7A-43D3-8B79-37D633B846F1}">
                <asvg:svgBlip xmlns:asvg="http://schemas.microsoft.com/office/drawing/2016/SVG/main" r:embed="rId17"/>
              </a:ext>
            </a:extLst>
          </a:blip>
          <a:srcRect t="84" b="84"/>
          <a:stretch>
            <a:fillRect/>
          </a:stretch>
        </p:blipFill>
        <p:spPr/>
      </p:pic>
      <p:pic>
        <p:nvPicPr>
          <p:cNvPr id="50" name="Picture Placeholder 49">
            <a:extLst>
              <a:ext uri="{FF2B5EF4-FFF2-40B4-BE49-F238E27FC236}">
                <a16:creationId xmlns:a16="http://schemas.microsoft.com/office/drawing/2014/main" id="{3AD005C5-629B-3E52-8193-C4FD99EF915E}"/>
              </a:ext>
            </a:extLst>
          </p:cNvPr>
          <p:cNvPicPr>
            <a:picLocks noGrp="1" noChangeAspect="1"/>
          </p:cNvPicPr>
          <p:nvPr>
            <p:ph type="pic" sz="quarter" idx="16"/>
          </p:nvPr>
        </p:nvPicPr>
        <p:blipFill>
          <a:blip>
            <a:extLst>
              <a:ext uri="{96DAC541-7B7A-43D3-8B79-37D633B846F1}">
                <asvg:svgBlip xmlns:asvg="http://schemas.microsoft.com/office/drawing/2016/SVG/main" r:embed="rId18"/>
              </a:ext>
            </a:extLst>
          </a:blip>
          <a:srcRect/>
          <a:stretch>
            <a:fillRect/>
          </a:stretch>
        </p:blipFill>
        <p:spPr/>
      </p:pic>
      <p:pic>
        <p:nvPicPr>
          <p:cNvPr id="54" name="Picture Placeholder 53">
            <a:extLst>
              <a:ext uri="{FF2B5EF4-FFF2-40B4-BE49-F238E27FC236}">
                <a16:creationId xmlns:a16="http://schemas.microsoft.com/office/drawing/2014/main" id="{1F153602-5862-ABDD-5134-61C00E863D4C}"/>
              </a:ext>
            </a:extLst>
          </p:cNvPr>
          <p:cNvPicPr>
            <a:picLocks noGrp="1" noChangeAspect="1"/>
          </p:cNvPicPr>
          <p:nvPr>
            <p:ph type="pic" sz="quarter" idx="17"/>
          </p:nvPr>
        </p:nvPicPr>
        <p:blipFill>
          <a:blip>
            <a:extLst>
              <a:ext uri="{96DAC541-7B7A-43D3-8B79-37D633B846F1}">
                <asvg:svgBlip xmlns:asvg="http://schemas.microsoft.com/office/drawing/2016/SVG/main" r:embed="rId19"/>
              </a:ext>
            </a:extLst>
          </a:blip>
          <a:srcRect/>
          <a:stretch>
            <a:fillRect/>
          </a:stretch>
        </p:blipFill>
        <p:spPr/>
      </p:pic>
    </p:spTree>
    <p:extLst>
      <p:ext uri="{BB962C8B-B14F-4D97-AF65-F5344CB8AC3E}">
        <p14:creationId xmlns:p14="http://schemas.microsoft.com/office/powerpoint/2010/main" val="310489926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3065BE9-0F52-BC88-488C-71B3C6AE2C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FA1BF70-7BAE-FD65-3E9A-FB129B64F0D7}"/>
              </a:ext>
            </a:extLst>
          </p:cNvPr>
          <p:cNvSpPr txBox="1"/>
          <p:nvPr/>
        </p:nvSpPr>
        <p:spPr>
          <a:xfrm>
            <a:off x="1121222" y="1006475"/>
            <a:ext cx="129286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Screenshot PNG</a:t>
            </a:r>
            <a:endParaRPr sz="1400" dirty="0">
              <a:solidFill>
                <a:schemeClr val="bg1"/>
              </a:solidFill>
              <a:latin typeface="Source Sans Pro"/>
              <a:cs typeface="Source Sans Pro"/>
            </a:endParaRPr>
          </a:p>
        </p:txBody>
      </p:sp>
      <p:sp>
        <p:nvSpPr>
          <p:cNvPr id="3" name="object 3">
            <a:extLst>
              <a:ext uri="{FF2B5EF4-FFF2-40B4-BE49-F238E27FC236}">
                <a16:creationId xmlns:a16="http://schemas.microsoft.com/office/drawing/2014/main" id="{ABE1CCC9-F214-C1B0-F589-697356A542CE}"/>
              </a:ext>
            </a:extLst>
          </p:cNvPr>
          <p:cNvSpPr txBox="1"/>
          <p:nvPr/>
        </p:nvSpPr>
        <p:spPr>
          <a:xfrm>
            <a:off x="3841333" y="1006475"/>
            <a:ext cx="129286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Screenshot SCPT</a:t>
            </a:r>
            <a:endParaRPr lang="en-US" sz="1400" dirty="0">
              <a:solidFill>
                <a:schemeClr val="bg1"/>
              </a:solidFill>
              <a:latin typeface="Source Sans Pro"/>
              <a:cs typeface="Source Sans Pro"/>
            </a:endParaRPr>
          </a:p>
        </p:txBody>
      </p:sp>
      <p:sp>
        <p:nvSpPr>
          <p:cNvPr id="4" name="object 4">
            <a:extLst>
              <a:ext uri="{FF2B5EF4-FFF2-40B4-BE49-F238E27FC236}">
                <a16:creationId xmlns:a16="http://schemas.microsoft.com/office/drawing/2014/main" id="{1743AEBA-7416-F451-4124-F31577F886FA}"/>
              </a:ext>
            </a:extLst>
          </p:cNvPr>
          <p:cNvSpPr txBox="1"/>
          <p:nvPr/>
        </p:nvSpPr>
        <p:spPr>
          <a:xfrm>
            <a:off x="6692901" y="1006475"/>
            <a:ext cx="1219238"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Split Graph</a:t>
            </a:r>
            <a:endParaRPr sz="1400" dirty="0">
              <a:solidFill>
                <a:schemeClr val="bg1"/>
              </a:solidFill>
              <a:latin typeface="Source Sans Pro"/>
              <a:cs typeface="Source Sans Pro"/>
            </a:endParaRPr>
          </a:p>
        </p:txBody>
      </p:sp>
      <p:sp>
        <p:nvSpPr>
          <p:cNvPr id="5" name="object 5">
            <a:extLst>
              <a:ext uri="{FF2B5EF4-FFF2-40B4-BE49-F238E27FC236}">
                <a16:creationId xmlns:a16="http://schemas.microsoft.com/office/drawing/2014/main" id="{42608D7F-E159-DA8B-D98F-AD03A4E93D6E}"/>
              </a:ext>
            </a:extLst>
          </p:cNvPr>
          <p:cNvSpPr txBox="1"/>
          <p:nvPr/>
        </p:nvSpPr>
        <p:spPr>
          <a:xfrm>
            <a:off x="9196009" y="1006475"/>
            <a:ext cx="170370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Split Horizontally</a:t>
            </a:r>
            <a:endParaRPr sz="1400" dirty="0">
              <a:solidFill>
                <a:schemeClr val="bg1"/>
              </a:solidFill>
              <a:latin typeface="Source Sans Pro"/>
              <a:cs typeface="Source Sans Pro"/>
            </a:endParaRPr>
          </a:p>
        </p:txBody>
      </p:sp>
      <p:sp>
        <p:nvSpPr>
          <p:cNvPr id="6" name="object 6">
            <a:extLst>
              <a:ext uri="{FF2B5EF4-FFF2-40B4-BE49-F238E27FC236}">
                <a16:creationId xmlns:a16="http://schemas.microsoft.com/office/drawing/2014/main" id="{43500779-9D41-59B4-F512-0A63F68EF09C}"/>
              </a:ext>
            </a:extLst>
          </p:cNvPr>
          <p:cNvSpPr txBox="1"/>
          <p:nvPr/>
        </p:nvSpPr>
        <p:spPr>
          <a:xfrm>
            <a:off x="12251680" y="1006475"/>
            <a:ext cx="111252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Split Vertically</a:t>
            </a:r>
            <a:endParaRPr sz="1400" dirty="0">
              <a:solidFill>
                <a:schemeClr val="bg1"/>
              </a:solidFill>
              <a:latin typeface="Source Sans Pro"/>
              <a:cs typeface="Source Sans Pro"/>
            </a:endParaRPr>
          </a:p>
        </p:txBody>
      </p:sp>
      <p:sp>
        <p:nvSpPr>
          <p:cNvPr id="7" name="object 7">
            <a:extLst>
              <a:ext uri="{FF2B5EF4-FFF2-40B4-BE49-F238E27FC236}">
                <a16:creationId xmlns:a16="http://schemas.microsoft.com/office/drawing/2014/main" id="{A03A3912-4F8B-9F37-75DE-E1E308047574}"/>
              </a:ext>
            </a:extLst>
          </p:cNvPr>
          <p:cNvSpPr txBox="1"/>
          <p:nvPr/>
        </p:nvSpPr>
        <p:spPr>
          <a:xfrm>
            <a:off x="15115018" y="1006475"/>
            <a:ext cx="943604"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Stop</a:t>
            </a:r>
            <a:r>
              <a:rPr lang="en-US" sz="1400" spc="-20" dirty="0">
                <a:solidFill>
                  <a:schemeClr val="bg1"/>
                </a:solidFill>
                <a:latin typeface="Source Sans Pro"/>
                <a:cs typeface="Source Sans Pro"/>
              </a:rPr>
              <a:t> Cradle</a:t>
            </a:r>
            <a:endParaRPr sz="1400" dirty="0">
              <a:solidFill>
                <a:schemeClr val="bg1"/>
              </a:solidFill>
              <a:latin typeface="Source Sans Pro"/>
              <a:cs typeface="Source Sans Pro"/>
            </a:endParaRPr>
          </a:p>
        </p:txBody>
      </p:sp>
      <p:pic>
        <p:nvPicPr>
          <p:cNvPr id="95" name="Picture Placeholder 94">
            <a:extLst>
              <a:ext uri="{FF2B5EF4-FFF2-40B4-BE49-F238E27FC236}">
                <a16:creationId xmlns:a16="http://schemas.microsoft.com/office/drawing/2014/main" id="{895AECB1-1457-9C2D-05DD-46C95CC63558}"/>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97" name="Picture Placeholder 96">
            <a:extLst>
              <a:ext uri="{FF2B5EF4-FFF2-40B4-BE49-F238E27FC236}">
                <a16:creationId xmlns:a16="http://schemas.microsoft.com/office/drawing/2014/main" id="{F01E7D38-1E61-474F-67A6-1A32E23B1B82}"/>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99" name="Picture Placeholder 98">
            <a:extLst>
              <a:ext uri="{FF2B5EF4-FFF2-40B4-BE49-F238E27FC236}">
                <a16:creationId xmlns:a16="http://schemas.microsoft.com/office/drawing/2014/main" id="{77B6D2B4-FA26-7042-2796-E21EDC48142C}"/>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101" name="Picture Placeholder 100">
            <a:extLst>
              <a:ext uri="{FF2B5EF4-FFF2-40B4-BE49-F238E27FC236}">
                <a16:creationId xmlns:a16="http://schemas.microsoft.com/office/drawing/2014/main" id="{CC7FC507-AC5F-D4CB-3735-1A0FBC10061B}"/>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103" name="Picture Placeholder 102">
            <a:extLst>
              <a:ext uri="{FF2B5EF4-FFF2-40B4-BE49-F238E27FC236}">
                <a16:creationId xmlns:a16="http://schemas.microsoft.com/office/drawing/2014/main" id="{9208FA3F-D8AC-6FC3-AF15-DAC9007492F8}"/>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105" name="Picture Placeholder 104">
            <a:extLst>
              <a:ext uri="{FF2B5EF4-FFF2-40B4-BE49-F238E27FC236}">
                <a16:creationId xmlns:a16="http://schemas.microsoft.com/office/drawing/2014/main" id="{BFB7F1A3-DBB1-F0BC-3DF6-CBA726BD8E8A}"/>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29" name="Picture Placeholder 28">
            <a:extLst>
              <a:ext uri="{FF2B5EF4-FFF2-40B4-BE49-F238E27FC236}">
                <a16:creationId xmlns:a16="http://schemas.microsoft.com/office/drawing/2014/main" id="{FB446F71-40DE-1DC7-F9C4-1D0AA5E0D9D3}"/>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31" name="Picture Placeholder 30">
            <a:extLst>
              <a:ext uri="{FF2B5EF4-FFF2-40B4-BE49-F238E27FC236}">
                <a16:creationId xmlns:a16="http://schemas.microsoft.com/office/drawing/2014/main" id="{86AB571C-742D-171E-F13A-E190B33C685A}"/>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33" name="Picture Placeholder 32">
            <a:extLst>
              <a:ext uri="{FF2B5EF4-FFF2-40B4-BE49-F238E27FC236}">
                <a16:creationId xmlns:a16="http://schemas.microsoft.com/office/drawing/2014/main" id="{4EB7709C-1F32-C361-433E-2A277513F5A4}"/>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35" name="Picture Placeholder 34">
            <a:extLst>
              <a:ext uri="{FF2B5EF4-FFF2-40B4-BE49-F238E27FC236}">
                <a16:creationId xmlns:a16="http://schemas.microsoft.com/office/drawing/2014/main" id="{1F44D835-F86F-0A01-EB30-8AEFB3AC688D}"/>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22" name="Picture Placeholder 21">
            <a:extLst>
              <a:ext uri="{FF2B5EF4-FFF2-40B4-BE49-F238E27FC236}">
                <a16:creationId xmlns:a16="http://schemas.microsoft.com/office/drawing/2014/main" id="{FA7D93A7-9C32-0F72-1B7C-30E30B301D6E}"/>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23" name="Picture Placeholder 22">
            <a:extLst>
              <a:ext uri="{FF2B5EF4-FFF2-40B4-BE49-F238E27FC236}">
                <a16:creationId xmlns:a16="http://schemas.microsoft.com/office/drawing/2014/main" id="{0F015A0B-076F-D280-2E26-B87F01790214}"/>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26" name="Picture Placeholder 25">
            <a:extLst>
              <a:ext uri="{FF2B5EF4-FFF2-40B4-BE49-F238E27FC236}">
                <a16:creationId xmlns:a16="http://schemas.microsoft.com/office/drawing/2014/main" id="{F203F731-5EBE-9F85-C9A7-7B5A423030F7}"/>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a:fillRect/>
          </a:stretch>
        </p:blipFill>
        <p:spPr>
          <a:prstGeom prst="rect">
            <a:avLst/>
          </a:prstGeom>
        </p:spPr>
      </p:pic>
      <p:pic>
        <p:nvPicPr>
          <p:cNvPr id="28" name="Picture Placeholder 27">
            <a:extLst>
              <a:ext uri="{FF2B5EF4-FFF2-40B4-BE49-F238E27FC236}">
                <a16:creationId xmlns:a16="http://schemas.microsoft.com/office/drawing/2014/main" id="{C5147A8D-F05A-0E51-A554-C4B8A10AEF1A}"/>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a:fillRect/>
          </a:stretch>
        </p:blipFill>
        <p:spPr>
          <a:prstGeom prst="rect">
            <a:avLst/>
          </a:prstGeom>
        </p:spPr>
      </p:pic>
      <p:pic>
        <p:nvPicPr>
          <p:cNvPr id="32" name="Picture Placeholder 31">
            <a:extLst>
              <a:ext uri="{FF2B5EF4-FFF2-40B4-BE49-F238E27FC236}">
                <a16:creationId xmlns:a16="http://schemas.microsoft.com/office/drawing/2014/main" id="{ADC591B6-E0BB-089A-8222-3E4B74CE06C8}"/>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a:fillRect/>
          </a:stretch>
        </p:blipFill>
        <p:spPr>
          <a:prstGeom prst="rect">
            <a:avLst/>
          </a:prstGeom>
        </p:spPr>
      </p:pic>
      <p:sp>
        <p:nvSpPr>
          <p:cNvPr id="12" name="object 8">
            <a:extLst>
              <a:ext uri="{FF2B5EF4-FFF2-40B4-BE49-F238E27FC236}">
                <a16:creationId xmlns:a16="http://schemas.microsoft.com/office/drawing/2014/main" id="{53AAFEB9-592E-D017-D3B6-8CB551162A17}"/>
              </a:ext>
            </a:extLst>
          </p:cNvPr>
          <p:cNvSpPr txBox="1"/>
          <p:nvPr/>
        </p:nvSpPr>
        <p:spPr>
          <a:xfrm>
            <a:off x="1005474" y="3711524"/>
            <a:ext cx="152400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SAML</a:t>
            </a:r>
            <a:endParaRPr sz="1400" dirty="0">
              <a:solidFill>
                <a:schemeClr val="bg1"/>
              </a:solidFill>
              <a:latin typeface="Source Sans Pro"/>
              <a:cs typeface="Source Sans Pro"/>
            </a:endParaRPr>
          </a:p>
        </p:txBody>
      </p:sp>
      <p:sp>
        <p:nvSpPr>
          <p:cNvPr id="13" name="object 9">
            <a:extLst>
              <a:ext uri="{FF2B5EF4-FFF2-40B4-BE49-F238E27FC236}">
                <a16:creationId xmlns:a16="http://schemas.microsoft.com/office/drawing/2014/main" id="{EF2655CA-E323-CBEB-55DE-43AA7A47C2F8}"/>
              </a:ext>
            </a:extLst>
          </p:cNvPr>
          <p:cNvSpPr txBox="1"/>
          <p:nvPr/>
        </p:nvSpPr>
        <p:spPr>
          <a:xfrm>
            <a:off x="3880426" y="3711524"/>
            <a:ext cx="129286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Security Verified</a:t>
            </a:r>
            <a:endParaRPr sz="1400" dirty="0">
              <a:solidFill>
                <a:schemeClr val="bg1"/>
              </a:solidFill>
              <a:latin typeface="Source Sans Pro"/>
              <a:cs typeface="Source Sans Pro"/>
            </a:endParaRPr>
          </a:p>
        </p:txBody>
      </p:sp>
      <p:sp>
        <p:nvSpPr>
          <p:cNvPr id="14" name="object 10">
            <a:extLst>
              <a:ext uri="{FF2B5EF4-FFF2-40B4-BE49-F238E27FC236}">
                <a16:creationId xmlns:a16="http://schemas.microsoft.com/office/drawing/2014/main" id="{0740B9A2-D6D5-434B-FEEF-9574B35A2877}"/>
              </a:ext>
            </a:extLst>
          </p:cNvPr>
          <p:cNvSpPr txBox="1"/>
          <p:nvPr/>
        </p:nvSpPr>
        <p:spPr>
          <a:xfrm>
            <a:off x="6598173" y="3711524"/>
            <a:ext cx="137922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Split</a:t>
            </a:r>
            <a:endParaRPr sz="1400" dirty="0">
              <a:solidFill>
                <a:schemeClr val="bg1"/>
              </a:solidFill>
              <a:latin typeface="Source Sans Pro"/>
              <a:cs typeface="Source Sans Pro"/>
            </a:endParaRPr>
          </a:p>
        </p:txBody>
      </p:sp>
      <p:sp>
        <p:nvSpPr>
          <p:cNvPr id="15" name="object 11">
            <a:extLst>
              <a:ext uri="{FF2B5EF4-FFF2-40B4-BE49-F238E27FC236}">
                <a16:creationId xmlns:a16="http://schemas.microsoft.com/office/drawing/2014/main" id="{6D3DA937-B4C1-074C-C6C3-DCE955AA53A2}"/>
              </a:ext>
            </a:extLst>
          </p:cNvPr>
          <p:cNvSpPr txBox="1"/>
          <p:nvPr/>
        </p:nvSpPr>
        <p:spPr>
          <a:xfrm>
            <a:off x="9450085" y="3711524"/>
            <a:ext cx="119570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Subtract</a:t>
            </a:r>
            <a:endParaRPr sz="1400" dirty="0">
              <a:solidFill>
                <a:schemeClr val="bg1"/>
              </a:solidFill>
              <a:latin typeface="Source Sans Pro"/>
              <a:cs typeface="Source Sans Pro"/>
            </a:endParaRPr>
          </a:p>
        </p:txBody>
      </p:sp>
      <p:sp>
        <p:nvSpPr>
          <p:cNvPr id="20" name="object 11">
            <a:extLst>
              <a:ext uri="{FF2B5EF4-FFF2-40B4-BE49-F238E27FC236}">
                <a16:creationId xmlns:a16="http://schemas.microsoft.com/office/drawing/2014/main" id="{7D5BDE79-D176-08F5-CB51-A8352D41C2EE}"/>
              </a:ext>
            </a:extLst>
          </p:cNvPr>
          <p:cNvSpPr txBox="1"/>
          <p:nvPr/>
        </p:nvSpPr>
        <p:spPr>
          <a:xfrm>
            <a:off x="12179637" y="3711524"/>
            <a:ext cx="119570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Serial ECG</a:t>
            </a:r>
            <a:endParaRPr sz="1400" dirty="0">
              <a:solidFill>
                <a:schemeClr val="bg1"/>
              </a:solidFill>
              <a:latin typeface="Source Sans Pro"/>
              <a:cs typeface="Source Sans Pro"/>
            </a:endParaRPr>
          </a:p>
        </p:txBody>
      </p:sp>
      <p:sp>
        <p:nvSpPr>
          <p:cNvPr id="19" name="object 11">
            <a:extLst>
              <a:ext uri="{FF2B5EF4-FFF2-40B4-BE49-F238E27FC236}">
                <a16:creationId xmlns:a16="http://schemas.microsoft.com/office/drawing/2014/main" id="{BFC29A86-7F17-AD1A-67F1-34C6B22AC9DB}"/>
              </a:ext>
            </a:extLst>
          </p:cNvPr>
          <p:cNvSpPr txBox="1"/>
          <p:nvPr/>
        </p:nvSpPr>
        <p:spPr>
          <a:xfrm>
            <a:off x="14953317" y="3711524"/>
            <a:ext cx="1389409" cy="228268"/>
          </a:xfrm>
          <a:prstGeom prst="rect">
            <a:avLst/>
          </a:prstGeom>
        </p:spPr>
        <p:txBody>
          <a:bodyPr vert="horz" wrap="square" lIns="0" tIns="12700" rIns="0" bIns="0" rtlCol="0">
            <a:spAutoFit/>
          </a:bodyPr>
          <a:lstStyle/>
          <a:p>
            <a:r>
              <a:rPr lang="en-IN" sz="1400" dirty="0">
                <a:solidFill>
                  <a:schemeClr val="bg1"/>
                </a:solidFill>
                <a:effectLst/>
                <a:latin typeface="+mn-lt"/>
              </a:rPr>
              <a:t>Surgical Imaging</a:t>
            </a:r>
            <a:endParaRPr lang="en-IN" sz="1400" dirty="0">
              <a:solidFill>
                <a:schemeClr val="bg1"/>
              </a:solidFill>
              <a:latin typeface="+mn-lt"/>
            </a:endParaRPr>
          </a:p>
        </p:txBody>
      </p:sp>
      <p:sp>
        <p:nvSpPr>
          <p:cNvPr id="18" name="object 8">
            <a:extLst>
              <a:ext uri="{FF2B5EF4-FFF2-40B4-BE49-F238E27FC236}">
                <a16:creationId xmlns:a16="http://schemas.microsoft.com/office/drawing/2014/main" id="{A238DE1E-A7AB-486B-A47A-D108564412C3}"/>
              </a:ext>
            </a:extLst>
          </p:cNvPr>
          <p:cNvSpPr txBox="1"/>
          <p:nvPr/>
        </p:nvSpPr>
        <p:spPr>
          <a:xfrm>
            <a:off x="825500" y="6386991"/>
            <a:ext cx="2029826"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effectLst/>
              </a:rPr>
              <a:t>Sheet View 1x1 Stacked</a:t>
            </a:r>
            <a:endParaRPr sz="1400" dirty="0">
              <a:solidFill>
                <a:schemeClr val="bg1"/>
              </a:solidFill>
              <a:latin typeface="Source Sans Pro"/>
              <a:cs typeface="Source Sans Pro"/>
            </a:endParaRPr>
          </a:p>
        </p:txBody>
      </p:sp>
      <p:sp>
        <p:nvSpPr>
          <p:cNvPr id="21" name="object 8">
            <a:extLst>
              <a:ext uri="{FF2B5EF4-FFF2-40B4-BE49-F238E27FC236}">
                <a16:creationId xmlns:a16="http://schemas.microsoft.com/office/drawing/2014/main" id="{20ABCECB-AE06-0A49-0D7D-3D233514AC04}"/>
              </a:ext>
            </a:extLst>
          </p:cNvPr>
          <p:cNvSpPr txBox="1"/>
          <p:nvPr/>
        </p:nvSpPr>
        <p:spPr>
          <a:xfrm>
            <a:off x="3688656" y="6386991"/>
            <a:ext cx="1708844"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effectLst/>
              </a:rPr>
              <a:t>Sheet View 1x1+3x1</a:t>
            </a:r>
            <a:endParaRPr sz="1400" dirty="0">
              <a:solidFill>
                <a:schemeClr val="bg1"/>
              </a:solidFill>
              <a:latin typeface="Source Sans Pro"/>
              <a:cs typeface="Source Sans Pro"/>
            </a:endParaRPr>
          </a:p>
        </p:txBody>
      </p:sp>
      <p:sp>
        <p:nvSpPr>
          <p:cNvPr id="24" name="object 8">
            <a:extLst>
              <a:ext uri="{FF2B5EF4-FFF2-40B4-BE49-F238E27FC236}">
                <a16:creationId xmlns:a16="http://schemas.microsoft.com/office/drawing/2014/main" id="{16CEC341-0FE0-EAD5-0CCC-D051E2444928}"/>
              </a:ext>
            </a:extLst>
          </p:cNvPr>
          <p:cNvSpPr txBox="1"/>
          <p:nvPr/>
        </p:nvSpPr>
        <p:spPr>
          <a:xfrm>
            <a:off x="6541922" y="6386991"/>
            <a:ext cx="152400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effectLst/>
              </a:rPr>
              <a:t>Status Unknown</a:t>
            </a:r>
            <a:endParaRPr sz="1400" dirty="0">
              <a:solidFill>
                <a:schemeClr val="bg1"/>
              </a:solidFill>
              <a:latin typeface="Source Sans Pro"/>
              <a:cs typeface="Source Sans Pro"/>
            </a:endParaRPr>
          </a:p>
        </p:txBody>
      </p:sp>
    </p:spTree>
    <p:extLst>
      <p:ext uri="{BB962C8B-B14F-4D97-AF65-F5344CB8AC3E}">
        <p14:creationId xmlns:p14="http://schemas.microsoft.com/office/powerpoint/2010/main" val="91462110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object 15"/>
          <p:cNvSpPr txBox="1"/>
          <p:nvPr/>
        </p:nvSpPr>
        <p:spPr>
          <a:xfrm>
            <a:off x="1525728" y="1006475"/>
            <a:ext cx="48768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Tablet</a:t>
            </a:r>
            <a:endParaRPr sz="1400">
              <a:solidFill>
                <a:schemeClr val="bg1"/>
              </a:solidFill>
              <a:latin typeface="Source Sans Pro"/>
              <a:cs typeface="Source Sans Pro"/>
            </a:endParaRPr>
          </a:p>
        </p:txBody>
      </p:sp>
      <p:sp>
        <p:nvSpPr>
          <p:cNvPr id="16" name="object 16"/>
          <p:cNvSpPr txBox="1"/>
          <p:nvPr/>
        </p:nvSpPr>
        <p:spPr>
          <a:xfrm>
            <a:off x="4386173" y="1006475"/>
            <a:ext cx="287020"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Tag</a:t>
            </a:r>
            <a:endParaRPr sz="1400">
              <a:solidFill>
                <a:schemeClr val="bg1"/>
              </a:solidFill>
              <a:latin typeface="Source Sans Pro"/>
              <a:cs typeface="Source Sans Pro"/>
            </a:endParaRPr>
          </a:p>
        </p:txBody>
      </p:sp>
      <p:sp>
        <p:nvSpPr>
          <p:cNvPr id="17" name="object 17"/>
          <p:cNvSpPr txBox="1"/>
          <p:nvPr/>
        </p:nvSpPr>
        <p:spPr>
          <a:xfrm>
            <a:off x="6888531" y="1006475"/>
            <a:ext cx="802640"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Text</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20" dirty="0">
                <a:solidFill>
                  <a:schemeClr val="bg1"/>
                </a:solidFill>
                <a:latin typeface="Source Sans Pro"/>
                <a:cs typeface="Source Sans Pro"/>
              </a:rPr>
              <a:t> Bold</a:t>
            </a:r>
            <a:endParaRPr sz="1400">
              <a:solidFill>
                <a:schemeClr val="bg1"/>
              </a:solidFill>
              <a:latin typeface="Source Sans Pro"/>
              <a:cs typeface="Source Sans Pro"/>
            </a:endParaRPr>
          </a:p>
        </p:txBody>
      </p:sp>
      <p:sp>
        <p:nvSpPr>
          <p:cNvPr id="18" name="object 18"/>
          <p:cNvSpPr txBox="1"/>
          <p:nvPr/>
        </p:nvSpPr>
        <p:spPr>
          <a:xfrm>
            <a:off x="9639630" y="1006475"/>
            <a:ext cx="820419"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Text</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Italic</a:t>
            </a:r>
            <a:endParaRPr sz="1400">
              <a:solidFill>
                <a:schemeClr val="bg1"/>
              </a:solidFill>
              <a:latin typeface="Source Sans Pro"/>
              <a:cs typeface="Source Sans Pro"/>
            </a:endParaRPr>
          </a:p>
        </p:txBody>
      </p:sp>
      <p:sp>
        <p:nvSpPr>
          <p:cNvPr id="19" name="object 19"/>
          <p:cNvSpPr txBox="1"/>
          <p:nvPr/>
        </p:nvSpPr>
        <p:spPr>
          <a:xfrm>
            <a:off x="12069445" y="1006475"/>
            <a:ext cx="1481455"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Text</a:t>
            </a:r>
            <a:r>
              <a:rPr sz="1400" spc="-30" dirty="0">
                <a:solidFill>
                  <a:schemeClr val="bg1"/>
                </a:solidFill>
                <a:latin typeface="Source Sans Pro"/>
                <a:cs typeface="Source Sans Pro"/>
              </a:rPr>
              <a:t> </a:t>
            </a:r>
            <a:r>
              <a:rPr sz="1400" dirty="0">
                <a:solidFill>
                  <a:schemeClr val="bg1"/>
                </a:solidFill>
                <a:latin typeface="Source Sans Pro"/>
                <a:cs typeface="Source Sans Pro"/>
              </a:rPr>
              <a:t>-</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Strikethrough</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13E1B17E-8A67-BDE0-AE5E-623082C6F48E}"/>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E0560631-6451-0E91-A2EE-BE770220048F}"/>
              </a:ext>
            </a:extLst>
          </p:cNvPr>
          <p:cNvSpPr>
            <a:spLocks noGrp="1"/>
          </p:cNvSpPr>
          <p:nvPr>
            <p:ph type="sldNum" sz="quarter" idx="12"/>
          </p:nvPr>
        </p:nvSpPr>
        <p:spPr/>
        <p:txBody>
          <a:bodyPr/>
          <a:lstStyle/>
          <a:p>
            <a:fld id="{339C9110-F427-4586-9638-A5638F41FBCD}" type="slidenum">
              <a:rPr lang="en-US" smtClean="0"/>
              <a:pPr/>
              <a:t>115</a:t>
            </a:fld>
            <a:endParaRPr lang="en-US"/>
          </a:p>
        </p:txBody>
      </p:sp>
      <p:pic>
        <p:nvPicPr>
          <p:cNvPr id="81" name="Picture Placeholder 80">
            <a:extLst>
              <a:ext uri="{FF2B5EF4-FFF2-40B4-BE49-F238E27FC236}">
                <a16:creationId xmlns:a16="http://schemas.microsoft.com/office/drawing/2014/main" id="{C5CF2A3E-5132-9DE4-75EA-6FE94351CD0E}"/>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3" name="Picture Placeholder 82">
            <a:extLst>
              <a:ext uri="{FF2B5EF4-FFF2-40B4-BE49-F238E27FC236}">
                <a16:creationId xmlns:a16="http://schemas.microsoft.com/office/drawing/2014/main" id="{B95252DF-CE66-33EC-41AF-14965504034F}"/>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7" name="Picture Placeholder 86">
            <a:extLst>
              <a:ext uri="{FF2B5EF4-FFF2-40B4-BE49-F238E27FC236}">
                <a16:creationId xmlns:a16="http://schemas.microsoft.com/office/drawing/2014/main" id="{107B19E2-D1C3-07EB-6A9C-6195EF946FBF}"/>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93" name="Picture Placeholder 92">
            <a:extLst>
              <a:ext uri="{FF2B5EF4-FFF2-40B4-BE49-F238E27FC236}">
                <a16:creationId xmlns:a16="http://schemas.microsoft.com/office/drawing/2014/main" id="{96397EF1-4433-EB35-740B-AB5F05FDD172}"/>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95" name="Picture Placeholder 94">
            <a:extLst>
              <a:ext uri="{FF2B5EF4-FFF2-40B4-BE49-F238E27FC236}">
                <a16:creationId xmlns:a16="http://schemas.microsoft.com/office/drawing/2014/main" id="{C40467B6-558D-C439-2F1C-480E25170F1D}"/>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97" name="Picture Placeholder 96">
            <a:extLst>
              <a:ext uri="{FF2B5EF4-FFF2-40B4-BE49-F238E27FC236}">
                <a16:creationId xmlns:a16="http://schemas.microsoft.com/office/drawing/2014/main" id="{4691F1C0-FBC3-FABA-2995-DFCF1DA6357F}"/>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9" name="Picture Placeholder 98">
            <a:extLst>
              <a:ext uri="{FF2B5EF4-FFF2-40B4-BE49-F238E27FC236}">
                <a16:creationId xmlns:a16="http://schemas.microsoft.com/office/drawing/2014/main" id="{0E0A71E0-D0C0-6E76-1D22-BEA0657BB30D}"/>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101" name="Picture Placeholder 100">
            <a:extLst>
              <a:ext uri="{FF2B5EF4-FFF2-40B4-BE49-F238E27FC236}">
                <a16:creationId xmlns:a16="http://schemas.microsoft.com/office/drawing/2014/main" id="{D45C49AE-1BCC-B363-2B74-E931C28DF5F3}"/>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p:pic>
      <p:pic>
        <p:nvPicPr>
          <p:cNvPr id="103" name="Picture Placeholder 102">
            <a:extLst>
              <a:ext uri="{FF2B5EF4-FFF2-40B4-BE49-F238E27FC236}">
                <a16:creationId xmlns:a16="http://schemas.microsoft.com/office/drawing/2014/main" id="{B13FB704-71F1-2700-8AF9-22745B0CA55F}"/>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105" name="Picture Placeholder 104">
            <a:extLst>
              <a:ext uri="{FF2B5EF4-FFF2-40B4-BE49-F238E27FC236}">
                <a16:creationId xmlns:a16="http://schemas.microsoft.com/office/drawing/2014/main" id="{D166D13C-B1F0-91A6-1F0D-84E817C7A7CF}"/>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07" name="Picture Placeholder 106">
            <a:extLst>
              <a:ext uri="{FF2B5EF4-FFF2-40B4-BE49-F238E27FC236}">
                <a16:creationId xmlns:a16="http://schemas.microsoft.com/office/drawing/2014/main" id="{3C725A54-C2E4-187C-8255-48F2C6F7AB1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111" name="Picture Placeholder 110">
            <a:extLst>
              <a:ext uri="{FF2B5EF4-FFF2-40B4-BE49-F238E27FC236}">
                <a16:creationId xmlns:a16="http://schemas.microsoft.com/office/drawing/2014/main" id="{FB317200-B323-F698-5512-8E5AE78F9DCF}"/>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113" name="Picture Placeholder 112">
            <a:extLst>
              <a:ext uri="{FF2B5EF4-FFF2-40B4-BE49-F238E27FC236}">
                <a16:creationId xmlns:a16="http://schemas.microsoft.com/office/drawing/2014/main" id="{BD0C7673-97B5-3C50-9A56-7230817CFD2E}"/>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sp>
        <p:nvSpPr>
          <p:cNvPr id="57" name="object 2">
            <a:extLst>
              <a:ext uri="{FF2B5EF4-FFF2-40B4-BE49-F238E27FC236}">
                <a16:creationId xmlns:a16="http://schemas.microsoft.com/office/drawing/2014/main" id="{6360B19F-3348-2243-03C5-6E5EE67AECAC}"/>
              </a:ext>
            </a:extLst>
          </p:cNvPr>
          <p:cNvSpPr txBox="1"/>
          <p:nvPr/>
        </p:nvSpPr>
        <p:spPr>
          <a:xfrm>
            <a:off x="15025370" y="1006475"/>
            <a:ext cx="1192530"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Text</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Underline</a:t>
            </a:r>
            <a:endParaRPr sz="1400" dirty="0">
              <a:solidFill>
                <a:schemeClr val="bg1"/>
              </a:solidFill>
              <a:latin typeface="Source Sans Pro"/>
              <a:cs typeface="Source Sans Pro"/>
            </a:endParaRPr>
          </a:p>
        </p:txBody>
      </p:sp>
      <p:sp>
        <p:nvSpPr>
          <p:cNvPr id="58" name="object 3">
            <a:extLst>
              <a:ext uri="{FF2B5EF4-FFF2-40B4-BE49-F238E27FC236}">
                <a16:creationId xmlns:a16="http://schemas.microsoft.com/office/drawing/2014/main" id="{F8F7E340-72A5-491C-B8E4-0D73A05B3259}"/>
              </a:ext>
            </a:extLst>
          </p:cNvPr>
          <p:cNvSpPr txBox="1"/>
          <p:nvPr/>
        </p:nvSpPr>
        <p:spPr>
          <a:xfrm>
            <a:off x="1415607" y="3711524"/>
            <a:ext cx="752475"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Text</a:t>
            </a:r>
            <a:r>
              <a:rPr sz="1400" spc="-40" dirty="0">
                <a:solidFill>
                  <a:schemeClr val="bg1"/>
                </a:solidFill>
                <a:latin typeface="Source Sans Pro"/>
                <a:cs typeface="Source Sans Pro"/>
              </a:rPr>
              <a:t> </a:t>
            </a:r>
            <a:r>
              <a:rPr sz="1400" spc="-20" dirty="0">
                <a:solidFill>
                  <a:schemeClr val="bg1"/>
                </a:solidFill>
                <a:latin typeface="Source Sans Pro"/>
                <a:cs typeface="Source Sans Pro"/>
              </a:rPr>
              <a:t>Wrap</a:t>
            </a:r>
            <a:endParaRPr sz="1400">
              <a:solidFill>
                <a:schemeClr val="bg1"/>
              </a:solidFill>
              <a:latin typeface="Source Sans Pro"/>
              <a:cs typeface="Source Sans Pro"/>
            </a:endParaRPr>
          </a:p>
        </p:txBody>
      </p:sp>
      <p:sp>
        <p:nvSpPr>
          <p:cNvPr id="59" name="object 4">
            <a:extLst>
              <a:ext uri="{FF2B5EF4-FFF2-40B4-BE49-F238E27FC236}">
                <a16:creationId xmlns:a16="http://schemas.microsoft.com/office/drawing/2014/main" id="{B7DC659F-BAD9-AF1B-BE81-E0362EB93748}"/>
              </a:ext>
            </a:extLst>
          </p:cNvPr>
          <p:cNvSpPr txBox="1"/>
          <p:nvPr/>
        </p:nvSpPr>
        <p:spPr>
          <a:xfrm>
            <a:off x="4025534" y="3711524"/>
            <a:ext cx="10528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Thermometer</a:t>
            </a:r>
            <a:endParaRPr sz="1400">
              <a:solidFill>
                <a:schemeClr val="bg1"/>
              </a:solidFill>
              <a:latin typeface="Source Sans Pro"/>
              <a:cs typeface="Source Sans Pro"/>
            </a:endParaRPr>
          </a:p>
        </p:txBody>
      </p:sp>
      <p:sp>
        <p:nvSpPr>
          <p:cNvPr id="60" name="object 5">
            <a:extLst>
              <a:ext uri="{FF2B5EF4-FFF2-40B4-BE49-F238E27FC236}">
                <a16:creationId xmlns:a16="http://schemas.microsoft.com/office/drawing/2014/main" id="{92C6C322-D125-A594-6685-FC007FC4D2B1}"/>
              </a:ext>
            </a:extLst>
          </p:cNvPr>
          <p:cNvSpPr txBox="1"/>
          <p:nvPr/>
        </p:nvSpPr>
        <p:spPr>
          <a:xfrm>
            <a:off x="6923318" y="3711524"/>
            <a:ext cx="77724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Threshold</a:t>
            </a:r>
            <a:endParaRPr sz="1400">
              <a:solidFill>
                <a:schemeClr val="bg1"/>
              </a:solidFill>
              <a:latin typeface="Source Sans Pro"/>
              <a:cs typeface="Source Sans Pro"/>
            </a:endParaRPr>
          </a:p>
        </p:txBody>
      </p:sp>
      <p:sp>
        <p:nvSpPr>
          <p:cNvPr id="61" name="object 6">
            <a:extLst>
              <a:ext uri="{FF2B5EF4-FFF2-40B4-BE49-F238E27FC236}">
                <a16:creationId xmlns:a16="http://schemas.microsoft.com/office/drawing/2014/main" id="{3EB1E8CB-B263-F673-210A-DDBBE053DF65}"/>
              </a:ext>
            </a:extLst>
          </p:cNvPr>
          <p:cNvSpPr txBox="1"/>
          <p:nvPr/>
        </p:nvSpPr>
        <p:spPr>
          <a:xfrm>
            <a:off x="9495472" y="3711524"/>
            <a:ext cx="11004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Thumbs </a:t>
            </a:r>
            <a:r>
              <a:rPr sz="1400" spc="-20" dirty="0">
                <a:solidFill>
                  <a:schemeClr val="bg1"/>
                </a:solidFill>
                <a:latin typeface="Source Sans Pro"/>
                <a:cs typeface="Source Sans Pro"/>
              </a:rPr>
              <a:t>Down</a:t>
            </a:r>
            <a:endParaRPr sz="1400">
              <a:solidFill>
                <a:schemeClr val="bg1"/>
              </a:solidFill>
              <a:latin typeface="Source Sans Pro"/>
              <a:cs typeface="Source Sans Pro"/>
            </a:endParaRPr>
          </a:p>
        </p:txBody>
      </p:sp>
      <p:sp>
        <p:nvSpPr>
          <p:cNvPr id="62" name="object 7">
            <a:extLst>
              <a:ext uri="{FF2B5EF4-FFF2-40B4-BE49-F238E27FC236}">
                <a16:creationId xmlns:a16="http://schemas.microsoft.com/office/drawing/2014/main" id="{9EFF180F-F9DC-F449-407E-52BF71FE16DF}"/>
              </a:ext>
            </a:extLst>
          </p:cNvPr>
          <p:cNvSpPr txBox="1"/>
          <p:nvPr/>
        </p:nvSpPr>
        <p:spPr>
          <a:xfrm>
            <a:off x="12363920" y="3711524"/>
            <a:ext cx="8832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Thumbs </a:t>
            </a:r>
            <a:r>
              <a:rPr sz="1400" spc="-25" dirty="0">
                <a:solidFill>
                  <a:schemeClr val="bg1"/>
                </a:solidFill>
                <a:latin typeface="Source Sans Pro"/>
                <a:cs typeface="Source Sans Pro"/>
              </a:rPr>
              <a:t>Up</a:t>
            </a:r>
            <a:endParaRPr sz="1400">
              <a:solidFill>
                <a:schemeClr val="bg1"/>
              </a:solidFill>
              <a:latin typeface="Source Sans Pro"/>
              <a:cs typeface="Source Sans Pro"/>
            </a:endParaRPr>
          </a:p>
        </p:txBody>
      </p:sp>
      <p:sp>
        <p:nvSpPr>
          <p:cNvPr id="63" name="object 8">
            <a:extLst>
              <a:ext uri="{FF2B5EF4-FFF2-40B4-BE49-F238E27FC236}">
                <a16:creationId xmlns:a16="http://schemas.microsoft.com/office/drawing/2014/main" id="{B022EAFB-FC84-9585-957D-051032C45D15}"/>
              </a:ext>
            </a:extLst>
          </p:cNvPr>
          <p:cNvSpPr txBox="1"/>
          <p:nvPr/>
        </p:nvSpPr>
        <p:spPr>
          <a:xfrm>
            <a:off x="15227300" y="3711524"/>
            <a:ext cx="6750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Timeline</a:t>
            </a:r>
            <a:endParaRPr sz="1400" dirty="0">
              <a:solidFill>
                <a:schemeClr val="bg1"/>
              </a:solidFill>
              <a:latin typeface="Source Sans Pro"/>
              <a:cs typeface="Source Sans Pro"/>
            </a:endParaRPr>
          </a:p>
        </p:txBody>
      </p:sp>
      <p:sp>
        <p:nvSpPr>
          <p:cNvPr id="74" name="object 10">
            <a:extLst>
              <a:ext uri="{FF2B5EF4-FFF2-40B4-BE49-F238E27FC236}">
                <a16:creationId xmlns:a16="http://schemas.microsoft.com/office/drawing/2014/main" id="{EF3172F9-53E4-7A6F-D038-2C0F0C89057D}"/>
              </a:ext>
            </a:extLst>
          </p:cNvPr>
          <p:cNvSpPr txBox="1"/>
          <p:nvPr/>
        </p:nvSpPr>
        <p:spPr>
          <a:xfrm>
            <a:off x="1615160" y="6416573"/>
            <a:ext cx="36830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Toes</a:t>
            </a:r>
            <a:endParaRPr sz="1400" dirty="0">
              <a:solidFill>
                <a:schemeClr val="bg1"/>
              </a:solidFill>
              <a:latin typeface="Source Sans Pro"/>
              <a:cs typeface="Source Sans Pro"/>
            </a:endParaRPr>
          </a:p>
        </p:txBody>
      </p:sp>
      <p:sp>
        <p:nvSpPr>
          <p:cNvPr id="75" name="object 11">
            <a:extLst>
              <a:ext uri="{FF2B5EF4-FFF2-40B4-BE49-F238E27FC236}">
                <a16:creationId xmlns:a16="http://schemas.microsoft.com/office/drawing/2014/main" id="{F6B8D053-EAC9-F626-1CF2-442A24A415B2}"/>
              </a:ext>
            </a:extLst>
          </p:cNvPr>
          <p:cNvSpPr txBox="1"/>
          <p:nvPr/>
        </p:nvSpPr>
        <p:spPr>
          <a:xfrm>
            <a:off x="4348480" y="6416573"/>
            <a:ext cx="42164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Tools</a:t>
            </a:r>
            <a:endParaRPr sz="1400">
              <a:solidFill>
                <a:schemeClr val="bg1"/>
              </a:solidFill>
              <a:latin typeface="Source Sans Pro"/>
              <a:cs typeface="Source Sans Pro"/>
            </a:endParaRPr>
          </a:p>
        </p:txBody>
      </p:sp>
      <p:sp>
        <p:nvSpPr>
          <p:cNvPr id="76" name="object 12">
            <a:extLst>
              <a:ext uri="{FF2B5EF4-FFF2-40B4-BE49-F238E27FC236}">
                <a16:creationId xmlns:a16="http://schemas.microsoft.com/office/drawing/2014/main" id="{349D2B82-C156-4152-87FA-5F12826DB1E3}"/>
              </a:ext>
            </a:extLst>
          </p:cNvPr>
          <p:cNvSpPr txBox="1"/>
          <p:nvPr/>
        </p:nvSpPr>
        <p:spPr>
          <a:xfrm>
            <a:off x="6962851" y="6416573"/>
            <a:ext cx="71374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Trackpad</a:t>
            </a:r>
            <a:endParaRPr sz="1400">
              <a:solidFill>
                <a:schemeClr val="bg1"/>
              </a:solidFill>
              <a:latin typeface="Source Sans Pro"/>
              <a:cs typeface="Source Sans Pro"/>
            </a:endParaRPr>
          </a:p>
        </p:txBody>
      </p:sp>
      <p:sp>
        <p:nvSpPr>
          <p:cNvPr id="77" name="object 13">
            <a:extLst>
              <a:ext uri="{FF2B5EF4-FFF2-40B4-BE49-F238E27FC236}">
                <a16:creationId xmlns:a16="http://schemas.microsoft.com/office/drawing/2014/main" id="{BCF0C2E6-3D9D-61E1-F9EA-80908114E6D1}"/>
              </a:ext>
            </a:extLst>
          </p:cNvPr>
          <p:cNvSpPr txBox="1"/>
          <p:nvPr/>
        </p:nvSpPr>
        <p:spPr>
          <a:xfrm>
            <a:off x="9864191" y="6416573"/>
            <a:ext cx="43116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Trash</a:t>
            </a:r>
            <a:endParaRPr sz="1400">
              <a:solidFill>
                <a:schemeClr val="bg1"/>
              </a:solidFill>
              <a:latin typeface="Source Sans Pro"/>
              <a:cs typeface="Source Sans Pro"/>
            </a:endParaRPr>
          </a:p>
        </p:txBody>
      </p:sp>
      <p:sp>
        <p:nvSpPr>
          <p:cNvPr id="78" name="object 14">
            <a:extLst>
              <a:ext uri="{FF2B5EF4-FFF2-40B4-BE49-F238E27FC236}">
                <a16:creationId xmlns:a16="http://schemas.microsoft.com/office/drawing/2014/main" id="{367D84CB-CACC-0D9E-8500-D94F0BDB5F28}"/>
              </a:ext>
            </a:extLst>
          </p:cNvPr>
          <p:cNvSpPr txBox="1"/>
          <p:nvPr/>
        </p:nvSpPr>
        <p:spPr>
          <a:xfrm>
            <a:off x="12254747" y="6414761"/>
            <a:ext cx="118745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Tree</a:t>
            </a:r>
            <a:r>
              <a:rPr sz="1400" spc="-40" dirty="0">
                <a:solidFill>
                  <a:schemeClr val="bg1"/>
                </a:solidFill>
                <a:latin typeface="Source Sans Pro"/>
                <a:cs typeface="Source Sans Pro"/>
              </a:rPr>
              <a:t> </a:t>
            </a:r>
            <a:r>
              <a:rPr sz="1400" spc="-10" dirty="0">
                <a:solidFill>
                  <a:schemeClr val="bg1"/>
                </a:solidFill>
                <a:latin typeface="Source Sans Pro"/>
                <a:cs typeface="Source Sans Pro"/>
              </a:rPr>
              <a:t>Navigation</a:t>
            </a:r>
            <a:endParaRPr sz="1400" dirty="0">
              <a:solidFill>
                <a:schemeClr val="bg1"/>
              </a:solidFill>
              <a:latin typeface="Source Sans Pro"/>
              <a:cs typeface="Source Sans Pro"/>
            </a:endParaRPr>
          </a:p>
        </p:txBody>
      </p:sp>
      <p:sp>
        <p:nvSpPr>
          <p:cNvPr id="79" name="object 15">
            <a:extLst>
              <a:ext uri="{FF2B5EF4-FFF2-40B4-BE49-F238E27FC236}">
                <a16:creationId xmlns:a16="http://schemas.microsoft.com/office/drawing/2014/main" id="{3099CD12-F932-5EF2-803C-64E04BC72BA3}"/>
              </a:ext>
            </a:extLst>
          </p:cNvPr>
          <p:cNvSpPr txBox="1"/>
          <p:nvPr/>
        </p:nvSpPr>
        <p:spPr>
          <a:xfrm>
            <a:off x="15299055" y="6416573"/>
            <a:ext cx="53149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Trends</a:t>
            </a:r>
            <a:endParaRPr sz="1400" dirty="0">
              <a:solidFill>
                <a:schemeClr val="bg1"/>
              </a:solidFill>
              <a:latin typeface="Source Sans Pro"/>
              <a:cs typeface="Source Sans Pro"/>
            </a:endParaRPr>
          </a:p>
        </p:txBody>
      </p:sp>
      <p:grpSp>
        <p:nvGrpSpPr>
          <p:cNvPr id="4" name="Picture Placeholder 59">
            <a:extLst>
              <a:ext uri="{FF2B5EF4-FFF2-40B4-BE49-F238E27FC236}">
                <a16:creationId xmlns:a16="http://schemas.microsoft.com/office/drawing/2014/main" id="{68B507DE-7FD2-CDA0-02E2-D8268F33D796}"/>
              </a:ext>
            </a:extLst>
          </p:cNvPr>
          <p:cNvGrpSpPr/>
          <p:nvPr/>
        </p:nvGrpSpPr>
        <p:grpSpPr>
          <a:xfrm>
            <a:off x="6888531" y="6969961"/>
            <a:ext cx="943613" cy="943154"/>
            <a:chOff x="12331700" y="4269804"/>
            <a:chExt cx="943613" cy="943154"/>
          </a:xfrm>
        </p:grpSpPr>
        <p:sp>
          <p:nvSpPr>
            <p:cNvPr id="5" name="Freeform: Shape 20">
              <a:extLst>
                <a:ext uri="{FF2B5EF4-FFF2-40B4-BE49-F238E27FC236}">
                  <a16:creationId xmlns:a16="http://schemas.microsoft.com/office/drawing/2014/main" id="{18DCB15A-2E90-6FB8-77CA-B378AAB90B15}"/>
                </a:ext>
              </a:extLst>
            </p:cNvPr>
            <p:cNvSpPr/>
            <p:nvPr/>
          </p:nvSpPr>
          <p:spPr>
            <a:xfrm>
              <a:off x="12331700" y="4269804"/>
              <a:ext cx="943613" cy="943154"/>
            </a:xfrm>
            <a:custGeom>
              <a:avLst/>
              <a:gdLst>
                <a:gd name="connsiteX0" fmla="*/ 869885 w 943613"/>
                <a:gd name="connsiteY0" fmla="*/ 0 h 943154"/>
                <a:gd name="connsiteX1" fmla="*/ 73719 w 943613"/>
                <a:gd name="connsiteY1" fmla="*/ 0 h 943154"/>
                <a:gd name="connsiteX2" fmla="*/ 0 w 943613"/>
                <a:gd name="connsiteY2" fmla="*/ 73683 h 943154"/>
                <a:gd name="connsiteX3" fmla="*/ 0 w 943613"/>
                <a:gd name="connsiteY3" fmla="*/ 574728 h 943154"/>
                <a:gd name="connsiteX4" fmla="*/ 73719 w 943613"/>
                <a:gd name="connsiteY4" fmla="*/ 648412 h 943154"/>
                <a:gd name="connsiteX5" fmla="*/ 147438 w 943613"/>
                <a:gd name="connsiteY5" fmla="*/ 648412 h 943154"/>
                <a:gd name="connsiteX6" fmla="*/ 169259 w 943613"/>
                <a:gd name="connsiteY6" fmla="*/ 730347 h 943154"/>
                <a:gd name="connsiteX7" fmla="*/ 267748 w 943613"/>
                <a:gd name="connsiteY7" fmla="*/ 926934 h 943154"/>
                <a:gd name="connsiteX8" fmla="*/ 294876 w 943613"/>
                <a:gd name="connsiteY8" fmla="*/ 943144 h 943154"/>
                <a:gd name="connsiteX9" fmla="*/ 663472 w 943613"/>
                <a:gd name="connsiteY9" fmla="*/ 943144 h 943154"/>
                <a:gd name="connsiteX10" fmla="*/ 691485 w 943613"/>
                <a:gd name="connsiteY10" fmla="*/ 923102 h 943154"/>
                <a:gd name="connsiteX11" fmla="*/ 770512 w 943613"/>
                <a:gd name="connsiteY11" fmla="*/ 687316 h 943154"/>
                <a:gd name="connsiteX12" fmla="*/ 781422 w 943613"/>
                <a:gd name="connsiteY12" fmla="*/ 649590 h 943154"/>
                <a:gd name="connsiteX13" fmla="*/ 869885 w 943613"/>
                <a:gd name="connsiteY13" fmla="*/ 649590 h 943154"/>
                <a:gd name="connsiteX14" fmla="*/ 943613 w 943613"/>
                <a:gd name="connsiteY14" fmla="*/ 575917 h 943154"/>
                <a:gd name="connsiteX15" fmla="*/ 943604 w 943613"/>
                <a:gd name="connsiteY15" fmla="*/ 574728 h 943154"/>
                <a:gd name="connsiteX16" fmla="*/ 943604 w 943613"/>
                <a:gd name="connsiteY16" fmla="*/ 73683 h 943154"/>
                <a:gd name="connsiteX17" fmla="*/ 869885 w 943613"/>
                <a:gd name="connsiteY17" fmla="*/ 0 h 943154"/>
                <a:gd name="connsiteX18" fmla="*/ 642241 w 943613"/>
                <a:gd name="connsiteY18" fmla="*/ 884198 h 943154"/>
                <a:gd name="connsiteX19" fmla="*/ 313159 w 943613"/>
                <a:gd name="connsiteY19" fmla="*/ 884198 h 943154"/>
                <a:gd name="connsiteX20" fmla="*/ 222926 w 943613"/>
                <a:gd name="connsiteY20" fmla="*/ 704116 h 943154"/>
                <a:gd name="connsiteX21" fmla="*/ 222926 w 943613"/>
                <a:gd name="connsiteY21" fmla="*/ 563234 h 943154"/>
                <a:gd name="connsiteX22" fmla="*/ 231183 w 943613"/>
                <a:gd name="connsiteY22" fmla="*/ 546729 h 943154"/>
                <a:gd name="connsiteX23" fmla="*/ 257722 w 943613"/>
                <a:gd name="connsiteY23" fmla="*/ 530519 h 943154"/>
                <a:gd name="connsiteX24" fmla="*/ 265389 w 943613"/>
                <a:gd name="connsiteY24" fmla="*/ 530519 h 943154"/>
                <a:gd name="connsiteX25" fmla="*/ 265389 w 943613"/>
                <a:gd name="connsiteY25" fmla="*/ 618938 h 943154"/>
                <a:gd name="connsiteX26" fmla="*/ 294876 w 943613"/>
                <a:gd name="connsiteY26" fmla="*/ 648412 h 943154"/>
                <a:gd name="connsiteX27" fmla="*/ 324364 w 943613"/>
                <a:gd name="connsiteY27" fmla="*/ 618938 h 943154"/>
                <a:gd name="connsiteX28" fmla="*/ 324364 w 943613"/>
                <a:gd name="connsiteY28" fmla="*/ 206313 h 943154"/>
                <a:gd name="connsiteX29" fmla="*/ 353852 w 943613"/>
                <a:gd name="connsiteY29" fmla="*/ 176840 h 943154"/>
                <a:gd name="connsiteX30" fmla="*/ 383339 w 943613"/>
                <a:gd name="connsiteY30" fmla="*/ 206313 h 943154"/>
                <a:gd name="connsiteX31" fmla="*/ 383339 w 943613"/>
                <a:gd name="connsiteY31" fmla="*/ 471572 h 943154"/>
                <a:gd name="connsiteX32" fmla="*/ 412827 w 943613"/>
                <a:gd name="connsiteY32" fmla="*/ 501045 h 943154"/>
                <a:gd name="connsiteX33" fmla="*/ 442314 w 943613"/>
                <a:gd name="connsiteY33" fmla="*/ 471572 h 943154"/>
                <a:gd name="connsiteX34" fmla="*/ 442314 w 943613"/>
                <a:gd name="connsiteY34" fmla="*/ 383152 h 943154"/>
                <a:gd name="connsiteX35" fmla="*/ 471802 w 943613"/>
                <a:gd name="connsiteY35" fmla="*/ 353679 h 943154"/>
                <a:gd name="connsiteX36" fmla="*/ 501290 w 943613"/>
                <a:gd name="connsiteY36" fmla="*/ 383152 h 943154"/>
                <a:gd name="connsiteX37" fmla="*/ 501290 w 943613"/>
                <a:gd name="connsiteY37" fmla="*/ 471572 h 943154"/>
                <a:gd name="connsiteX38" fmla="*/ 530777 w 943613"/>
                <a:gd name="connsiteY38" fmla="*/ 501045 h 943154"/>
                <a:gd name="connsiteX39" fmla="*/ 560265 w 943613"/>
                <a:gd name="connsiteY39" fmla="*/ 471572 h 943154"/>
                <a:gd name="connsiteX40" fmla="*/ 560265 w 943613"/>
                <a:gd name="connsiteY40" fmla="*/ 412626 h 943154"/>
                <a:gd name="connsiteX41" fmla="*/ 589753 w 943613"/>
                <a:gd name="connsiteY41" fmla="*/ 383152 h 943154"/>
                <a:gd name="connsiteX42" fmla="*/ 619240 w 943613"/>
                <a:gd name="connsiteY42" fmla="*/ 412626 h 943154"/>
                <a:gd name="connsiteX43" fmla="*/ 619240 w 943613"/>
                <a:gd name="connsiteY43" fmla="*/ 501045 h 943154"/>
                <a:gd name="connsiteX44" fmla="*/ 648728 w 943613"/>
                <a:gd name="connsiteY44" fmla="*/ 530519 h 943154"/>
                <a:gd name="connsiteX45" fmla="*/ 678215 w 943613"/>
                <a:gd name="connsiteY45" fmla="*/ 501045 h 943154"/>
                <a:gd name="connsiteX46" fmla="*/ 678215 w 943613"/>
                <a:gd name="connsiteY46" fmla="*/ 471572 h 943154"/>
                <a:gd name="connsiteX47" fmla="*/ 707703 w 943613"/>
                <a:gd name="connsiteY47" fmla="*/ 442099 h 943154"/>
                <a:gd name="connsiteX48" fmla="*/ 737191 w 943613"/>
                <a:gd name="connsiteY48" fmla="*/ 471572 h 943154"/>
                <a:gd name="connsiteX49" fmla="*/ 737191 w 943613"/>
                <a:gd name="connsiteY49" fmla="*/ 527571 h 943154"/>
                <a:gd name="connsiteX50" fmla="*/ 714485 w 943613"/>
                <a:gd name="connsiteY50" fmla="*/ 667569 h 943154"/>
                <a:gd name="connsiteX51" fmla="*/ 884629 w 943613"/>
                <a:gd name="connsiteY51" fmla="*/ 574728 h 943154"/>
                <a:gd name="connsiteX52" fmla="*/ 869885 w 943613"/>
                <a:gd name="connsiteY52" fmla="*/ 589465 h 943154"/>
                <a:gd name="connsiteX53" fmla="*/ 792038 w 943613"/>
                <a:gd name="connsiteY53" fmla="*/ 589465 h 943154"/>
                <a:gd name="connsiteX54" fmla="*/ 796166 w 943613"/>
                <a:gd name="connsiteY54" fmla="*/ 527571 h 943154"/>
                <a:gd name="connsiteX55" fmla="*/ 796166 w 943613"/>
                <a:gd name="connsiteY55" fmla="*/ 471572 h 943154"/>
                <a:gd name="connsiteX56" fmla="*/ 707612 w 943613"/>
                <a:gd name="connsiteY56" fmla="*/ 383243 h 943154"/>
                <a:gd name="connsiteX57" fmla="*/ 674677 w 943613"/>
                <a:gd name="connsiteY57" fmla="*/ 389636 h 943154"/>
                <a:gd name="connsiteX58" fmla="*/ 589753 w 943613"/>
                <a:gd name="connsiteY58" fmla="*/ 324206 h 943154"/>
                <a:gd name="connsiteX59" fmla="*/ 546406 w 943613"/>
                <a:gd name="connsiteY59" fmla="*/ 335995 h 943154"/>
                <a:gd name="connsiteX60" fmla="*/ 442314 w 943613"/>
                <a:gd name="connsiteY60" fmla="*/ 300038 h 943154"/>
                <a:gd name="connsiteX61" fmla="*/ 442314 w 943613"/>
                <a:gd name="connsiteY61" fmla="*/ 206313 h 943154"/>
                <a:gd name="connsiteX62" fmla="*/ 353852 w 943613"/>
                <a:gd name="connsiteY62" fmla="*/ 117893 h 943154"/>
                <a:gd name="connsiteX63" fmla="*/ 265389 w 943613"/>
                <a:gd name="connsiteY63" fmla="*/ 206313 h 943154"/>
                <a:gd name="connsiteX64" fmla="*/ 265389 w 943613"/>
                <a:gd name="connsiteY64" fmla="*/ 471572 h 943154"/>
                <a:gd name="connsiteX65" fmla="*/ 257722 w 943613"/>
                <a:gd name="connsiteY65" fmla="*/ 471572 h 943154"/>
                <a:gd name="connsiteX66" fmla="*/ 178400 w 943613"/>
                <a:gd name="connsiteY66" fmla="*/ 520498 h 943154"/>
                <a:gd name="connsiteX67" fmla="*/ 170144 w 943613"/>
                <a:gd name="connsiteY67" fmla="*/ 537003 h 943154"/>
                <a:gd name="connsiteX68" fmla="*/ 152156 w 943613"/>
                <a:gd name="connsiteY68" fmla="*/ 589465 h 943154"/>
                <a:gd name="connsiteX69" fmla="*/ 73719 w 943613"/>
                <a:gd name="connsiteY69" fmla="*/ 589465 h 943154"/>
                <a:gd name="connsiteX70" fmla="*/ 58975 w 943613"/>
                <a:gd name="connsiteY70" fmla="*/ 574728 h 943154"/>
                <a:gd name="connsiteX71" fmla="*/ 58975 w 943613"/>
                <a:gd name="connsiteY71" fmla="*/ 73683 h 943154"/>
                <a:gd name="connsiteX72" fmla="*/ 73719 w 943613"/>
                <a:gd name="connsiteY72" fmla="*/ 58947 h 943154"/>
                <a:gd name="connsiteX73" fmla="*/ 869885 w 943613"/>
                <a:gd name="connsiteY73" fmla="*/ 58947 h 943154"/>
                <a:gd name="connsiteX74" fmla="*/ 884629 w 943613"/>
                <a:gd name="connsiteY74" fmla="*/ 73683 h 943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43613" h="943154">
                  <a:moveTo>
                    <a:pt x="869885" y="0"/>
                  </a:moveTo>
                  <a:lnTo>
                    <a:pt x="73719" y="0"/>
                  </a:lnTo>
                  <a:cubicBezTo>
                    <a:pt x="33005" y="0"/>
                    <a:pt x="0" y="32989"/>
                    <a:pt x="0" y="73683"/>
                  </a:cubicBezTo>
                  <a:lnTo>
                    <a:pt x="0" y="574728"/>
                  </a:lnTo>
                  <a:cubicBezTo>
                    <a:pt x="0" y="615422"/>
                    <a:pt x="33005" y="648412"/>
                    <a:pt x="73719" y="648412"/>
                  </a:cubicBezTo>
                  <a:lnTo>
                    <a:pt x="147438" y="648412"/>
                  </a:lnTo>
                  <a:cubicBezTo>
                    <a:pt x="149354" y="676875"/>
                    <a:pt x="156764" y="704699"/>
                    <a:pt x="169259" y="730347"/>
                  </a:cubicBezTo>
                  <a:lnTo>
                    <a:pt x="267748" y="926934"/>
                  </a:lnTo>
                  <a:cubicBezTo>
                    <a:pt x="272885" y="937134"/>
                    <a:pt x="283455" y="943450"/>
                    <a:pt x="294876" y="943144"/>
                  </a:cubicBezTo>
                  <a:lnTo>
                    <a:pt x="663472" y="943144"/>
                  </a:lnTo>
                  <a:cubicBezTo>
                    <a:pt x="676149" y="943177"/>
                    <a:pt x="687428" y="935107"/>
                    <a:pt x="691485" y="923102"/>
                  </a:cubicBezTo>
                  <a:lnTo>
                    <a:pt x="770512" y="687316"/>
                  </a:lnTo>
                  <a:cubicBezTo>
                    <a:pt x="774640" y="674937"/>
                    <a:pt x="778178" y="662264"/>
                    <a:pt x="781422" y="649590"/>
                  </a:cubicBezTo>
                  <a:lnTo>
                    <a:pt x="869885" y="649590"/>
                  </a:lnTo>
                  <a:cubicBezTo>
                    <a:pt x="910599" y="649596"/>
                    <a:pt x="943608" y="616611"/>
                    <a:pt x="943613" y="575917"/>
                  </a:cubicBezTo>
                  <a:cubicBezTo>
                    <a:pt x="943613" y="575521"/>
                    <a:pt x="943610" y="575125"/>
                    <a:pt x="943604" y="574728"/>
                  </a:cubicBezTo>
                  <a:lnTo>
                    <a:pt x="943604" y="73683"/>
                  </a:lnTo>
                  <a:cubicBezTo>
                    <a:pt x="943604" y="32989"/>
                    <a:pt x="910599" y="0"/>
                    <a:pt x="869885" y="0"/>
                  </a:cubicBezTo>
                  <a:close/>
                  <a:moveTo>
                    <a:pt x="642241" y="884198"/>
                  </a:moveTo>
                  <a:lnTo>
                    <a:pt x="313159" y="884198"/>
                  </a:lnTo>
                  <a:lnTo>
                    <a:pt x="222926" y="704116"/>
                  </a:lnTo>
                  <a:cubicBezTo>
                    <a:pt x="200817" y="659755"/>
                    <a:pt x="200817" y="607595"/>
                    <a:pt x="222926" y="563234"/>
                  </a:cubicBezTo>
                  <a:lnTo>
                    <a:pt x="231183" y="546729"/>
                  </a:lnTo>
                  <a:cubicBezTo>
                    <a:pt x="236227" y="536723"/>
                    <a:pt x="246512" y="530441"/>
                    <a:pt x="257722" y="530519"/>
                  </a:cubicBezTo>
                  <a:lnTo>
                    <a:pt x="265389" y="530519"/>
                  </a:lnTo>
                  <a:lnTo>
                    <a:pt x="265389" y="618938"/>
                  </a:lnTo>
                  <a:cubicBezTo>
                    <a:pt x="265389" y="635216"/>
                    <a:pt x="278591" y="648412"/>
                    <a:pt x="294876" y="648412"/>
                  </a:cubicBezTo>
                  <a:cubicBezTo>
                    <a:pt x="311162" y="648412"/>
                    <a:pt x="324364" y="635216"/>
                    <a:pt x="324364" y="618938"/>
                  </a:cubicBezTo>
                  <a:lnTo>
                    <a:pt x="324364" y="206313"/>
                  </a:lnTo>
                  <a:cubicBezTo>
                    <a:pt x="324364" y="190035"/>
                    <a:pt x="337566" y="176840"/>
                    <a:pt x="353852" y="176840"/>
                  </a:cubicBezTo>
                  <a:cubicBezTo>
                    <a:pt x="370137" y="176840"/>
                    <a:pt x="383339" y="190035"/>
                    <a:pt x="383339" y="206313"/>
                  </a:cubicBezTo>
                  <a:lnTo>
                    <a:pt x="383339" y="471572"/>
                  </a:lnTo>
                  <a:cubicBezTo>
                    <a:pt x="383339" y="487850"/>
                    <a:pt x="396541" y="501045"/>
                    <a:pt x="412827" y="501045"/>
                  </a:cubicBezTo>
                  <a:cubicBezTo>
                    <a:pt x="429112" y="501045"/>
                    <a:pt x="442314" y="487850"/>
                    <a:pt x="442314" y="471572"/>
                  </a:cubicBezTo>
                  <a:lnTo>
                    <a:pt x="442314" y="383152"/>
                  </a:lnTo>
                  <a:cubicBezTo>
                    <a:pt x="442314" y="366875"/>
                    <a:pt x="455516" y="353679"/>
                    <a:pt x="471802" y="353679"/>
                  </a:cubicBezTo>
                  <a:cubicBezTo>
                    <a:pt x="488088" y="353679"/>
                    <a:pt x="501290" y="366875"/>
                    <a:pt x="501290" y="383152"/>
                  </a:cubicBezTo>
                  <a:lnTo>
                    <a:pt x="501290" y="471572"/>
                  </a:lnTo>
                  <a:cubicBezTo>
                    <a:pt x="501290" y="487850"/>
                    <a:pt x="514492" y="501045"/>
                    <a:pt x="530777" y="501045"/>
                  </a:cubicBezTo>
                  <a:cubicBezTo>
                    <a:pt x="547063" y="501045"/>
                    <a:pt x="560265" y="487850"/>
                    <a:pt x="560265" y="471572"/>
                  </a:cubicBezTo>
                  <a:lnTo>
                    <a:pt x="560265" y="412626"/>
                  </a:lnTo>
                  <a:cubicBezTo>
                    <a:pt x="560265" y="396348"/>
                    <a:pt x="573467" y="383152"/>
                    <a:pt x="589753" y="383152"/>
                  </a:cubicBezTo>
                  <a:cubicBezTo>
                    <a:pt x="606038" y="383152"/>
                    <a:pt x="619240" y="396348"/>
                    <a:pt x="619240" y="412626"/>
                  </a:cubicBezTo>
                  <a:lnTo>
                    <a:pt x="619240" y="501045"/>
                  </a:lnTo>
                  <a:cubicBezTo>
                    <a:pt x="619240" y="517323"/>
                    <a:pt x="632442" y="530519"/>
                    <a:pt x="648728" y="530519"/>
                  </a:cubicBezTo>
                  <a:cubicBezTo>
                    <a:pt x="665013" y="530519"/>
                    <a:pt x="678215" y="517323"/>
                    <a:pt x="678215" y="501045"/>
                  </a:cubicBezTo>
                  <a:lnTo>
                    <a:pt x="678215" y="471572"/>
                  </a:lnTo>
                  <a:cubicBezTo>
                    <a:pt x="678215" y="455294"/>
                    <a:pt x="691417" y="442099"/>
                    <a:pt x="707703" y="442099"/>
                  </a:cubicBezTo>
                  <a:cubicBezTo>
                    <a:pt x="723989" y="442099"/>
                    <a:pt x="737191" y="455294"/>
                    <a:pt x="737191" y="471572"/>
                  </a:cubicBezTo>
                  <a:lnTo>
                    <a:pt x="737191" y="527571"/>
                  </a:lnTo>
                  <a:cubicBezTo>
                    <a:pt x="737209" y="575154"/>
                    <a:pt x="729542" y="622429"/>
                    <a:pt x="714485" y="667569"/>
                  </a:cubicBezTo>
                  <a:close/>
                  <a:moveTo>
                    <a:pt x="884629" y="574728"/>
                  </a:moveTo>
                  <a:cubicBezTo>
                    <a:pt x="884629" y="582867"/>
                    <a:pt x="878028" y="589465"/>
                    <a:pt x="869885" y="589465"/>
                  </a:cubicBezTo>
                  <a:lnTo>
                    <a:pt x="792038" y="589465"/>
                  </a:lnTo>
                  <a:cubicBezTo>
                    <a:pt x="794606" y="568931"/>
                    <a:pt x="795985" y="548265"/>
                    <a:pt x="796166" y="527571"/>
                  </a:cubicBezTo>
                  <a:lnTo>
                    <a:pt x="796166" y="471572"/>
                  </a:lnTo>
                  <a:cubicBezTo>
                    <a:pt x="796116" y="422739"/>
                    <a:pt x="756469" y="383193"/>
                    <a:pt x="707612" y="383243"/>
                  </a:cubicBezTo>
                  <a:cubicBezTo>
                    <a:pt x="696326" y="383255"/>
                    <a:pt x="685147" y="385425"/>
                    <a:pt x="674677" y="389636"/>
                  </a:cubicBezTo>
                  <a:cubicBezTo>
                    <a:pt x="664326" y="351210"/>
                    <a:pt x="629567" y="324429"/>
                    <a:pt x="589753" y="324206"/>
                  </a:cubicBezTo>
                  <a:cubicBezTo>
                    <a:pt x="574518" y="324261"/>
                    <a:pt x="559567" y="328327"/>
                    <a:pt x="546406" y="335995"/>
                  </a:cubicBezTo>
                  <a:cubicBezTo>
                    <a:pt x="524314" y="301251"/>
                    <a:pt x="481155" y="286342"/>
                    <a:pt x="442314" y="300038"/>
                  </a:cubicBezTo>
                  <a:lnTo>
                    <a:pt x="442314" y="206313"/>
                  </a:lnTo>
                  <a:cubicBezTo>
                    <a:pt x="442314" y="157480"/>
                    <a:pt x="402708" y="117893"/>
                    <a:pt x="353852" y="117893"/>
                  </a:cubicBezTo>
                  <a:cubicBezTo>
                    <a:pt x="304995" y="117893"/>
                    <a:pt x="265389" y="157480"/>
                    <a:pt x="265389" y="206313"/>
                  </a:cubicBezTo>
                  <a:lnTo>
                    <a:pt x="265389" y="471572"/>
                  </a:lnTo>
                  <a:lnTo>
                    <a:pt x="257722" y="471572"/>
                  </a:lnTo>
                  <a:cubicBezTo>
                    <a:pt x="224132" y="471506"/>
                    <a:pt x="193403" y="490460"/>
                    <a:pt x="178400" y="520498"/>
                  </a:cubicBezTo>
                  <a:lnTo>
                    <a:pt x="170144" y="537003"/>
                  </a:lnTo>
                  <a:cubicBezTo>
                    <a:pt x="161965" y="553665"/>
                    <a:pt x="155922" y="571291"/>
                    <a:pt x="152156" y="589465"/>
                  </a:cubicBezTo>
                  <a:lnTo>
                    <a:pt x="73719" y="589465"/>
                  </a:lnTo>
                  <a:cubicBezTo>
                    <a:pt x="65576" y="589465"/>
                    <a:pt x="58975" y="582867"/>
                    <a:pt x="58975" y="574728"/>
                  </a:cubicBezTo>
                  <a:lnTo>
                    <a:pt x="58975" y="73683"/>
                  </a:lnTo>
                  <a:cubicBezTo>
                    <a:pt x="58975" y="65544"/>
                    <a:pt x="65576" y="58947"/>
                    <a:pt x="73719" y="58947"/>
                  </a:cubicBezTo>
                  <a:lnTo>
                    <a:pt x="869885" y="58947"/>
                  </a:lnTo>
                  <a:cubicBezTo>
                    <a:pt x="878028" y="58947"/>
                    <a:pt x="884629" y="65544"/>
                    <a:pt x="884629" y="73683"/>
                  </a:cubicBezTo>
                  <a:close/>
                </a:path>
              </a:pathLst>
            </a:custGeom>
            <a:solidFill>
              <a:schemeClr val="bg1"/>
            </a:solidFill>
            <a:ln w="29468" cap="flat">
              <a:noFill/>
              <a:prstDash val="solid"/>
              <a:miter/>
            </a:ln>
          </p:spPr>
          <p:txBody>
            <a:bodyPr rtlCol="0" anchor="ctr"/>
            <a:lstStyle/>
            <a:p>
              <a:endParaRPr lang="en-US"/>
            </a:p>
          </p:txBody>
        </p:sp>
        <p:sp>
          <p:nvSpPr>
            <p:cNvPr id="6" name="Freeform: Shape 21">
              <a:extLst>
                <a:ext uri="{FF2B5EF4-FFF2-40B4-BE49-F238E27FC236}">
                  <a16:creationId xmlns:a16="http://schemas.microsoft.com/office/drawing/2014/main" id="{ABFB3C04-51F1-18F4-C54E-D2BECC7E8833}"/>
                </a:ext>
              </a:extLst>
            </p:cNvPr>
            <p:cNvSpPr/>
            <p:nvPr/>
          </p:nvSpPr>
          <p:spPr>
            <a:xfrm>
              <a:off x="12331700" y="4269804"/>
              <a:ext cx="943604" cy="943144"/>
            </a:xfrm>
            <a:custGeom>
              <a:avLst/>
              <a:gdLst>
                <a:gd name="connsiteX0" fmla="*/ 0 w 943604"/>
                <a:gd name="connsiteY0" fmla="*/ 0 h 943144"/>
                <a:gd name="connsiteX1" fmla="*/ 943604 w 943604"/>
                <a:gd name="connsiteY1" fmla="*/ 0 h 943144"/>
                <a:gd name="connsiteX2" fmla="*/ 943604 w 943604"/>
                <a:gd name="connsiteY2" fmla="*/ 943144 h 943144"/>
                <a:gd name="connsiteX3" fmla="*/ 0 w 943604"/>
                <a:gd name="connsiteY3" fmla="*/ 943144 h 943144"/>
              </a:gdLst>
              <a:ahLst/>
              <a:cxnLst>
                <a:cxn ang="0">
                  <a:pos x="connsiteX0" y="connsiteY0"/>
                </a:cxn>
                <a:cxn ang="0">
                  <a:pos x="connsiteX1" y="connsiteY1"/>
                </a:cxn>
                <a:cxn ang="0">
                  <a:pos x="connsiteX2" y="connsiteY2"/>
                </a:cxn>
                <a:cxn ang="0">
                  <a:pos x="connsiteX3" y="connsiteY3"/>
                </a:cxn>
              </a:cxnLst>
              <a:rect l="l" t="t" r="r" b="b"/>
              <a:pathLst>
                <a:path w="943604" h="943144">
                  <a:moveTo>
                    <a:pt x="0" y="0"/>
                  </a:moveTo>
                  <a:lnTo>
                    <a:pt x="943604" y="0"/>
                  </a:lnTo>
                  <a:lnTo>
                    <a:pt x="943604" y="943144"/>
                  </a:lnTo>
                  <a:lnTo>
                    <a:pt x="0" y="943144"/>
                  </a:lnTo>
                  <a:close/>
                </a:path>
              </a:pathLst>
            </a:custGeom>
            <a:noFill/>
            <a:ln w="29468" cap="flat">
              <a:noFill/>
              <a:prstDash val="solid"/>
              <a:miter/>
            </a:ln>
          </p:spPr>
          <p:txBody>
            <a:bodyPr rtlCol="0" anchor="ctr"/>
            <a:lstStyle/>
            <a:p>
              <a:endParaRPr lang="en-US"/>
            </a:p>
          </p:txBody>
        </p:sp>
      </p:grpSp>
      <p:pic>
        <p:nvPicPr>
          <p:cNvPr id="8" name="Picture Placeholder 7">
            <a:extLst>
              <a:ext uri="{FF2B5EF4-FFF2-40B4-BE49-F238E27FC236}">
                <a16:creationId xmlns:a16="http://schemas.microsoft.com/office/drawing/2014/main" id="{C04C53B3-AD49-5246-05AF-D037FEDE5A35}"/>
              </a:ext>
            </a:extLst>
          </p:cNvPr>
          <p:cNvPicPr>
            <a:picLocks noGrp="1" noChangeAspect="1"/>
          </p:cNvPicPr>
          <p:nvPr>
            <p:ph type="pic" sz="quarter" idx="15"/>
          </p:nvPr>
        </p:nvPicPr>
        <p:blipFill>
          <a:blip>
            <a:extLst>
              <a:ext uri="{96DAC541-7B7A-43D3-8B79-37D633B846F1}">
                <asvg:svgBlip xmlns:asvg="http://schemas.microsoft.com/office/drawing/2016/SVG/main" r:embed="rId15"/>
              </a:ext>
            </a:extLst>
          </a:blip>
          <a:srcRect t="84" b="84"/>
          <a:stretch>
            <a:fillRect/>
          </a:stretch>
        </p:blipFill>
        <p:spPr/>
      </p:pic>
      <p:pic>
        <p:nvPicPr>
          <p:cNvPr id="12" name="Picture Placeholder 11">
            <a:extLst>
              <a:ext uri="{FF2B5EF4-FFF2-40B4-BE49-F238E27FC236}">
                <a16:creationId xmlns:a16="http://schemas.microsoft.com/office/drawing/2014/main" id="{AAEFD7FA-97DD-1C22-5516-0E8E4F6C3AB4}"/>
              </a:ext>
            </a:extLst>
          </p:cNvPr>
          <p:cNvPicPr>
            <a:picLocks noGrp="1" noChangeAspect="1"/>
          </p:cNvPicPr>
          <p:nvPr>
            <p:ph type="pic" sz="quarter" idx="17"/>
          </p:nvPr>
        </p:nvPicPr>
        <p:blipFill>
          <a:blip>
            <a:extLst>
              <a:ext uri="{96DAC541-7B7A-43D3-8B79-37D633B846F1}">
                <asvg:svgBlip xmlns:asvg="http://schemas.microsoft.com/office/drawing/2016/SVG/main" r:embed="rId16"/>
              </a:ext>
            </a:extLst>
          </a:blip>
          <a:srcRect/>
          <a:stretch>
            <a:fillRect/>
          </a:stretch>
        </p:blipFill>
        <p:spPr/>
      </p:pic>
      <p:pic>
        <p:nvPicPr>
          <p:cNvPr id="23" name="Picture Placeholder 22">
            <a:extLst>
              <a:ext uri="{FF2B5EF4-FFF2-40B4-BE49-F238E27FC236}">
                <a16:creationId xmlns:a16="http://schemas.microsoft.com/office/drawing/2014/main" id="{5EE48884-C6A2-F34A-6A4C-7D976C0DF315}"/>
              </a:ext>
            </a:extLst>
          </p:cNvPr>
          <p:cNvPicPr>
            <a:picLocks noGrp="1" noChangeAspect="1"/>
          </p:cNvPicPr>
          <p:nvPr>
            <p:ph type="pic" sz="quarter" idx="18"/>
          </p:nvPr>
        </p:nvPicPr>
        <p:blipFill>
          <a:blip>
            <a:extLst>
              <a:ext uri="{96DAC541-7B7A-43D3-8B79-37D633B846F1}">
                <asvg:svgBlip xmlns:asvg="http://schemas.microsoft.com/office/drawing/2016/SVG/main" r:embed="rId17"/>
              </a:ext>
            </a:extLst>
          </a:blip>
          <a:srcRect t="84" b="84"/>
          <a:stretch>
            <a:fillRect/>
          </a:stretch>
        </p:blipFill>
        <p:spPr/>
      </p:pic>
      <p:pic>
        <p:nvPicPr>
          <p:cNvPr id="9" name="Picture Placeholder 8">
            <a:extLst>
              <a:ext uri="{FF2B5EF4-FFF2-40B4-BE49-F238E27FC236}">
                <a16:creationId xmlns:a16="http://schemas.microsoft.com/office/drawing/2014/main" id="{9CF51CA1-D6E4-2C32-2D62-407038464FA7}"/>
              </a:ext>
            </a:extLst>
          </p:cNvPr>
          <p:cNvPicPr>
            <a:picLocks noGrp="1" noChangeAspect="1"/>
          </p:cNvPicPr>
          <p:nvPr>
            <p:ph type="pic" sz="quarter" idx="33"/>
          </p:nvPr>
        </p:nvPicPr>
        <p:blipFill>
          <a:blip>
            <a:extLst>
              <a:ext uri="{96DAC541-7B7A-43D3-8B79-37D633B846F1}">
                <asvg:svgBlip xmlns:asvg="http://schemas.microsoft.com/office/drawing/2016/SVG/main" r:embed="rId18"/>
              </a:ext>
            </a:extLst>
          </a:blip>
          <a:srcRect t="84" b="84"/>
          <a:stretch>
            <a:fillRect/>
          </a:stretch>
        </p:blipFill>
        <p:spPr/>
      </p:pic>
    </p:spTree>
    <p:extLst>
      <p:ext uri="{BB962C8B-B14F-4D97-AF65-F5344CB8AC3E}">
        <p14:creationId xmlns:p14="http://schemas.microsoft.com/office/powerpoint/2010/main" val="261264857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46B455B-FAEF-D3F6-5CB6-7F67AD0F4AEB}"/>
            </a:ext>
          </a:extLst>
        </p:cNvPr>
        <p:cNvGrpSpPr/>
        <p:nvPr/>
      </p:nvGrpSpPr>
      <p:grpSpPr>
        <a:xfrm>
          <a:off x="0" y="0"/>
          <a:ext cx="0" cy="0"/>
          <a:chOff x="0" y="0"/>
          <a:chExt cx="0" cy="0"/>
        </a:xfrm>
      </p:grpSpPr>
      <p:sp>
        <p:nvSpPr>
          <p:cNvPr id="15" name="object 15">
            <a:extLst>
              <a:ext uri="{FF2B5EF4-FFF2-40B4-BE49-F238E27FC236}">
                <a16:creationId xmlns:a16="http://schemas.microsoft.com/office/drawing/2014/main" id="{3A509FC8-DA21-5863-BD44-B187DBF65C99}"/>
              </a:ext>
            </a:extLst>
          </p:cNvPr>
          <p:cNvSpPr txBox="1"/>
          <p:nvPr/>
        </p:nvSpPr>
        <p:spPr>
          <a:xfrm>
            <a:off x="1417396" y="1016967"/>
            <a:ext cx="716223"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20" dirty="0">
                <a:solidFill>
                  <a:schemeClr val="bg1"/>
                </a:solidFill>
                <a:latin typeface="Source Sans Pro"/>
                <a:cs typeface="Source Sans Pro"/>
              </a:rPr>
              <a:t>Tilt Left</a:t>
            </a:r>
            <a:endParaRPr sz="1400" dirty="0">
              <a:solidFill>
                <a:schemeClr val="bg1"/>
              </a:solidFill>
              <a:latin typeface="Source Sans Pro"/>
              <a:cs typeface="Source Sans Pro"/>
            </a:endParaRPr>
          </a:p>
        </p:txBody>
      </p:sp>
      <p:sp>
        <p:nvSpPr>
          <p:cNvPr id="16" name="object 16">
            <a:extLst>
              <a:ext uri="{FF2B5EF4-FFF2-40B4-BE49-F238E27FC236}">
                <a16:creationId xmlns:a16="http://schemas.microsoft.com/office/drawing/2014/main" id="{6424C32D-5EB6-F429-FE02-835A49DCA37C}"/>
              </a:ext>
            </a:extLst>
          </p:cNvPr>
          <p:cNvSpPr txBox="1"/>
          <p:nvPr/>
        </p:nvSpPr>
        <p:spPr>
          <a:xfrm>
            <a:off x="4168744" y="1015257"/>
            <a:ext cx="716223" cy="228268"/>
          </a:xfrm>
          <a:prstGeom prst="rect">
            <a:avLst/>
          </a:prstGeom>
        </p:spPr>
        <p:txBody>
          <a:bodyPr vert="horz" wrap="square" lIns="0" tIns="12700" rIns="0" bIns="0" rtlCol="0">
            <a:spAutoFit/>
          </a:bodyPr>
          <a:lstStyle/>
          <a:p>
            <a:pPr marL="12700">
              <a:lnSpc>
                <a:spcPct val="100000"/>
              </a:lnSpc>
              <a:spcBef>
                <a:spcPts val="100"/>
              </a:spcBef>
            </a:pPr>
            <a:r>
              <a:rPr lang="en-US" sz="1400" spc="-25" dirty="0">
                <a:solidFill>
                  <a:schemeClr val="bg1"/>
                </a:solidFill>
                <a:latin typeface="Source Sans Pro"/>
                <a:cs typeface="Source Sans Pro"/>
              </a:rPr>
              <a:t>Tilt Right</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D943EA62-D382-4B3F-050C-E0E2DC3612C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FC11688E-F4BF-9829-5FCF-2623F80E76E6}"/>
              </a:ext>
            </a:extLst>
          </p:cNvPr>
          <p:cNvSpPr>
            <a:spLocks noGrp="1"/>
          </p:cNvSpPr>
          <p:nvPr>
            <p:ph type="sldNum" sz="quarter" idx="12"/>
          </p:nvPr>
        </p:nvSpPr>
        <p:spPr/>
        <p:txBody>
          <a:bodyPr/>
          <a:lstStyle/>
          <a:p>
            <a:fld id="{339C9110-F427-4586-9638-A5638F41FBCD}" type="slidenum">
              <a:rPr lang="en-US" smtClean="0"/>
              <a:pPr/>
              <a:t>116</a:t>
            </a:fld>
            <a:endParaRPr lang="en-US"/>
          </a:p>
        </p:txBody>
      </p:sp>
      <p:pic>
        <p:nvPicPr>
          <p:cNvPr id="112" name="Picture Placeholder 111">
            <a:extLst>
              <a:ext uri="{FF2B5EF4-FFF2-40B4-BE49-F238E27FC236}">
                <a16:creationId xmlns:a16="http://schemas.microsoft.com/office/drawing/2014/main" id="{18047477-76AB-CCF6-AA98-54282F012FA1}"/>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116" name="Picture Placeholder 115">
            <a:extLst>
              <a:ext uri="{FF2B5EF4-FFF2-40B4-BE49-F238E27FC236}">
                <a16:creationId xmlns:a16="http://schemas.microsoft.com/office/drawing/2014/main" id="{39AAAA65-BD96-87DE-C942-BC4E7D4B5DC1}"/>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23" name="Picture Placeholder 22">
            <a:extLst>
              <a:ext uri="{FF2B5EF4-FFF2-40B4-BE49-F238E27FC236}">
                <a16:creationId xmlns:a16="http://schemas.microsoft.com/office/drawing/2014/main" id="{DE881327-0C4D-F5E2-4991-D29FD96AA156}"/>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29" name="Picture Placeholder 28">
            <a:extLst>
              <a:ext uri="{FF2B5EF4-FFF2-40B4-BE49-F238E27FC236}">
                <a16:creationId xmlns:a16="http://schemas.microsoft.com/office/drawing/2014/main" id="{89C39369-4B1E-82F6-BF40-A3018020C617}"/>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31" name="Picture Placeholder 30">
            <a:extLst>
              <a:ext uri="{FF2B5EF4-FFF2-40B4-BE49-F238E27FC236}">
                <a16:creationId xmlns:a16="http://schemas.microsoft.com/office/drawing/2014/main" id="{588CA9A4-520C-DAA4-6500-892D7308C0BF}"/>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51" name="Picture Placeholder 50">
            <a:extLst>
              <a:ext uri="{FF2B5EF4-FFF2-40B4-BE49-F238E27FC236}">
                <a16:creationId xmlns:a16="http://schemas.microsoft.com/office/drawing/2014/main" id="{B063037A-3D0A-EDEB-C09C-690F71FDEF3F}"/>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22" name="Picture Placeholder 21">
            <a:extLst>
              <a:ext uri="{FF2B5EF4-FFF2-40B4-BE49-F238E27FC236}">
                <a16:creationId xmlns:a16="http://schemas.microsoft.com/office/drawing/2014/main" id="{6A2BE519-D38E-9680-9BA8-3F70EE34175B}"/>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25" name="Picture Placeholder 24">
            <a:extLst>
              <a:ext uri="{FF2B5EF4-FFF2-40B4-BE49-F238E27FC236}">
                <a16:creationId xmlns:a16="http://schemas.microsoft.com/office/drawing/2014/main" id="{5D3730B9-1884-D78B-114D-E61437DADC23}"/>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27" name="Picture Placeholder 26">
            <a:extLst>
              <a:ext uri="{FF2B5EF4-FFF2-40B4-BE49-F238E27FC236}">
                <a16:creationId xmlns:a16="http://schemas.microsoft.com/office/drawing/2014/main" id="{3F0609A0-7D65-6CA1-CC70-0EA1B6E32111}"/>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19" name="Picture Placeholder 18">
            <a:extLst>
              <a:ext uri="{FF2B5EF4-FFF2-40B4-BE49-F238E27FC236}">
                <a16:creationId xmlns:a16="http://schemas.microsoft.com/office/drawing/2014/main" id="{C5D8639A-3CCC-421B-1CA7-5C505A0F39A9}"/>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26" name="Picture Placeholder 25">
            <a:extLst>
              <a:ext uri="{FF2B5EF4-FFF2-40B4-BE49-F238E27FC236}">
                <a16:creationId xmlns:a16="http://schemas.microsoft.com/office/drawing/2014/main" id="{3204A545-8329-AACA-EB06-98699AA9C993}"/>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34" name="Picture Placeholder 33">
            <a:extLst>
              <a:ext uri="{FF2B5EF4-FFF2-40B4-BE49-F238E27FC236}">
                <a16:creationId xmlns:a16="http://schemas.microsoft.com/office/drawing/2014/main" id="{540C971D-D71B-D4C0-F3FC-F5BC0D577E68}"/>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28" name="Picture Placeholder 27">
            <a:extLst>
              <a:ext uri="{FF2B5EF4-FFF2-40B4-BE49-F238E27FC236}">
                <a16:creationId xmlns:a16="http://schemas.microsoft.com/office/drawing/2014/main" id="{5A71849A-A1E1-7831-A696-F200C5F9863B}"/>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37" name="Picture Placeholder 36">
            <a:extLst>
              <a:ext uri="{FF2B5EF4-FFF2-40B4-BE49-F238E27FC236}">
                <a16:creationId xmlns:a16="http://schemas.microsoft.com/office/drawing/2014/main" id="{633E2D0C-F378-4ADC-DC63-1D7518CDD412}"/>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p:blipFill>
        <p:spPr/>
      </p:pic>
      <p:pic>
        <p:nvPicPr>
          <p:cNvPr id="24" name="Picture Placeholder 23">
            <a:extLst>
              <a:ext uri="{FF2B5EF4-FFF2-40B4-BE49-F238E27FC236}">
                <a16:creationId xmlns:a16="http://schemas.microsoft.com/office/drawing/2014/main" id="{52FA9617-38C1-61CD-9B3C-7B1F0DDAFF68}"/>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a:fillRect/>
          </a:stretch>
        </p:blipFill>
        <p:spPr/>
      </p:pic>
      <p:pic>
        <p:nvPicPr>
          <p:cNvPr id="35" name="Picture Placeholder 34">
            <a:extLst>
              <a:ext uri="{FF2B5EF4-FFF2-40B4-BE49-F238E27FC236}">
                <a16:creationId xmlns:a16="http://schemas.microsoft.com/office/drawing/2014/main" id="{ABFC9F93-9F70-2513-1C96-7522A3235D13}"/>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a:fillRect/>
          </a:stretch>
        </p:blipFill>
        <p:spPr/>
      </p:pic>
      <p:sp>
        <p:nvSpPr>
          <p:cNvPr id="32" name="object 15">
            <a:extLst>
              <a:ext uri="{FF2B5EF4-FFF2-40B4-BE49-F238E27FC236}">
                <a16:creationId xmlns:a16="http://schemas.microsoft.com/office/drawing/2014/main" id="{E366FDF9-3890-1CAB-1B6C-0D2D12CCB6F9}"/>
              </a:ext>
            </a:extLst>
          </p:cNvPr>
          <p:cNvSpPr txBox="1"/>
          <p:nvPr/>
        </p:nvSpPr>
        <p:spPr>
          <a:xfrm>
            <a:off x="6510140" y="1016967"/>
            <a:ext cx="2042447"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panose="020B0503030403020204" pitchFamily="34" charset="0"/>
                <a:ea typeface="Source Sans Pro" panose="020B0503030403020204" pitchFamily="34" charset="0"/>
              </a:rPr>
              <a:t>Table Horizontal Position</a:t>
            </a:r>
            <a:endParaRPr sz="1400" dirty="0">
              <a:solidFill>
                <a:schemeClr val="bg1"/>
              </a:solidFill>
              <a:latin typeface="Source Sans Pro"/>
              <a:cs typeface="Source Sans Pro"/>
            </a:endParaRPr>
          </a:p>
        </p:txBody>
      </p:sp>
      <p:sp>
        <p:nvSpPr>
          <p:cNvPr id="33" name="object 16">
            <a:extLst>
              <a:ext uri="{FF2B5EF4-FFF2-40B4-BE49-F238E27FC236}">
                <a16:creationId xmlns:a16="http://schemas.microsoft.com/office/drawing/2014/main" id="{F3B7C2BF-04AA-389D-3EA8-9E4266A5DC79}"/>
              </a:ext>
            </a:extLst>
          </p:cNvPr>
          <p:cNvSpPr txBox="1"/>
          <p:nvPr/>
        </p:nvSpPr>
        <p:spPr>
          <a:xfrm>
            <a:off x="9574343" y="1015258"/>
            <a:ext cx="943604"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panose="020B0503030403020204" pitchFamily="34" charset="0"/>
                <a:ea typeface="Source Sans Pro" panose="020B0503030403020204" pitchFamily="34" charset="0"/>
              </a:rPr>
              <a:t>Table Speed</a:t>
            </a:r>
            <a:endParaRPr sz="1400" dirty="0">
              <a:solidFill>
                <a:schemeClr val="bg1"/>
              </a:solidFill>
              <a:latin typeface="Source Sans Pro"/>
              <a:cs typeface="Source Sans Pro"/>
            </a:endParaRPr>
          </a:p>
        </p:txBody>
      </p:sp>
      <p:sp>
        <p:nvSpPr>
          <p:cNvPr id="36" name="object 16">
            <a:extLst>
              <a:ext uri="{FF2B5EF4-FFF2-40B4-BE49-F238E27FC236}">
                <a16:creationId xmlns:a16="http://schemas.microsoft.com/office/drawing/2014/main" id="{E894FFB1-D965-4391-ED8F-780E870ADA8D}"/>
              </a:ext>
            </a:extLst>
          </p:cNvPr>
          <p:cNvSpPr txBox="1"/>
          <p:nvPr/>
        </p:nvSpPr>
        <p:spPr>
          <a:xfrm>
            <a:off x="11931009" y="1015258"/>
            <a:ext cx="1744986"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panose="020B0503030403020204" pitchFamily="34" charset="0"/>
                <a:ea typeface="Source Sans Pro" panose="020B0503030403020204" pitchFamily="34" charset="0"/>
              </a:rPr>
              <a:t>Table Vertical Position</a:t>
            </a:r>
            <a:endParaRPr sz="1400" dirty="0">
              <a:solidFill>
                <a:schemeClr val="bg1"/>
              </a:solidFill>
              <a:latin typeface="Source Sans Pro"/>
              <a:cs typeface="Source Sans Pro"/>
            </a:endParaRPr>
          </a:p>
        </p:txBody>
      </p:sp>
      <p:sp>
        <p:nvSpPr>
          <p:cNvPr id="52" name="object 16">
            <a:extLst>
              <a:ext uri="{FF2B5EF4-FFF2-40B4-BE49-F238E27FC236}">
                <a16:creationId xmlns:a16="http://schemas.microsoft.com/office/drawing/2014/main" id="{1A2A8F4D-8C87-6C53-02BC-9F9775E761EF}"/>
              </a:ext>
            </a:extLst>
          </p:cNvPr>
          <p:cNvSpPr txBox="1"/>
          <p:nvPr/>
        </p:nvSpPr>
        <p:spPr>
          <a:xfrm>
            <a:off x="14602019" y="1015258"/>
            <a:ext cx="1744986"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panose="020B0503030403020204" pitchFamily="34" charset="0"/>
                <a:ea typeface="Source Sans Pro" panose="020B0503030403020204" pitchFamily="34" charset="0"/>
              </a:rPr>
              <a:t>Threshold Brush</a:t>
            </a:r>
            <a:endParaRPr sz="1400" dirty="0">
              <a:solidFill>
                <a:schemeClr val="bg1"/>
              </a:solidFill>
              <a:latin typeface="Source Sans Pro"/>
              <a:cs typeface="Source Sans Pro"/>
            </a:endParaRPr>
          </a:p>
        </p:txBody>
      </p:sp>
      <p:sp>
        <p:nvSpPr>
          <p:cNvPr id="5" name="object 3">
            <a:extLst>
              <a:ext uri="{FF2B5EF4-FFF2-40B4-BE49-F238E27FC236}">
                <a16:creationId xmlns:a16="http://schemas.microsoft.com/office/drawing/2014/main" id="{2B3C5D36-633F-A495-DE19-6DF6BC5534D0}"/>
              </a:ext>
            </a:extLst>
          </p:cNvPr>
          <p:cNvSpPr txBox="1"/>
          <p:nvPr/>
        </p:nvSpPr>
        <p:spPr>
          <a:xfrm>
            <a:off x="1313698" y="3711524"/>
            <a:ext cx="105283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25" dirty="0">
                <a:solidFill>
                  <a:schemeClr val="bg1"/>
                </a:solidFill>
                <a:latin typeface="Source Sans Pro"/>
                <a:cs typeface="Source Sans Pro"/>
              </a:rPr>
              <a:t>Time Expired</a:t>
            </a:r>
            <a:endParaRPr sz="1400" dirty="0">
              <a:solidFill>
                <a:schemeClr val="bg1"/>
              </a:solidFill>
              <a:latin typeface="Source Sans Pro"/>
              <a:cs typeface="Source Sans Pro"/>
            </a:endParaRPr>
          </a:p>
        </p:txBody>
      </p:sp>
      <p:sp>
        <p:nvSpPr>
          <p:cNvPr id="6" name="object 4">
            <a:extLst>
              <a:ext uri="{FF2B5EF4-FFF2-40B4-BE49-F238E27FC236}">
                <a16:creationId xmlns:a16="http://schemas.microsoft.com/office/drawing/2014/main" id="{5F3C5272-E232-ABE0-1412-F01C1ABF67E6}"/>
              </a:ext>
            </a:extLst>
          </p:cNvPr>
          <p:cNvSpPr txBox="1"/>
          <p:nvPr/>
        </p:nvSpPr>
        <p:spPr>
          <a:xfrm>
            <a:off x="3840872" y="3711524"/>
            <a:ext cx="1371966"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Time In Progress</a:t>
            </a:r>
            <a:endParaRPr sz="1400" dirty="0">
              <a:solidFill>
                <a:schemeClr val="bg1"/>
              </a:solidFill>
              <a:latin typeface="Source Sans Pro"/>
              <a:cs typeface="Source Sans Pro"/>
            </a:endParaRPr>
          </a:p>
        </p:txBody>
      </p:sp>
      <p:sp>
        <p:nvSpPr>
          <p:cNvPr id="7" name="object 5">
            <a:extLst>
              <a:ext uri="{FF2B5EF4-FFF2-40B4-BE49-F238E27FC236}">
                <a16:creationId xmlns:a16="http://schemas.microsoft.com/office/drawing/2014/main" id="{9E7BA555-4408-894A-5517-0B63F87FD5EE}"/>
              </a:ext>
            </a:extLst>
          </p:cNvPr>
          <p:cNvSpPr txBox="1"/>
          <p:nvPr/>
        </p:nvSpPr>
        <p:spPr>
          <a:xfrm>
            <a:off x="6607835" y="3711524"/>
            <a:ext cx="1371966"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Trending Down</a:t>
            </a:r>
            <a:endParaRPr sz="1400" dirty="0">
              <a:solidFill>
                <a:schemeClr val="bg1"/>
              </a:solidFill>
              <a:latin typeface="Source Sans Pro"/>
              <a:cs typeface="Source Sans Pro"/>
            </a:endParaRPr>
          </a:p>
        </p:txBody>
      </p:sp>
      <p:sp>
        <p:nvSpPr>
          <p:cNvPr id="14" name="object 5">
            <a:extLst>
              <a:ext uri="{FF2B5EF4-FFF2-40B4-BE49-F238E27FC236}">
                <a16:creationId xmlns:a16="http://schemas.microsoft.com/office/drawing/2014/main" id="{97268DCE-A6A8-186E-072A-8896542BE686}"/>
              </a:ext>
            </a:extLst>
          </p:cNvPr>
          <p:cNvSpPr txBox="1"/>
          <p:nvPr/>
        </p:nvSpPr>
        <p:spPr>
          <a:xfrm>
            <a:off x="9337386" y="3711524"/>
            <a:ext cx="1546513"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Transfer to Hospital</a:t>
            </a:r>
            <a:endParaRPr sz="1400" dirty="0">
              <a:solidFill>
                <a:schemeClr val="bg1"/>
              </a:solidFill>
              <a:latin typeface="Source Sans Pro"/>
              <a:cs typeface="Source Sans Pro"/>
            </a:endParaRPr>
          </a:p>
        </p:txBody>
      </p:sp>
      <p:sp>
        <p:nvSpPr>
          <p:cNvPr id="17" name="object 5">
            <a:extLst>
              <a:ext uri="{FF2B5EF4-FFF2-40B4-BE49-F238E27FC236}">
                <a16:creationId xmlns:a16="http://schemas.microsoft.com/office/drawing/2014/main" id="{A1327B47-C1C1-43F9-DE4E-FAD1D00341C6}"/>
              </a:ext>
            </a:extLst>
          </p:cNvPr>
          <p:cNvSpPr txBox="1"/>
          <p:nvPr/>
        </p:nvSpPr>
        <p:spPr>
          <a:xfrm>
            <a:off x="11506512" y="3711524"/>
            <a:ext cx="2593979"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Transfer to Hospital - Unavailable</a:t>
            </a:r>
            <a:endParaRPr sz="1400" dirty="0">
              <a:solidFill>
                <a:schemeClr val="bg1"/>
              </a:solidFill>
              <a:latin typeface="Source Sans Pro"/>
              <a:cs typeface="Source Sans Pro"/>
            </a:endParaRPr>
          </a:p>
        </p:txBody>
      </p:sp>
      <p:sp>
        <p:nvSpPr>
          <p:cNvPr id="12" name="object 5">
            <a:extLst>
              <a:ext uri="{FF2B5EF4-FFF2-40B4-BE49-F238E27FC236}">
                <a16:creationId xmlns:a16="http://schemas.microsoft.com/office/drawing/2014/main" id="{7AD55C4B-ECD0-CE77-B362-59A189008B9A}"/>
              </a:ext>
            </a:extLst>
          </p:cNvPr>
          <p:cNvSpPr txBox="1"/>
          <p:nvPr/>
        </p:nvSpPr>
        <p:spPr>
          <a:xfrm>
            <a:off x="15193317" y="3711524"/>
            <a:ext cx="865306" cy="228268"/>
          </a:xfrm>
          <a:prstGeom prst="rect">
            <a:avLst/>
          </a:prstGeom>
        </p:spPr>
        <p:txBody>
          <a:bodyPr vert="horz" wrap="square" lIns="0" tIns="12700" rIns="0" bIns="0" rtlCol="0">
            <a:spAutoFit/>
          </a:bodyPr>
          <a:lstStyle/>
          <a:p>
            <a:r>
              <a:rPr lang="en-IN" sz="1400" dirty="0">
                <a:solidFill>
                  <a:schemeClr val="bg1"/>
                </a:solidFill>
                <a:effectLst/>
                <a:latin typeface="Source Sans Pro" panose="020B0503030403020204" pitchFamily="34" charset="0"/>
                <a:ea typeface="Source Sans Pro" panose="020B0503030403020204" pitchFamily="34" charset="0"/>
              </a:rPr>
              <a:t>Telemetry</a:t>
            </a:r>
          </a:p>
        </p:txBody>
      </p:sp>
      <p:sp>
        <p:nvSpPr>
          <p:cNvPr id="13" name="object 4">
            <a:extLst>
              <a:ext uri="{FF2B5EF4-FFF2-40B4-BE49-F238E27FC236}">
                <a16:creationId xmlns:a16="http://schemas.microsoft.com/office/drawing/2014/main" id="{37086DBB-B3BE-F304-1553-1F3E436C9693}"/>
              </a:ext>
            </a:extLst>
          </p:cNvPr>
          <p:cNvSpPr txBox="1"/>
          <p:nvPr/>
        </p:nvSpPr>
        <p:spPr>
          <a:xfrm>
            <a:off x="1084166" y="6400800"/>
            <a:ext cx="1646334"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Thumbs Down- Filled</a:t>
            </a:r>
          </a:p>
        </p:txBody>
      </p:sp>
      <p:sp>
        <p:nvSpPr>
          <p:cNvPr id="18" name="object 4">
            <a:extLst>
              <a:ext uri="{FF2B5EF4-FFF2-40B4-BE49-F238E27FC236}">
                <a16:creationId xmlns:a16="http://schemas.microsoft.com/office/drawing/2014/main" id="{DBD54158-17E0-BBDE-B9F2-182AF7380C65}"/>
              </a:ext>
            </a:extLst>
          </p:cNvPr>
          <p:cNvSpPr txBox="1"/>
          <p:nvPr/>
        </p:nvSpPr>
        <p:spPr>
          <a:xfrm>
            <a:off x="3889158" y="6400800"/>
            <a:ext cx="1508342"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Thumbs Up - Filled</a:t>
            </a:r>
          </a:p>
        </p:txBody>
      </p:sp>
      <p:sp>
        <p:nvSpPr>
          <p:cNvPr id="9" name="object 4">
            <a:extLst>
              <a:ext uri="{FF2B5EF4-FFF2-40B4-BE49-F238E27FC236}">
                <a16:creationId xmlns:a16="http://schemas.microsoft.com/office/drawing/2014/main" id="{B6E1FFEE-2514-C601-2291-60DAF9B725B4}"/>
              </a:ext>
            </a:extLst>
          </p:cNvPr>
          <p:cNvSpPr txBox="1"/>
          <p:nvPr/>
        </p:nvSpPr>
        <p:spPr>
          <a:xfrm>
            <a:off x="6464300" y="6400800"/>
            <a:ext cx="1508342"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Table In</a:t>
            </a:r>
            <a:endParaRPr lang="en-IN" sz="1400" dirty="0">
              <a:solidFill>
                <a:schemeClr val="bg1"/>
              </a:solidFill>
              <a:latin typeface="+mn-lt"/>
            </a:endParaRPr>
          </a:p>
        </p:txBody>
      </p:sp>
      <p:sp>
        <p:nvSpPr>
          <p:cNvPr id="10" name="object 4">
            <a:extLst>
              <a:ext uri="{FF2B5EF4-FFF2-40B4-BE49-F238E27FC236}">
                <a16:creationId xmlns:a16="http://schemas.microsoft.com/office/drawing/2014/main" id="{D0F39388-745F-9E6F-E5B2-3887667B9593}"/>
              </a:ext>
            </a:extLst>
          </p:cNvPr>
          <p:cNvSpPr txBox="1"/>
          <p:nvPr/>
        </p:nvSpPr>
        <p:spPr>
          <a:xfrm>
            <a:off x="9299358" y="6400800"/>
            <a:ext cx="1508342"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Table Out</a:t>
            </a:r>
            <a:endParaRPr lang="en-IN" sz="1400" dirty="0">
              <a:solidFill>
                <a:schemeClr val="bg1"/>
              </a:solidFill>
              <a:latin typeface="+mn-lt"/>
            </a:endParaRPr>
          </a:p>
        </p:txBody>
      </p:sp>
    </p:spTree>
    <p:extLst>
      <p:ext uri="{BB962C8B-B14F-4D97-AF65-F5344CB8AC3E}">
        <p14:creationId xmlns:p14="http://schemas.microsoft.com/office/powerpoint/2010/main" val="295159716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object 17"/>
          <p:cNvSpPr txBox="1"/>
          <p:nvPr/>
        </p:nvSpPr>
        <p:spPr>
          <a:xfrm>
            <a:off x="1358900" y="1006475"/>
            <a:ext cx="85661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Ultrasound</a:t>
            </a:r>
            <a:endParaRPr sz="1400">
              <a:solidFill>
                <a:schemeClr val="bg1"/>
              </a:solidFill>
              <a:latin typeface="Source Sans Pro"/>
              <a:cs typeface="Source Sans Pro"/>
            </a:endParaRPr>
          </a:p>
        </p:txBody>
      </p:sp>
      <p:sp>
        <p:nvSpPr>
          <p:cNvPr id="18" name="object 18"/>
          <p:cNvSpPr txBox="1"/>
          <p:nvPr/>
        </p:nvSpPr>
        <p:spPr>
          <a:xfrm>
            <a:off x="4330828" y="1006475"/>
            <a:ext cx="432434"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Undo</a:t>
            </a:r>
            <a:endParaRPr sz="1400">
              <a:solidFill>
                <a:schemeClr val="bg1"/>
              </a:solidFill>
              <a:latin typeface="Source Sans Pro"/>
              <a:cs typeface="Source Sans Pro"/>
            </a:endParaRPr>
          </a:p>
        </p:txBody>
      </p:sp>
      <p:sp>
        <p:nvSpPr>
          <p:cNvPr id="19" name="object 19"/>
          <p:cNvSpPr txBox="1"/>
          <p:nvPr/>
        </p:nvSpPr>
        <p:spPr>
          <a:xfrm>
            <a:off x="6963334" y="1006475"/>
            <a:ext cx="6877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Unfreeze</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66FCAB59-77B2-9F8E-3685-EA41DC3A3749}"/>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DAD93AAE-7B27-0E9C-9790-C70A5677754F}"/>
              </a:ext>
            </a:extLst>
          </p:cNvPr>
          <p:cNvSpPr>
            <a:spLocks noGrp="1"/>
          </p:cNvSpPr>
          <p:nvPr>
            <p:ph type="sldNum" sz="quarter" idx="12"/>
          </p:nvPr>
        </p:nvSpPr>
        <p:spPr/>
        <p:txBody>
          <a:bodyPr/>
          <a:lstStyle/>
          <a:p>
            <a:fld id="{339C9110-F427-4586-9638-A5638F41FBCD}" type="slidenum">
              <a:rPr lang="en-US" smtClean="0"/>
              <a:pPr/>
              <a:t>117</a:t>
            </a:fld>
            <a:endParaRPr lang="en-US"/>
          </a:p>
        </p:txBody>
      </p:sp>
      <p:pic>
        <p:nvPicPr>
          <p:cNvPr id="88" name="Picture Placeholder 87">
            <a:extLst>
              <a:ext uri="{FF2B5EF4-FFF2-40B4-BE49-F238E27FC236}">
                <a16:creationId xmlns:a16="http://schemas.microsoft.com/office/drawing/2014/main" id="{F856D0E0-62E0-F088-EFF6-C4C189025417}"/>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90" name="Picture Placeholder 89">
            <a:extLst>
              <a:ext uri="{FF2B5EF4-FFF2-40B4-BE49-F238E27FC236}">
                <a16:creationId xmlns:a16="http://schemas.microsoft.com/office/drawing/2014/main" id="{7AB05525-3915-3D80-9320-69F4C32E022C}"/>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92" name="Picture Placeholder 91">
            <a:extLst>
              <a:ext uri="{FF2B5EF4-FFF2-40B4-BE49-F238E27FC236}">
                <a16:creationId xmlns:a16="http://schemas.microsoft.com/office/drawing/2014/main" id="{E9C2942A-0545-5EBE-CACB-5B1A915973BF}"/>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94" name="Picture Placeholder 93">
            <a:extLst>
              <a:ext uri="{FF2B5EF4-FFF2-40B4-BE49-F238E27FC236}">
                <a16:creationId xmlns:a16="http://schemas.microsoft.com/office/drawing/2014/main" id="{B6F35A54-6C2F-627C-18FB-E07A7ED300C5}"/>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96" name="Picture Placeholder 95">
            <a:extLst>
              <a:ext uri="{FF2B5EF4-FFF2-40B4-BE49-F238E27FC236}">
                <a16:creationId xmlns:a16="http://schemas.microsoft.com/office/drawing/2014/main" id="{6AAEAF03-B815-B2C9-9F93-E9EA0E4315A0}"/>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104" name="Picture Placeholder 103">
            <a:extLst>
              <a:ext uri="{FF2B5EF4-FFF2-40B4-BE49-F238E27FC236}">
                <a16:creationId xmlns:a16="http://schemas.microsoft.com/office/drawing/2014/main" id="{504E7B01-B8BE-7A6B-120F-51211CFA9FFC}"/>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76" name="Picture Placeholder 75">
            <a:extLst>
              <a:ext uri="{FF2B5EF4-FFF2-40B4-BE49-F238E27FC236}">
                <a16:creationId xmlns:a16="http://schemas.microsoft.com/office/drawing/2014/main" id="{C25E0154-D120-F3BF-4E74-8991971FDEA2}"/>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80" name="Picture Placeholder 79">
            <a:extLst>
              <a:ext uri="{FF2B5EF4-FFF2-40B4-BE49-F238E27FC236}">
                <a16:creationId xmlns:a16="http://schemas.microsoft.com/office/drawing/2014/main" id="{AD1BD3A7-C59D-EF94-7390-01AC9C20EDB6}"/>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82" name="Picture Placeholder 81">
            <a:extLst>
              <a:ext uri="{FF2B5EF4-FFF2-40B4-BE49-F238E27FC236}">
                <a16:creationId xmlns:a16="http://schemas.microsoft.com/office/drawing/2014/main" id="{28318335-9DCE-49DE-39B0-6A9A5F17295C}"/>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84" name="Picture Placeholder 83">
            <a:extLst>
              <a:ext uri="{FF2B5EF4-FFF2-40B4-BE49-F238E27FC236}">
                <a16:creationId xmlns:a16="http://schemas.microsoft.com/office/drawing/2014/main" id="{32284D69-A689-7674-760E-521A63F39550}"/>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86" name="Picture Placeholder 85">
            <a:extLst>
              <a:ext uri="{FF2B5EF4-FFF2-40B4-BE49-F238E27FC236}">
                <a16:creationId xmlns:a16="http://schemas.microsoft.com/office/drawing/2014/main" id="{CDF50D71-7007-6D42-2597-901B2F9BAFF2}"/>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sp>
        <p:nvSpPr>
          <p:cNvPr id="22" name="object 2">
            <a:extLst>
              <a:ext uri="{FF2B5EF4-FFF2-40B4-BE49-F238E27FC236}">
                <a16:creationId xmlns:a16="http://schemas.microsoft.com/office/drawing/2014/main" id="{257A11DA-8D8A-45C7-6CB1-294B9035D94C}"/>
              </a:ext>
            </a:extLst>
          </p:cNvPr>
          <p:cNvSpPr txBox="1"/>
          <p:nvPr/>
        </p:nvSpPr>
        <p:spPr>
          <a:xfrm>
            <a:off x="9436100" y="1006475"/>
            <a:ext cx="12750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Ungroup</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Objects</a:t>
            </a:r>
            <a:endParaRPr sz="1400">
              <a:solidFill>
                <a:schemeClr val="bg1"/>
              </a:solidFill>
              <a:latin typeface="Source Sans Pro"/>
              <a:cs typeface="Source Sans Pro"/>
            </a:endParaRPr>
          </a:p>
        </p:txBody>
      </p:sp>
      <p:sp>
        <p:nvSpPr>
          <p:cNvPr id="24" name="object 3">
            <a:extLst>
              <a:ext uri="{FF2B5EF4-FFF2-40B4-BE49-F238E27FC236}">
                <a16:creationId xmlns:a16="http://schemas.microsoft.com/office/drawing/2014/main" id="{F0C33590-6020-6630-1EDA-6370F7B3E9FB}"/>
              </a:ext>
            </a:extLst>
          </p:cNvPr>
          <p:cNvSpPr txBox="1"/>
          <p:nvPr/>
        </p:nvSpPr>
        <p:spPr>
          <a:xfrm>
            <a:off x="12238762" y="1006475"/>
            <a:ext cx="11899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Universal</a:t>
            </a:r>
            <a:r>
              <a:rPr sz="1400" spc="-30" dirty="0">
                <a:solidFill>
                  <a:schemeClr val="bg1"/>
                </a:solidFill>
                <a:latin typeface="Source Sans Pro"/>
                <a:cs typeface="Source Sans Pro"/>
              </a:rPr>
              <a:t> </a:t>
            </a:r>
            <a:r>
              <a:rPr sz="1400" spc="-20" dirty="0">
                <a:solidFill>
                  <a:schemeClr val="bg1"/>
                </a:solidFill>
                <a:latin typeface="Source Sans Pro"/>
                <a:cs typeface="Source Sans Pro"/>
              </a:rPr>
              <a:t>Zoom</a:t>
            </a:r>
            <a:endParaRPr sz="1400">
              <a:solidFill>
                <a:schemeClr val="bg1"/>
              </a:solidFill>
              <a:latin typeface="Source Sans Pro"/>
              <a:cs typeface="Source Sans Pro"/>
            </a:endParaRPr>
          </a:p>
        </p:txBody>
      </p:sp>
      <p:sp>
        <p:nvSpPr>
          <p:cNvPr id="26" name="object 4">
            <a:extLst>
              <a:ext uri="{FF2B5EF4-FFF2-40B4-BE49-F238E27FC236}">
                <a16:creationId xmlns:a16="http://schemas.microsoft.com/office/drawing/2014/main" id="{6FF1EF4C-5218-7B9C-BC38-AB83D2C68EDF}"/>
              </a:ext>
            </a:extLst>
          </p:cNvPr>
          <p:cNvSpPr txBox="1"/>
          <p:nvPr/>
        </p:nvSpPr>
        <p:spPr>
          <a:xfrm>
            <a:off x="15337993" y="1006475"/>
            <a:ext cx="51180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Unlink</a:t>
            </a:r>
            <a:endParaRPr sz="1400">
              <a:solidFill>
                <a:schemeClr val="bg1"/>
              </a:solidFill>
              <a:latin typeface="Source Sans Pro"/>
              <a:cs typeface="Source Sans Pro"/>
            </a:endParaRPr>
          </a:p>
        </p:txBody>
      </p:sp>
      <p:sp>
        <p:nvSpPr>
          <p:cNvPr id="36" name="object 5">
            <a:extLst>
              <a:ext uri="{FF2B5EF4-FFF2-40B4-BE49-F238E27FC236}">
                <a16:creationId xmlns:a16="http://schemas.microsoft.com/office/drawing/2014/main" id="{10B55E92-3A2E-5815-43CB-AF729B922EDD}"/>
              </a:ext>
            </a:extLst>
          </p:cNvPr>
          <p:cNvSpPr txBox="1"/>
          <p:nvPr/>
        </p:nvSpPr>
        <p:spPr>
          <a:xfrm>
            <a:off x="1487896" y="3733229"/>
            <a:ext cx="54864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Unlock</a:t>
            </a:r>
            <a:endParaRPr sz="1400">
              <a:solidFill>
                <a:schemeClr val="bg1"/>
              </a:solidFill>
              <a:latin typeface="Source Sans Pro"/>
              <a:cs typeface="Source Sans Pro"/>
            </a:endParaRPr>
          </a:p>
        </p:txBody>
      </p:sp>
      <p:sp>
        <p:nvSpPr>
          <p:cNvPr id="38" name="object 6">
            <a:extLst>
              <a:ext uri="{FF2B5EF4-FFF2-40B4-BE49-F238E27FC236}">
                <a16:creationId xmlns:a16="http://schemas.microsoft.com/office/drawing/2014/main" id="{035C25FF-F9C3-C667-A962-70CB4EF9BC62}"/>
              </a:ext>
            </a:extLst>
          </p:cNvPr>
          <p:cNvSpPr txBox="1"/>
          <p:nvPr/>
        </p:nvSpPr>
        <p:spPr>
          <a:xfrm>
            <a:off x="4243441" y="3733229"/>
            <a:ext cx="5575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Unsent</a:t>
            </a:r>
            <a:endParaRPr sz="1400" dirty="0">
              <a:solidFill>
                <a:schemeClr val="bg1"/>
              </a:solidFill>
              <a:latin typeface="Source Sans Pro"/>
              <a:cs typeface="Source Sans Pro"/>
            </a:endParaRPr>
          </a:p>
        </p:txBody>
      </p:sp>
      <p:sp>
        <p:nvSpPr>
          <p:cNvPr id="39" name="object 7">
            <a:extLst>
              <a:ext uri="{FF2B5EF4-FFF2-40B4-BE49-F238E27FC236}">
                <a16:creationId xmlns:a16="http://schemas.microsoft.com/office/drawing/2014/main" id="{F61A97F3-B603-6262-28D7-CBFFBCE096A3}"/>
              </a:ext>
            </a:extLst>
          </p:cNvPr>
          <p:cNvSpPr txBox="1"/>
          <p:nvPr/>
        </p:nvSpPr>
        <p:spPr>
          <a:xfrm>
            <a:off x="12484100" y="3711524"/>
            <a:ext cx="56642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Upload</a:t>
            </a:r>
            <a:endParaRPr sz="1400" dirty="0">
              <a:solidFill>
                <a:schemeClr val="bg1"/>
              </a:solidFill>
              <a:latin typeface="Source Sans Pro"/>
              <a:cs typeface="Source Sans Pro"/>
            </a:endParaRPr>
          </a:p>
        </p:txBody>
      </p:sp>
      <p:sp>
        <p:nvSpPr>
          <p:cNvPr id="41" name="object 8">
            <a:extLst>
              <a:ext uri="{FF2B5EF4-FFF2-40B4-BE49-F238E27FC236}">
                <a16:creationId xmlns:a16="http://schemas.microsoft.com/office/drawing/2014/main" id="{CF2FD190-6E1D-765B-641C-16C706CACC22}"/>
              </a:ext>
            </a:extLst>
          </p:cNvPr>
          <p:cNvSpPr txBox="1"/>
          <p:nvPr/>
        </p:nvSpPr>
        <p:spPr>
          <a:xfrm>
            <a:off x="14910545" y="3711524"/>
            <a:ext cx="13525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Upper</a:t>
            </a:r>
            <a:r>
              <a:rPr sz="1400" spc="-10" dirty="0">
                <a:solidFill>
                  <a:schemeClr val="bg1"/>
                </a:solidFill>
                <a:latin typeface="Source Sans Pro"/>
                <a:cs typeface="Source Sans Pro"/>
              </a:rPr>
              <a:t> Extremities</a:t>
            </a:r>
            <a:endParaRPr sz="1400" dirty="0">
              <a:solidFill>
                <a:schemeClr val="bg1"/>
              </a:solidFill>
              <a:latin typeface="Source Sans Pro"/>
              <a:cs typeface="Source Sans Pro"/>
            </a:endParaRPr>
          </a:p>
        </p:txBody>
      </p:sp>
      <p:pic>
        <p:nvPicPr>
          <p:cNvPr id="112" name="Picture Placeholder 111">
            <a:extLst>
              <a:ext uri="{FF2B5EF4-FFF2-40B4-BE49-F238E27FC236}">
                <a16:creationId xmlns:a16="http://schemas.microsoft.com/office/drawing/2014/main" id="{3160D20B-C715-D50B-BEE8-DB6182CD1274}"/>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114" name="Picture Placeholder 113">
            <a:extLst>
              <a:ext uri="{FF2B5EF4-FFF2-40B4-BE49-F238E27FC236}">
                <a16:creationId xmlns:a16="http://schemas.microsoft.com/office/drawing/2014/main" id="{3BE46E55-4BD7-CE4D-2E9F-05B39E55F1A2}"/>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16" name="Picture Placeholder 115">
            <a:extLst>
              <a:ext uri="{FF2B5EF4-FFF2-40B4-BE49-F238E27FC236}">
                <a16:creationId xmlns:a16="http://schemas.microsoft.com/office/drawing/2014/main" id="{2BF761EB-96D6-9ADD-1B2F-4F8B2A394921}"/>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sp>
        <p:nvSpPr>
          <p:cNvPr id="56" name="object 5">
            <a:extLst>
              <a:ext uri="{FF2B5EF4-FFF2-40B4-BE49-F238E27FC236}">
                <a16:creationId xmlns:a16="http://schemas.microsoft.com/office/drawing/2014/main" id="{0A43BD3C-C88F-6AE9-5902-C43DB83037F8}"/>
              </a:ext>
            </a:extLst>
          </p:cNvPr>
          <p:cNvSpPr txBox="1"/>
          <p:nvPr/>
        </p:nvSpPr>
        <p:spPr>
          <a:xfrm>
            <a:off x="7160883" y="3733229"/>
            <a:ext cx="283234"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Up</a:t>
            </a:r>
            <a:endParaRPr sz="1400" dirty="0">
              <a:solidFill>
                <a:schemeClr val="bg1"/>
              </a:solidFill>
              <a:latin typeface="Source Sans Pro"/>
              <a:cs typeface="Source Sans Pro"/>
            </a:endParaRPr>
          </a:p>
        </p:txBody>
      </p:sp>
      <p:sp>
        <p:nvSpPr>
          <p:cNvPr id="57" name="object 6">
            <a:extLst>
              <a:ext uri="{FF2B5EF4-FFF2-40B4-BE49-F238E27FC236}">
                <a16:creationId xmlns:a16="http://schemas.microsoft.com/office/drawing/2014/main" id="{DE4C0CD8-0090-3A32-2C8F-BF5F8F701312}"/>
              </a:ext>
            </a:extLst>
          </p:cNvPr>
          <p:cNvSpPr txBox="1"/>
          <p:nvPr/>
        </p:nvSpPr>
        <p:spPr>
          <a:xfrm>
            <a:off x="9601838" y="3733229"/>
            <a:ext cx="943603"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U</a:t>
            </a:r>
            <a:r>
              <a:rPr lang="en-US" sz="1400" spc="-10" dirty="0">
                <a:solidFill>
                  <a:schemeClr val="bg1"/>
                </a:solidFill>
                <a:latin typeface="Source Sans Pro"/>
                <a:cs typeface="Source Sans Pro"/>
              </a:rPr>
              <a:t>p To First</a:t>
            </a:r>
            <a:endParaRPr sz="1400" dirty="0">
              <a:solidFill>
                <a:schemeClr val="bg1"/>
              </a:solidFill>
              <a:latin typeface="Source Sans Pro"/>
              <a:cs typeface="Source Sans Pro"/>
            </a:endParaRPr>
          </a:p>
        </p:txBody>
      </p:sp>
      <p:sp>
        <p:nvSpPr>
          <p:cNvPr id="67" name="object 9">
            <a:extLst>
              <a:ext uri="{FF2B5EF4-FFF2-40B4-BE49-F238E27FC236}">
                <a16:creationId xmlns:a16="http://schemas.microsoft.com/office/drawing/2014/main" id="{EA6DFF71-8103-66B4-6CF5-34ED15BDF140}"/>
              </a:ext>
            </a:extLst>
          </p:cNvPr>
          <p:cNvSpPr txBox="1"/>
          <p:nvPr/>
        </p:nvSpPr>
        <p:spPr>
          <a:xfrm>
            <a:off x="1564337" y="6405360"/>
            <a:ext cx="337820"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USB</a:t>
            </a:r>
            <a:endParaRPr sz="1400">
              <a:solidFill>
                <a:schemeClr val="bg1"/>
              </a:solidFill>
              <a:latin typeface="Source Sans Pro"/>
              <a:cs typeface="Source Sans Pro"/>
            </a:endParaRPr>
          </a:p>
        </p:txBody>
      </p:sp>
      <p:sp>
        <p:nvSpPr>
          <p:cNvPr id="68" name="object 10">
            <a:extLst>
              <a:ext uri="{FF2B5EF4-FFF2-40B4-BE49-F238E27FC236}">
                <a16:creationId xmlns:a16="http://schemas.microsoft.com/office/drawing/2014/main" id="{4B7E6B21-82A6-AB2E-3865-461879E0FDBB}"/>
              </a:ext>
            </a:extLst>
          </p:cNvPr>
          <p:cNvSpPr txBox="1"/>
          <p:nvPr/>
        </p:nvSpPr>
        <p:spPr>
          <a:xfrm>
            <a:off x="3904541" y="6405360"/>
            <a:ext cx="11779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USB</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Connected</a:t>
            </a:r>
            <a:endParaRPr sz="1400" dirty="0">
              <a:solidFill>
                <a:schemeClr val="bg1"/>
              </a:solidFill>
              <a:latin typeface="Source Sans Pro"/>
              <a:cs typeface="Source Sans Pro"/>
            </a:endParaRPr>
          </a:p>
        </p:txBody>
      </p:sp>
      <p:sp>
        <p:nvSpPr>
          <p:cNvPr id="69" name="object 11">
            <a:extLst>
              <a:ext uri="{FF2B5EF4-FFF2-40B4-BE49-F238E27FC236}">
                <a16:creationId xmlns:a16="http://schemas.microsoft.com/office/drawing/2014/main" id="{26BCFC06-7B84-7697-04C9-1E01ECD159A0}"/>
              </a:ext>
            </a:extLst>
          </p:cNvPr>
          <p:cNvSpPr txBox="1"/>
          <p:nvPr/>
        </p:nvSpPr>
        <p:spPr>
          <a:xfrm>
            <a:off x="6512689" y="6405360"/>
            <a:ext cx="14820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USB</a:t>
            </a:r>
            <a:r>
              <a:rPr sz="1400" spc="-30" dirty="0">
                <a:solidFill>
                  <a:schemeClr val="bg1"/>
                </a:solidFill>
                <a:latin typeface="Source Sans Pro"/>
                <a:cs typeface="Source Sans Pro"/>
              </a:rPr>
              <a:t> </a:t>
            </a:r>
            <a:r>
              <a:rPr sz="1400" dirty="0">
                <a:solidFill>
                  <a:schemeClr val="bg1"/>
                </a:solidFill>
                <a:latin typeface="Source Sans Pro"/>
                <a:cs typeface="Source Sans Pro"/>
              </a:rPr>
              <a:t>Not</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Connected</a:t>
            </a:r>
            <a:endParaRPr sz="1400" dirty="0">
              <a:solidFill>
                <a:schemeClr val="bg1"/>
              </a:solidFill>
              <a:latin typeface="Source Sans Pro"/>
              <a:cs typeface="Source Sans Pro"/>
            </a:endParaRPr>
          </a:p>
        </p:txBody>
      </p:sp>
      <p:sp>
        <p:nvSpPr>
          <p:cNvPr id="71" name="object 12">
            <a:extLst>
              <a:ext uri="{FF2B5EF4-FFF2-40B4-BE49-F238E27FC236}">
                <a16:creationId xmlns:a16="http://schemas.microsoft.com/office/drawing/2014/main" id="{27178C27-6FD4-58C8-A1D0-F97D9DE6DCB9}"/>
              </a:ext>
            </a:extLst>
          </p:cNvPr>
          <p:cNvSpPr txBox="1"/>
          <p:nvPr/>
        </p:nvSpPr>
        <p:spPr>
          <a:xfrm>
            <a:off x="9437677" y="6405360"/>
            <a:ext cx="11525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USB</a:t>
            </a:r>
            <a:r>
              <a:rPr sz="1400" spc="-25" dirty="0">
                <a:solidFill>
                  <a:schemeClr val="bg1"/>
                </a:solidFill>
                <a:latin typeface="Source Sans Pro"/>
                <a:cs typeface="Source Sans Pro"/>
              </a:rPr>
              <a:t> </a:t>
            </a:r>
            <a:r>
              <a:rPr sz="1400" dirty="0">
                <a:solidFill>
                  <a:schemeClr val="bg1"/>
                </a:solidFill>
                <a:latin typeface="Source Sans Pro"/>
                <a:cs typeface="Source Sans Pro"/>
              </a:rPr>
              <a:t>Save</a:t>
            </a:r>
            <a:r>
              <a:rPr sz="1400" spc="-10" dirty="0">
                <a:solidFill>
                  <a:schemeClr val="bg1"/>
                </a:solidFill>
                <a:latin typeface="Source Sans Pro"/>
                <a:cs typeface="Source Sans Pro"/>
              </a:rPr>
              <a:t> </a:t>
            </a:r>
            <a:r>
              <a:rPr sz="1400" spc="-20" dirty="0">
                <a:solidFill>
                  <a:schemeClr val="bg1"/>
                </a:solidFill>
                <a:latin typeface="Source Sans Pro"/>
                <a:cs typeface="Source Sans Pro"/>
              </a:rPr>
              <a:t>From</a:t>
            </a:r>
            <a:endParaRPr sz="1400">
              <a:solidFill>
                <a:schemeClr val="bg1"/>
              </a:solidFill>
              <a:latin typeface="Source Sans Pro"/>
              <a:cs typeface="Source Sans Pro"/>
            </a:endParaRPr>
          </a:p>
        </p:txBody>
      </p:sp>
      <p:sp>
        <p:nvSpPr>
          <p:cNvPr id="73" name="object 13">
            <a:extLst>
              <a:ext uri="{FF2B5EF4-FFF2-40B4-BE49-F238E27FC236}">
                <a16:creationId xmlns:a16="http://schemas.microsoft.com/office/drawing/2014/main" id="{A81B350F-F947-3F6B-D5F7-F0EAF27B185D}"/>
              </a:ext>
            </a:extLst>
          </p:cNvPr>
          <p:cNvSpPr txBox="1"/>
          <p:nvPr/>
        </p:nvSpPr>
        <p:spPr>
          <a:xfrm>
            <a:off x="12301856" y="6405360"/>
            <a:ext cx="944244"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USB</a:t>
            </a:r>
            <a:r>
              <a:rPr sz="1400" spc="-15" dirty="0">
                <a:solidFill>
                  <a:schemeClr val="bg1"/>
                </a:solidFill>
                <a:latin typeface="Source Sans Pro"/>
                <a:cs typeface="Source Sans Pro"/>
              </a:rPr>
              <a:t> </a:t>
            </a:r>
            <a:r>
              <a:rPr sz="1400" dirty="0">
                <a:solidFill>
                  <a:schemeClr val="bg1"/>
                </a:solidFill>
                <a:latin typeface="Source Sans Pro"/>
                <a:cs typeface="Source Sans Pro"/>
              </a:rPr>
              <a:t>Save</a:t>
            </a:r>
            <a:r>
              <a:rPr sz="1400" spc="-10" dirty="0">
                <a:solidFill>
                  <a:schemeClr val="bg1"/>
                </a:solidFill>
                <a:latin typeface="Source Sans Pro"/>
                <a:cs typeface="Source Sans Pro"/>
              </a:rPr>
              <a:t> </a:t>
            </a:r>
            <a:r>
              <a:rPr sz="1400" spc="-25" dirty="0">
                <a:solidFill>
                  <a:schemeClr val="bg1"/>
                </a:solidFill>
                <a:latin typeface="Source Sans Pro"/>
                <a:cs typeface="Source Sans Pro"/>
              </a:rPr>
              <a:t>To</a:t>
            </a:r>
            <a:endParaRPr sz="1400">
              <a:solidFill>
                <a:schemeClr val="bg1"/>
              </a:solidFill>
              <a:latin typeface="Source Sans Pro"/>
              <a:cs typeface="Source Sans Pro"/>
            </a:endParaRPr>
          </a:p>
        </p:txBody>
      </p:sp>
      <p:sp>
        <p:nvSpPr>
          <p:cNvPr id="102" name="object 13">
            <a:extLst>
              <a:ext uri="{FF2B5EF4-FFF2-40B4-BE49-F238E27FC236}">
                <a16:creationId xmlns:a16="http://schemas.microsoft.com/office/drawing/2014/main" id="{CF9F5F7A-32BC-F668-DF86-8C2F0E2E0429}"/>
              </a:ext>
            </a:extLst>
          </p:cNvPr>
          <p:cNvSpPr txBox="1"/>
          <p:nvPr/>
        </p:nvSpPr>
        <p:spPr>
          <a:xfrm>
            <a:off x="15444820" y="6405360"/>
            <a:ext cx="404982"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User</a:t>
            </a:r>
            <a:endParaRPr sz="1400" dirty="0">
              <a:solidFill>
                <a:schemeClr val="bg1"/>
              </a:solidFill>
              <a:latin typeface="Source Sans Pro"/>
              <a:cs typeface="Source Sans Pro"/>
            </a:endParaRPr>
          </a:p>
        </p:txBody>
      </p:sp>
      <p:grpSp>
        <p:nvGrpSpPr>
          <p:cNvPr id="10" name="Picture Placeholder 52">
            <a:extLst>
              <a:ext uri="{FF2B5EF4-FFF2-40B4-BE49-F238E27FC236}">
                <a16:creationId xmlns:a16="http://schemas.microsoft.com/office/drawing/2014/main" id="{ADC987E3-ED2E-D88A-26E4-FB841DF3F87E}"/>
              </a:ext>
            </a:extLst>
          </p:cNvPr>
          <p:cNvGrpSpPr/>
          <p:nvPr/>
        </p:nvGrpSpPr>
        <p:grpSpPr>
          <a:xfrm>
            <a:off x="1290318" y="6968047"/>
            <a:ext cx="943795" cy="946513"/>
            <a:chOff x="4055033" y="4269632"/>
            <a:chExt cx="943795" cy="946513"/>
          </a:xfrm>
        </p:grpSpPr>
        <p:sp>
          <p:nvSpPr>
            <p:cNvPr id="11" name="Freeform: Shape 20">
              <a:extLst>
                <a:ext uri="{FF2B5EF4-FFF2-40B4-BE49-F238E27FC236}">
                  <a16:creationId xmlns:a16="http://schemas.microsoft.com/office/drawing/2014/main" id="{511D0B47-4CB6-2E4A-E9DF-9AC70E5AB5BF}"/>
                </a:ext>
              </a:extLst>
            </p:cNvPr>
            <p:cNvSpPr/>
            <p:nvPr/>
          </p:nvSpPr>
          <p:spPr>
            <a:xfrm>
              <a:off x="4055033" y="4269632"/>
              <a:ext cx="943795" cy="944923"/>
            </a:xfrm>
            <a:custGeom>
              <a:avLst/>
              <a:gdLst>
                <a:gd name="connsiteX0" fmla="*/ 935073 w 943795"/>
                <a:gd name="connsiteY0" fmla="*/ 244916 h 944923"/>
                <a:gd name="connsiteX1" fmla="*/ 699172 w 943795"/>
                <a:gd name="connsiteY1" fmla="*/ 8733 h 944923"/>
                <a:gd name="connsiteX2" fmla="*/ 657471 w 943795"/>
                <a:gd name="connsiteY2" fmla="*/ 8562 h 944923"/>
                <a:gd name="connsiteX3" fmla="*/ 657300 w 943795"/>
                <a:gd name="connsiteY3" fmla="*/ 8733 h 944923"/>
                <a:gd name="connsiteX4" fmla="*/ 457079 w 943795"/>
                <a:gd name="connsiteY4" fmla="*/ 209488 h 944923"/>
                <a:gd name="connsiteX5" fmla="*/ 444104 w 943795"/>
                <a:gd name="connsiteY5" fmla="*/ 196498 h 944923"/>
                <a:gd name="connsiteX6" fmla="*/ 352103 w 943795"/>
                <a:gd name="connsiteY6" fmla="*/ 196498 h 944923"/>
                <a:gd name="connsiteX7" fmla="*/ 49560 w 943795"/>
                <a:gd name="connsiteY7" fmla="*/ 499403 h 944923"/>
                <a:gd name="connsiteX8" fmla="*/ 49244 w 943795"/>
                <a:gd name="connsiteY8" fmla="*/ 738222 h 944923"/>
                <a:gd name="connsiteX9" fmla="*/ 49560 w 943795"/>
                <a:gd name="connsiteY9" fmla="*/ 738538 h 944923"/>
                <a:gd name="connsiteX10" fmla="*/ 206434 w 943795"/>
                <a:gd name="connsiteY10" fmla="*/ 895304 h 944923"/>
                <a:gd name="connsiteX11" fmla="*/ 444968 w 943795"/>
                <a:gd name="connsiteY11" fmla="*/ 895620 h 944923"/>
                <a:gd name="connsiteX12" fmla="*/ 445284 w 943795"/>
                <a:gd name="connsiteY12" fmla="*/ 895304 h 944923"/>
                <a:gd name="connsiteX13" fmla="*/ 747532 w 943795"/>
                <a:gd name="connsiteY13" fmla="*/ 592400 h 944923"/>
                <a:gd name="connsiteX14" fmla="*/ 747532 w 943795"/>
                <a:gd name="connsiteY14" fmla="*/ 500288 h 944923"/>
                <a:gd name="connsiteX15" fmla="*/ 734558 w 943795"/>
                <a:gd name="connsiteY15" fmla="*/ 487298 h 944923"/>
                <a:gd name="connsiteX16" fmla="*/ 935073 w 943795"/>
                <a:gd name="connsiteY16" fmla="*/ 286838 h 944923"/>
                <a:gd name="connsiteX17" fmla="*/ 935244 w 943795"/>
                <a:gd name="connsiteY17" fmla="*/ 245087 h 944923"/>
                <a:gd name="connsiteX18" fmla="*/ 935073 w 943795"/>
                <a:gd name="connsiteY18" fmla="*/ 244916 h 944923"/>
                <a:gd name="connsiteX19" fmla="*/ 705955 w 943795"/>
                <a:gd name="connsiteY19" fmla="*/ 550772 h 944923"/>
                <a:gd name="connsiteX20" fmla="*/ 403412 w 943795"/>
                <a:gd name="connsiteY20" fmla="*/ 853677 h 944923"/>
                <a:gd name="connsiteX21" fmla="*/ 248012 w 943795"/>
                <a:gd name="connsiteY21" fmla="*/ 853677 h 944923"/>
                <a:gd name="connsiteX22" fmla="*/ 91138 w 943795"/>
                <a:gd name="connsiteY22" fmla="*/ 696615 h 944923"/>
                <a:gd name="connsiteX23" fmla="*/ 91138 w 943795"/>
                <a:gd name="connsiteY23" fmla="*/ 541030 h 944923"/>
                <a:gd name="connsiteX24" fmla="*/ 393681 w 943795"/>
                <a:gd name="connsiteY24" fmla="*/ 238125 h 944923"/>
                <a:gd name="connsiteX25" fmla="*/ 398104 w 943795"/>
                <a:gd name="connsiteY25" fmla="*/ 236354 h 944923"/>
                <a:gd name="connsiteX26" fmla="*/ 402232 w 943795"/>
                <a:gd name="connsiteY26" fmla="*/ 238125 h 944923"/>
                <a:gd name="connsiteX27" fmla="*/ 402232 w 943795"/>
                <a:gd name="connsiteY27" fmla="*/ 238125 h 944923"/>
                <a:gd name="connsiteX28" fmla="*/ 705955 w 943795"/>
                <a:gd name="connsiteY28" fmla="*/ 542211 h 944923"/>
                <a:gd name="connsiteX29" fmla="*/ 705955 w 943795"/>
                <a:gd name="connsiteY29" fmla="*/ 550772 h 944923"/>
                <a:gd name="connsiteX30" fmla="*/ 692980 w 943795"/>
                <a:gd name="connsiteY30" fmla="*/ 445671 h 944923"/>
                <a:gd name="connsiteX31" fmla="*/ 498657 w 943795"/>
                <a:gd name="connsiteY31" fmla="*/ 251115 h 944923"/>
                <a:gd name="connsiteX32" fmla="*/ 678236 w 943795"/>
                <a:gd name="connsiteY32" fmla="*/ 71321 h 944923"/>
                <a:gd name="connsiteX33" fmla="*/ 872560 w 943795"/>
                <a:gd name="connsiteY33" fmla="*/ 265877 h 944923"/>
                <a:gd name="connsiteX34" fmla="*/ 699172 w 943795"/>
                <a:gd name="connsiteY34" fmla="*/ 156347 h 944923"/>
                <a:gd name="connsiteX35" fmla="*/ 699343 w 943795"/>
                <a:gd name="connsiteY35" fmla="*/ 198098 h 944923"/>
                <a:gd name="connsiteX36" fmla="*/ 699172 w 943795"/>
                <a:gd name="connsiteY36" fmla="*/ 198270 h 944923"/>
                <a:gd name="connsiteX37" fmla="*/ 640197 w 943795"/>
                <a:gd name="connsiteY37" fmla="*/ 257315 h 944923"/>
                <a:gd name="connsiteX38" fmla="*/ 619261 w 943795"/>
                <a:gd name="connsiteY38" fmla="*/ 265877 h 944923"/>
                <a:gd name="connsiteX39" fmla="*/ 598325 w 943795"/>
                <a:gd name="connsiteY39" fmla="*/ 257315 h 944923"/>
                <a:gd name="connsiteX40" fmla="*/ 598154 w 943795"/>
                <a:gd name="connsiteY40" fmla="*/ 215564 h 944923"/>
                <a:gd name="connsiteX41" fmla="*/ 598325 w 943795"/>
                <a:gd name="connsiteY41" fmla="*/ 215393 h 944923"/>
                <a:gd name="connsiteX42" fmla="*/ 657300 w 943795"/>
                <a:gd name="connsiteY42" fmla="*/ 156347 h 944923"/>
                <a:gd name="connsiteX43" fmla="*/ 699001 w 943795"/>
                <a:gd name="connsiteY43" fmla="*/ 156176 h 944923"/>
                <a:gd name="connsiteX44" fmla="*/ 699172 w 943795"/>
                <a:gd name="connsiteY44" fmla="*/ 156347 h 944923"/>
                <a:gd name="connsiteX45" fmla="*/ 686788 w 943795"/>
                <a:gd name="connsiteY45" fmla="*/ 303961 h 944923"/>
                <a:gd name="connsiteX46" fmla="*/ 745763 w 943795"/>
                <a:gd name="connsiteY46" fmla="*/ 244916 h 944923"/>
                <a:gd name="connsiteX47" fmla="*/ 787635 w 943795"/>
                <a:gd name="connsiteY47" fmla="*/ 244916 h 944923"/>
                <a:gd name="connsiteX48" fmla="*/ 787635 w 943795"/>
                <a:gd name="connsiteY48" fmla="*/ 286838 h 944923"/>
                <a:gd name="connsiteX49" fmla="*/ 728660 w 943795"/>
                <a:gd name="connsiteY49" fmla="*/ 345884 h 944923"/>
                <a:gd name="connsiteX50" fmla="*/ 707724 w 943795"/>
                <a:gd name="connsiteY50" fmla="*/ 354445 h 944923"/>
                <a:gd name="connsiteX51" fmla="*/ 686788 w 943795"/>
                <a:gd name="connsiteY51" fmla="*/ 345884 h 944923"/>
                <a:gd name="connsiteX52" fmla="*/ 686788 w 943795"/>
                <a:gd name="connsiteY52" fmla="*/ 304257 h 944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43795" h="944923">
                  <a:moveTo>
                    <a:pt x="935073" y="244916"/>
                  </a:moveTo>
                  <a:lnTo>
                    <a:pt x="699172" y="8733"/>
                  </a:lnTo>
                  <a:cubicBezTo>
                    <a:pt x="687704" y="-2844"/>
                    <a:pt x="669034" y="-2920"/>
                    <a:pt x="657471" y="8562"/>
                  </a:cubicBezTo>
                  <a:cubicBezTo>
                    <a:pt x="657414" y="8618"/>
                    <a:pt x="657357" y="8676"/>
                    <a:pt x="657300" y="8733"/>
                  </a:cubicBezTo>
                  <a:lnTo>
                    <a:pt x="457079" y="209488"/>
                  </a:lnTo>
                  <a:lnTo>
                    <a:pt x="444104" y="196498"/>
                  </a:lnTo>
                  <a:cubicBezTo>
                    <a:pt x="418417" y="171754"/>
                    <a:pt x="377791" y="171754"/>
                    <a:pt x="352103" y="196498"/>
                  </a:cubicBezTo>
                  <a:lnTo>
                    <a:pt x="49560" y="499403"/>
                  </a:lnTo>
                  <a:cubicBezTo>
                    <a:pt x="-16397" y="565263"/>
                    <a:pt x="-16538" y="672186"/>
                    <a:pt x="49244" y="738222"/>
                  </a:cubicBezTo>
                  <a:cubicBezTo>
                    <a:pt x="49349" y="738327"/>
                    <a:pt x="49455" y="738432"/>
                    <a:pt x="49560" y="738538"/>
                  </a:cubicBezTo>
                  <a:lnTo>
                    <a:pt x="206434" y="895304"/>
                  </a:lnTo>
                  <a:cubicBezTo>
                    <a:pt x="272216" y="961339"/>
                    <a:pt x="379012" y="961481"/>
                    <a:pt x="444968" y="895620"/>
                  </a:cubicBezTo>
                  <a:cubicBezTo>
                    <a:pt x="445074" y="895515"/>
                    <a:pt x="445179" y="895409"/>
                    <a:pt x="445284" y="895304"/>
                  </a:cubicBezTo>
                  <a:lnTo>
                    <a:pt x="747532" y="592400"/>
                  </a:lnTo>
                  <a:cubicBezTo>
                    <a:pt x="772875" y="566938"/>
                    <a:pt x="772875" y="525750"/>
                    <a:pt x="747532" y="500288"/>
                  </a:cubicBezTo>
                  <a:lnTo>
                    <a:pt x="734558" y="487298"/>
                  </a:lnTo>
                  <a:lnTo>
                    <a:pt x="935073" y="286838"/>
                  </a:lnTo>
                  <a:cubicBezTo>
                    <a:pt x="946636" y="275356"/>
                    <a:pt x="946713" y="256663"/>
                    <a:pt x="935244" y="245087"/>
                  </a:cubicBezTo>
                  <a:cubicBezTo>
                    <a:pt x="935188" y="245029"/>
                    <a:pt x="935131" y="244972"/>
                    <a:pt x="935073" y="244916"/>
                  </a:cubicBezTo>
                  <a:close/>
                  <a:moveTo>
                    <a:pt x="705955" y="550772"/>
                  </a:moveTo>
                  <a:lnTo>
                    <a:pt x="403412" y="853677"/>
                  </a:lnTo>
                  <a:cubicBezTo>
                    <a:pt x="360408" y="896421"/>
                    <a:pt x="291015" y="896421"/>
                    <a:pt x="248012" y="853677"/>
                  </a:cubicBezTo>
                  <a:lnTo>
                    <a:pt x="91138" y="696615"/>
                  </a:lnTo>
                  <a:cubicBezTo>
                    <a:pt x="48283" y="653628"/>
                    <a:pt x="48283" y="584017"/>
                    <a:pt x="91138" y="541030"/>
                  </a:cubicBezTo>
                  <a:lnTo>
                    <a:pt x="393681" y="238125"/>
                  </a:lnTo>
                  <a:cubicBezTo>
                    <a:pt x="394860" y="236968"/>
                    <a:pt x="396452" y="236330"/>
                    <a:pt x="398104" y="236354"/>
                  </a:cubicBezTo>
                  <a:cubicBezTo>
                    <a:pt x="399666" y="236342"/>
                    <a:pt x="401163" y="236984"/>
                    <a:pt x="402232" y="238125"/>
                  </a:cubicBezTo>
                  <a:lnTo>
                    <a:pt x="402232" y="238125"/>
                  </a:lnTo>
                  <a:lnTo>
                    <a:pt x="705955" y="542211"/>
                  </a:lnTo>
                  <a:cubicBezTo>
                    <a:pt x="708239" y="544606"/>
                    <a:pt x="708239" y="548377"/>
                    <a:pt x="705955" y="550772"/>
                  </a:cubicBezTo>
                  <a:close/>
                  <a:moveTo>
                    <a:pt x="692980" y="445671"/>
                  </a:moveTo>
                  <a:lnTo>
                    <a:pt x="498657" y="251115"/>
                  </a:lnTo>
                  <a:lnTo>
                    <a:pt x="678236" y="71321"/>
                  </a:lnTo>
                  <a:lnTo>
                    <a:pt x="872560" y="265877"/>
                  </a:lnTo>
                  <a:close/>
                  <a:moveTo>
                    <a:pt x="699172" y="156347"/>
                  </a:moveTo>
                  <a:cubicBezTo>
                    <a:pt x="710735" y="167829"/>
                    <a:pt x="710812" y="186522"/>
                    <a:pt x="699343" y="198098"/>
                  </a:cubicBezTo>
                  <a:cubicBezTo>
                    <a:pt x="699287" y="198156"/>
                    <a:pt x="699230" y="198213"/>
                    <a:pt x="699172" y="198270"/>
                  </a:cubicBezTo>
                  <a:lnTo>
                    <a:pt x="640197" y="257315"/>
                  </a:lnTo>
                  <a:cubicBezTo>
                    <a:pt x="634632" y="262841"/>
                    <a:pt x="627099" y="265922"/>
                    <a:pt x="619261" y="265877"/>
                  </a:cubicBezTo>
                  <a:cubicBezTo>
                    <a:pt x="611423" y="265922"/>
                    <a:pt x="603890" y="262841"/>
                    <a:pt x="598325" y="257315"/>
                  </a:cubicBezTo>
                  <a:cubicBezTo>
                    <a:pt x="586762" y="245833"/>
                    <a:pt x="586685" y="227141"/>
                    <a:pt x="598154" y="215564"/>
                  </a:cubicBezTo>
                  <a:cubicBezTo>
                    <a:pt x="598211" y="215507"/>
                    <a:pt x="598268" y="215450"/>
                    <a:pt x="598325" y="215393"/>
                  </a:cubicBezTo>
                  <a:lnTo>
                    <a:pt x="657300" y="156347"/>
                  </a:lnTo>
                  <a:cubicBezTo>
                    <a:pt x="668768" y="144770"/>
                    <a:pt x="687439" y="144694"/>
                    <a:pt x="699001" y="156176"/>
                  </a:cubicBezTo>
                  <a:cubicBezTo>
                    <a:pt x="699059" y="156233"/>
                    <a:pt x="699116" y="156290"/>
                    <a:pt x="699172" y="156347"/>
                  </a:cubicBezTo>
                  <a:close/>
                  <a:moveTo>
                    <a:pt x="686788" y="303961"/>
                  </a:moveTo>
                  <a:lnTo>
                    <a:pt x="745763" y="244916"/>
                  </a:lnTo>
                  <a:cubicBezTo>
                    <a:pt x="757326" y="233339"/>
                    <a:pt x="776073" y="233339"/>
                    <a:pt x="787635" y="244916"/>
                  </a:cubicBezTo>
                  <a:cubicBezTo>
                    <a:pt x="799198" y="256492"/>
                    <a:pt x="799198" y="275261"/>
                    <a:pt x="787635" y="286838"/>
                  </a:cubicBezTo>
                  <a:lnTo>
                    <a:pt x="728660" y="345884"/>
                  </a:lnTo>
                  <a:cubicBezTo>
                    <a:pt x="723095" y="351410"/>
                    <a:pt x="715562" y="354491"/>
                    <a:pt x="707724" y="354445"/>
                  </a:cubicBezTo>
                  <a:cubicBezTo>
                    <a:pt x="699886" y="354491"/>
                    <a:pt x="692353" y="351410"/>
                    <a:pt x="686788" y="345884"/>
                  </a:cubicBezTo>
                  <a:cubicBezTo>
                    <a:pt x="675355" y="334369"/>
                    <a:pt x="675355" y="315772"/>
                    <a:pt x="686788" y="304257"/>
                  </a:cubicBezTo>
                  <a:close/>
                </a:path>
              </a:pathLst>
            </a:custGeom>
            <a:solidFill>
              <a:schemeClr val="bg1"/>
            </a:solidFill>
            <a:ln w="29468" cap="flat">
              <a:noFill/>
              <a:prstDash val="solid"/>
              <a:miter/>
            </a:ln>
          </p:spPr>
          <p:txBody>
            <a:bodyPr rtlCol="0" anchor="ctr"/>
            <a:lstStyle/>
            <a:p>
              <a:endParaRPr lang="en-US"/>
            </a:p>
          </p:txBody>
        </p:sp>
        <p:sp>
          <p:nvSpPr>
            <p:cNvPr id="12" name="Freeform: Shape 21">
              <a:extLst>
                <a:ext uri="{FF2B5EF4-FFF2-40B4-BE49-F238E27FC236}">
                  <a16:creationId xmlns:a16="http://schemas.microsoft.com/office/drawing/2014/main" id="{2FF202C2-9C1E-88AA-8152-32B7B5171B04}"/>
                </a:ext>
              </a:extLst>
            </p:cNvPr>
            <p:cNvSpPr/>
            <p:nvPr/>
          </p:nvSpPr>
          <p:spPr>
            <a:xfrm>
              <a:off x="4055054" y="4269804"/>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grpSp>
      <p:grpSp>
        <p:nvGrpSpPr>
          <p:cNvPr id="13" name="Picture Placeholder 71">
            <a:extLst>
              <a:ext uri="{FF2B5EF4-FFF2-40B4-BE49-F238E27FC236}">
                <a16:creationId xmlns:a16="http://schemas.microsoft.com/office/drawing/2014/main" id="{B6D3FD4A-A67A-39E9-0E1F-74B73ABC25C4}"/>
              </a:ext>
            </a:extLst>
          </p:cNvPr>
          <p:cNvGrpSpPr/>
          <p:nvPr/>
        </p:nvGrpSpPr>
        <p:grpSpPr>
          <a:xfrm>
            <a:off x="4081665" y="1540842"/>
            <a:ext cx="943774" cy="943144"/>
            <a:chOff x="12331529" y="6934519"/>
            <a:chExt cx="943774" cy="943144"/>
          </a:xfrm>
        </p:grpSpPr>
        <p:sp>
          <p:nvSpPr>
            <p:cNvPr id="14" name="Freeform: Shape 23">
              <a:extLst>
                <a:ext uri="{FF2B5EF4-FFF2-40B4-BE49-F238E27FC236}">
                  <a16:creationId xmlns:a16="http://schemas.microsoft.com/office/drawing/2014/main" id="{FF15A6D3-E568-1A81-4FF2-11F72BE86ACE}"/>
                </a:ext>
              </a:extLst>
            </p:cNvPr>
            <p:cNvSpPr/>
            <p:nvPr/>
          </p:nvSpPr>
          <p:spPr>
            <a:xfrm>
              <a:off x="12331529" y="7052291"/>
              <a:ext cx="943774" cy="707478"/>
            </a:xfrm>
            <a:custGeom>
              <a:avLst/>
              <a:gdLst>
                <a:gd name="connsiteX0" fmla="*/ 8722 w 943774"/>
                <a:gd name="connsiteY0" fmla="*/ 185507 h 707478"/>
                <a:gd name="connsiteX1" fmla="*/ 185648 w 943774"/>
                <a:gd name="connsiteY1" fmla="*/ 8668 h 707478"/>
                <a:gd name="connsiteX2" fmla="*/ 227521 w 943774"/>
                <a:gd name="connsiteY2" fmla="*/ 8668 h 707478"/>
                <a:gd name="connsiteX3" fmla="*/ 227521 w 943774"/>
                <a:gd name="connsiteY3" fmla="*/ 50520 h 707478"/>
                <a:gd name="connsiteX4" fmla="*/ 100724 w 943774"/>
                <a:gd name="connsiteY4" fmla="*/ 176960 h 707478"/>
                <a:gd name="connsiteX5" fmla="*/ 678386 w 943774"/>
                <a:gd name="connsiteY5" fmla="*/ 176960 h 707478"/>
                <a:gd name="connsiteX6" fmla="*/ 943775 w 943774"/>
                <a:gd name="connsiteY6" fmla="*/ 442219 h 707478"/>
                <a:gd name="connsiteX7" fmla="*/ 678386 w 943774"/>
                <a:gd name="connsiteY7" fmla="*/ 707479 h 707478"/>
                <a:gd name="connsiteX8" fmla="*/ 324535 w 943774"/>
                <a:gd name="connsiteY8" fmla="*/ 707479 h 707478"/>
                <a:gd name="connsiteX9" fmla="*/ 295047 w 943774"/>
                <a:gd name="connsiteY9" fmla="*/ 678005 h 707478"/>
                <a:gd name="connsiteX10" fmla="*/ 324535 w 943774"/>
                <a:gd name="connsiteY10" fmla="*/ 648532 h 707478"/>
                <a:gd name="connsiteX11" fmla="*/ 678386 w 943774"/>
                <a:gd name="connsiteY11" fmla="*/ 648532 h 707478"/>
                <a:gd name="connsiteX12" fmla="*/ 884800 w 943774"/>
                <a:gd name="connsiteY12" fmla="*/ 442219 h 707478"/>
                <a:gd name="connsiteX13" fmla="*/ 678386 w 943774"/>
                <a:gd name="connsiteY13" fmla="*/ 235907 h 707478"/>
                <a:gd name="connsiteX14" fmla="*/ 100724 w 943774"/>
                <a:gd name="connsiteY14" fmla="*/ 235907 h 707478"/>
                <a:gd name="connsiteX15" fmla="*/ 227521 w 943774"/>
                <a:gd name="connsiteY15" fmla="*/ 362347 h 707478"/>
                <a:gd name="connsiteX16" fmla="*/ 227692 w 943774"/>
                <a:gd name="connsiteY16" fmla="*/ 404028 h 707478"/>
                <a:gd name="connsiteX17" fmla="*/ 227521 w 943774"/>
                <a:gd name="connsiteY17" fmla="*/ 404199 h 707478"/>
                <a:gd name="connsiteX18" fmla="*/ 185819 w 943774"/>
                <a:gd name="connsiteY18" fmla="*/ 404370 h 707478"/>
                <a:gd name="connsiteX19" fmla="*/ 185648 w 943774"/>
                <a:gd name="connsiteY19" fmla="*/ 404199 h 707478"/>
                <a:gd name="connsiteX20" fmla="*/ 8722 w 943774"/>
                <a:gd name="connsiteY20" fmla="*/ 227359 h 707478"/>
                <a:gd name="connsiteX21" fmla="*/ 8551 w 943774"/>
                <a:gd name="connsiteY21" fmla="*/ 185678 h 707478"/>
                <a:gd name="connsiteX22" fmla="*/ 8722 w 943774"/>
                <a:gd name="connsiteY22" fmla="*/ 185507 h 707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943774" h="707478">
                  <a:moveTo>
                    <a:pt x="8722" y="185507"/>
                  </a:moveTo>
                  <a:lnTo>
                    <a:pt x="185648" y="8668"/>
                  </a:lnTo>
                  <a:cubicBezTo>
                    <a:pt x="197211" y="-2889"/>
                    <a:pt x="215958" y="-2889"/>
                    <a:pt x="227521" y="8668"/>
                  </a:cubicBezTo>
                  <a:cubicBezTo>
                    <a:pt x="239083" y="20225"/>
                    <a:pt x="239083" y="38963"/>
                    <a:pt x="227521" y="50520"/>
                  </a:cubicBezTo>
                  <a:lnTo>
                    <a:pt x="100724" y="176960"/>
                  </a:lnTo>
                  <a:lnTo>
                    <a:pt x="678386" y="176960"/>
                  </a:lnTo>
                  <a:cubicBezTo>
                    <a:pt x="824956" y="176960"/>
                    <a:pt x="943775" y="295721"/>
                    <a:pt x="943775" y="442219"/>
                  </a:cubicBezTo>
                  <a:cubicBezTo>
                    <a:pt x="943775" y="588718"/>
                    <a:pt x="824956" y="707479"/>
                    <a:pt x="678386" y="707479"/>
                  </a:cubicBezTo>
                  <a:lnTo>
                    <a:pt x="324535" y="707479"/>
                  </a:lnTo>
                  <a:cubicBezTo>
                    <a:pt x="308249" y="707479"/>
                    <a:pt x="295047" y="694283"/>
                    <a:pt x="295047" y="678005"/>
                  </a:cubicBezTo>
                  <a:cubicBezTo>
                    <a:pt x="295047" y="661728"/>
                    <a:pt x="308249" y="648532"/>
                    <a:pt x="324535" y="648532"/>
                  </a:cubicBezTo>
                  <a:lnTo>
                    <a:pt x="678386" y="648532"/>
                  </a:lnTo>
                  <a:cubicBezTo>
                    <a:pt x="792385" y="648532"/>
                    <a:pt x="884800" y="556163"/>
                    <a:pt x="884800" y="442219"/>
                  </a:cubicBezTo>
                  <a:cubicBezTo>
                    <a:pt x="884800" y="328276"/>
                    <a:pt x="792385" y="235907"/>
                    <a:pt x="678386" y="235907"/>
                  </a:cubicBezTo>
                  <a:lnTo>
                    <a:pt x="100724" y="235907"/>
                  </a:lnTo>
                  <a:lnTo>
                    <a:pt x="227521" y="362347"/>
                  </a:lnTo>
                  <a:cubicBezTo>
                    <a:pt x="239083" y="373810"/>
                    <a:pt x="239160" y="392471"/>
                    <a:pt x="227692" y="404028"/>
                  </a:cubicBezTo>
                  <a:cubicBezTo>
                    <a:pt x="227635" y="404085"/>
                    <a:pt x="227578" y="404142"/>
                    <a:pt x="227521" y="404199"/>
                  </a:cubicBezTo>
                  <a:cubicBezTo>
                    <a:pt x="216052" y="415756"/>
                    <a:pt x="197382" y="415833"/>
                    <a:pt x="185819" y="404370"/>
                  </a:cubicBezTo>
                  <a:cubicBezTo>
                    <a:pt x="185762" y="404313"/>
                    <a:pt x="185705" y="404256"/>
                    <a:pt x="185648" y="404199"/>
                  </a:cubicBezTo>
                  <a:lnTo>
                    <a:pt x="8722" y="227359"/>
                  </a:lnTo>
                  <a:cubicBezTo>
                    <a:pt x="-2840" y="215897"/>
                    <a:pt x="-2917" y="197235"/>
                    <a:pt x="8551" y="185678"/>
                  </a:cubicBezTo>
                  <a:cubicBezTo>
                    <a:pt x="8608" y="185621"/>
                    <a:pt x="8665" y="185564"/>
                    <a:pt x="8722" y="185507"/>
                  </a:cubicBezTo>
                  <a:close/>
                </a:path>
              </a:pathLst>
            </a:custGeom>
            <a:solidFill>
              <a:schemeClr val="bg1"/>
            </a:solidFill>
            <a:ln w="29468" cap="flat">
              <a:noFill/>
              <a:prstDash val="solid"/>
              <a:miter/>
            </a:ln>
          </p:spPr>
          <p:txBody>
            <a:bodyPr rtlCol="0" anchor="ctr"/>
            <a:lstStyle/>
            <a:p>
              <a:endParaRPr lang="en-US" dirty="0"/>
            </a:p>
          </p:txBody>
        </p:sp>
        <p:sp>
          <p:nvSpPr>
            <p:cNvPr id="15" name="Freeform: Shape 24">
              <a:extLst>
                <a:ext uri="{FF2B5EF4-FFF2-40B4-BE49-F238E27FC236}">
                  <a16:creationId xmlns:a16="http://schemas.microsoft.com/office/drawing/2014/main" id="{8CDDC093-6A61-7F67-73EF-44AD917B99E6}"/>
                </a:ext>
              </a:extLst>
            </p:cNvPr>
            <p:cNvSpPr/>
            <p:nvPr/>
          </p:nvSpPr>
          <p:spPr>
            <a:xfrm>
              <a:off x="12331700" y="6934519"/>
              <a:ext cx="943604" cy="943144"/>
            </a:xfrm>
            <a:custGeom>
              <a:avLst/>
              <a:gdLst>
                <a:gd name="connsiteX0" fmla="*/ 0 w 943604"/>
                <a:gd name="connsiteY0" fmla="*/ 0 h 943144"/>
                <a:gd name="connsiteX1" fmla="*/ 943604 w 943604"/>
                <a:gd name="connsiteY1" fmla="*/ 0 h 943144"/>
                <a:gd name="connsiteX2" fmla="*/ 943604 w 943604"/>
                <a:gd name="connsiteY2" fmla="*/ 943144 h 943144"/>
                <a:gd name="connsiteX3" fmla="*/ 0 w 943604"/>
                <a:gd name="connsiteY3" fmla="*/ 943144 h 943144"/>
              </a:gdLst>
              <a:ahLst/>
              <a:cxnLst>
                <a:cxn ang="0">
                  <a:pos x="connsiteX0" y="connsiteY0"/>
                </a:cxn>
                <a:cxn ang="0">
                  <a:pos x="connsiteX1" y="connsiteY1"/>
                </a:cxn>
                <a:cxn ang="0">
                  <a:pos x="connsiteX2" y="connsiteY2"/>
                </a:cxn>
                <a:cxn ang="0">
                  <a:pos x="connsiteX3" y="connsiteY3"/>
                </a:cxn>
              </a:cxnLst>
              <a:rect l="l" t="t" r="r" b="b"/>
              <a:pathLst>
                <a:path w="943604" h="943144">
                  <a:moveTo>
                    <a:pt x="0" y="0"/>
                  </a:moveTo>
                  <a:lnTo>
                    <a:pt x="943604" y="0"/>
                  </a:lnTo>
                  <a:lnTo>
                    <a:pt x="943604" y="943144"/>
                  </a:lnTo>
                  <a:lnTo>
                    <a:pt x="0" y="943144"/>
                  </a:lnTo>
                  <a:close/>
                </a:path>
              </a:pathLst>
            </a:custGeom>
            <a:noFill/>
            <a:ln w="29468" cap="flat">
              <a:noFill/>
              <a:prstDash val="solid"/>
              <a:miter/>
            </a:ln>
          </p:spPr>
          <p:txBody>
            <a:bodyPr rtlCol="0" anchor="ctr"/>
            <a:lstStyle/>
            <a:p>
              <a:endParaRPr lang="en-US"/>
            </a:p>
          </p:txBody>
        </p:sp>
      </p:grpSp>
      <p:grpSp>
        <p:nvGrpSpPr>
          <p:cNvPr id="2" name="Picture Placeholder 6">
            <a:extLst>
              <a:ext uri="{FF2B5EF4-FFF2-40B4-BE49-F238E27FC236}">
                <a16:creationId xmlns:a16="http://schemas.microsoft.com/office/drawing/2014/main" id="{60635B5A-0D07-2037-62E7-D25511E86BB8}"/>
              </a:ext>
            </a:extLst>
          </p:cNvPr>
          <p:cNvGrpSpPr/>
          <p:nvPr/>
        </p:nvGrpSpPr>
        <p:grpSpPr>
          <a:xfrm>
            <a:off x="4055054" y="6934519"/>
            <a:ext cx="943604" cy="946320"/>
            <a:chOff x="4055054" y="6934519"/>
            <a:chExt cx="943604" cy="946320"/>
          </a:xfrm>
        </p:grpSpPr>
        <p:sp>
          <p:nvSpPr>
            <p:cNvPr id="3" name="Freeform 2">
              <a:extLst>
                <a:ext uri="{FF2B5EF4-FFF2-40B4-BE49-F238E27FC236}">
                  <a16:creationId xmlns:a16="http://schemas.microsoft.com/office/drawing/2014/main" id="{30F84648-D98D-CFF6-3A56-D5F6AE566C47}"/>
                </a:ext>
              </a:extLst>
            </p:cNvPr>
            <p:cNvSpPr/>
            <p:nvPr/>
          </p:nvSpPr>
          <p:spPr>
            <a:xfrm>
              <a:off x="4055054" y="6934519"/>
              <a:ext cx="943604" cy="944672"/>
            </a:xfrm>
            <a:custGeom>
              <a:avLst/>
              <a:gdLst>
                <a:gd name="connsiteX0" fmla="*/ 935132 w 943604"/>
                <a:gd name="connsiteY0" fmla="*/ 286481 h 944672"/>
                <a:gd name="connsiteX1" fmla="*/ 804711 w 943604"/>
                <a:gd name="connsiteY1" fmla="*/ 413692 h 944672"/>
                <a:gd name="connsiteX2" fmla="*/ 733572 w 943604"/>
                <a:gd name="connsiteY2" fmla="*/ 398901 h 944672"/>
                <a:gd name="connsiteX3" fmla="*/ 875850 w 943604"/>
                <a:gd name="connsiteY3" fmla="*/ 265773 h 944672"/>
                <a:gd name="connsiteX4" fmla="*/ 680218 w 943604"/>
                <a:gd name="connsiteY4" fmla="*/ 70521 h 944672"/>
                <a:gd name="connsiteX5" fmla="*/ 499405 w 943604"/>
                <a:gd name="connsiteY5" fmla="*/ 250982 h 944672"/>
                <a:gd name="connsiteX6" fmla="*/ 653540 w 943604"/>
                <a:gd name="connsiteY6" fmla="*/ 404817 h 944672"/>
                <a:gd name="connsiteX7" fmla="*/ 588328 w 943604"/>
                <a:gd name="connsiteY7" fmla="*/ 422566 h 944672"/>
                <a:gd name="connsiteX8" fmla="*/ 398625 w 943604"/>
                <a:gd name="connsiteY8" fmla="*/ 233230 h 944672"/>
                <a:gd name="connsiteX9" fmla="*/ 90354 w 943604"/>
                <a:gd name="connsiteY9" fmla="*/ 540903 h 944672"/>
                <a:gd name="connsiteX10" fmla="*/ 87491 w 943604"/>
                <a:gd name="connsiteY10" fmla="*/ 694838 h 944672"/>
                <a:gd name="connsiteX11" fmla="*/ 88862 w 943604"/>
                <a:gd name="connsiteY11" fmla="*/ 696231 h 944672"/>
                <a:gd name="connsiteX12" fmla="*/ 247452 w 943604"/>
                <a:gd name="connsiteY12" fmla="*/ 854489 h 944672"/>
                <a:gd name="connsiteX13" fmla="*/ 404550 w 943604"/>
                <a:gd name="connsiteY13" fmla="*/ 854489 h 944672"/>
                <a:gd name="connsiteX14" fmla="*/ 425297 w 943604"/>
                <a:gd name="connsiteY14" fmla="*/ 833781 h 944672"/>
                <a:gd name="connsiteX15" fmla="*/ 454938 w 943604"/>
                <a:gd name="connsiteY15" fmla="*/ 887029 h 944672"/>
                <a:gd name="connsiteX16" fmla="*/ 446047 w 943604"/>
                <a:gd name="connsiteY16" fmla="*/ 895906 h 944672"/>
                <a:gd name="connsiteX17" fmla="*/ 205954 w 943604"/>
                <a:gd name="connsiteY17" fmla="*/ 895906 h 944672"/>
                <a:gd name="connsiteX18" fmla="*/ 48856 w 943604"/>
                <a:gd name="connsiteY18" fmla="*/ 739113 h 944672"/>
                <a:gd name="connsiteX19" fmla="*/ 48856 w 943604"/>
                <a:gd name="connsiteY19" fmla="*/ 499485 h 944672"/>
                <a:gd name="connsiteX20" fmla="*/ 351198 w 943604"/>
                <a:gd name="connsiteY20" fmla="*/ 197729 h 944672"/>
                <a:gd name="connsiteX21" fmla="*/ 443087 w 943604"/>
                <a:gd name="connsiteY21" fmla="*/ 197729 h 944672"/>
                <a:gd name="connsiteX22" fmla="*/ 454944 w 943604"/>
                <a:gd name="connsiteY22" fmla="*/ 209562 h 944672"/>
                <a:gd name="connsiteX23" fmla="*/ 656504 w 943604"/>
                <a:gd name="connsiteY23" fmla="*/ 8393 h 944672"/>
                <a:gd name="connsiteX24" fmla="*/ 698002 w 943604"/>
                <a:gd name="connsiteY24" fmla="*/ 8393 h 944672"/>
                <a:gd name="connsiteX25" fmla="*/ 935132 w 943604"/>
                <a:gd name="connsiteY25" fmla="*/ 245063 h 944672"/>
                <a:gd name="connsiteX26" fmla="*/ 935132 w 943604"/>
                <a:gd name="connsiteY26" fmla="*/ 286481 h 944672"/>
                <a:gd name="connsiteX27" fmla="*/ 699063 w 943604"/>
                <a:gd name="connsiteY27" fmla="*/ 156202 h 944672"/>
                <a:gd name="connsiteX28" fmla="*/ 657365 w 943604"/>
                <a:gd name="connsiteY28" fmla="*/ 156202 h 944672"/>
                <a:gd name="connsiteX29" fmla="*/ 598389 w 943604"/>
                <a:gd name="connsiteY29" fmla="*/ 215248 h 944672"/>
                <a:gd name="connsiteX30" fmla="*/ 598389 w 943604"/>
                <a:gd name="connsiteY30" fmla="*/ 256996 h 944672"/>
                <a:gd name="connsiteX31" fmla="*/ 640088 w 943604"/>
                <a:gd name="connsiteY31" fmla="*/ 256996 h 944672"/>
                <a:gd name="connsiteX32" fmla="*/ 699063 w 943604"/>
                <a:gd name="connsiteY32" fmla="*/ 197950 h 944672"/>
                <a:gd name="connsiteX33" fmla="*/ 699063 w 943604"/>
                <a:gd name="connsiteY33" fmla="*/ 156202 h 944672"/>
                <a:gd name="connsiteX34" fmla="*/ 787526 w 943604"/>
                <a:gd name="connsiteY34" fmla="*/ 244771 h 944672"/>
                <a:gd name="connsiteX35" fmla="*/ 745828 w 943604"/>
                <a:gd name="connsiteY35" fmla="*/ 244771 h 944672"/>
                <a:gd name="connsiteX36" fmla="*/ 686852 w 943604"/>
                <a:gd name="connsiteY36" fmla="*/ 303817 h 944672"/>
                <a:gd name="connsiteX37" fmla="*/ 686852 w 943604"/>
                <a:gd name="connsiteY37" fmla="*/ 345565 h 944672"/>
                <a:gd name="connsiteX38" fmla="*/ 728551 w 943604"/>
                <a:gd name="connsiteY38" fmla="*/ 345565 h 944672"/>
                <a:gd name="connsiteX39" fmla="*/ 787526 w 943604"/>
                <a:gd name="connsiteY39" fmla="*/ 286519 h 944672"/>
                <a:gd name="connsiteX40" fmla="*/ 787526 w 943604"/>
                <a:gd name="connsiteY40" fmla="*/ 244771 h 94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3604" h="944672">
                  <a:moveTo>
                    <a:pt x="935132" y="286481"/>
                  </a:moveTo>
                  <a:lnTo>
                    <a:pt x="804711" y="413692"/>
                  </a:lnTo>
                  <a:cubicBezTo>
                    <a:pt x="781673" y="405945"/>
                    <a:pt x="757791" y="400976"/>
                    <a:pt x="733572" y="398901"/>
                  </a:cubicBezTo>
                  <a:lnTo>
                    <a:pt x="875850" y="265773"/>
                  </a:lnTo>
                  <a:lnTo>
                    <a:pt x="680218" y="70521"/>
                  </a:lnTo>
                  <a:lnTo>
                    <a:pt x="499405" y="250982"/>
                  </a:lnTo>
                  <a:lnTo>
                    <a:pt x="653540" y="404817"/>
                  </a:lnTo>
                  <a:cubicBezTo>
                    <a:pt x="631448" y="409352"/>
                    <a:pt x="609668" y="415280"/>
                    <a:pt x="588328" y="422566"/>
                  </a:cubicBezTo>
                  <a:cubicBezTo>
                    <a:pt x="525095" y="359455"/>
                    <a:pt x="461859" y="296341"/>
                    <a:pt x="398625" y="233230"/>
                  </a:cubicBezTo>
                  <a:cubicBezTo>
                    <a:pt x="295867" y="335787"/>
                    <a:pt x="193112" y="438346"/>
                    <a:pt x="90354" y="540903"/>
                  </a:cubicBezTo>
                  <a:cubicBezTo>
                    <a:pt x="46972" y="582622"/>
                    <a:pt x="45689" y="651543"/>
                    <a:pt x="87491" y="694838"/>
                  </a:cubicBezTo>
                  <a:cubicBezTo>
                    <a:pt x="87759" y="695115"/>
                    <a:pt x="87895" y="695257"/>
                    <a:pt x="88862" y="696231"/>
                  </a:cubicBezTo>
                  <a:cubicBezTo>
                    <a:pt x="116132" y="723726"/>
                    <a:pt x="162731" y="770372"/>
                    <a:pt x="247452" y="854489"/>
                  </a:cubicBezTo>
                  <a:cubicBezTo>
                    <a:pt x="291604" y="895892"/>
                    <a:pt x="360401" y="895892"/>
                    <a:pt x="404550" y="854489"/>
                  </a:cubicBezTo>
                  <a:lnTo>
                    <a:pt x="425297" y="833781"/>
                  </a:lnTo>
                  <a:cubicBezTo>
                    <a:pt x="434034" y="852142"/>
                    <a:pt x="443936" y="869926"/>
                    <a:pt x="454938" y="887029"/>
                  </a:cubicBezTo>
                  <a:lnTo>
                    <a:pt x="446047" y="895906"/>
                  </a:lnTo>
                  <a:cubicBezTo>
                    <a:pt x="379503" y="960927"/>
                    <a:pt x="272968" y="960927"/>
                    <a:pt x="205954" y="895906"/>
                  </a:cubicBezTo>
                  <a:lnTo>
                    <a:pt x="48856" y="739113"/>
                  </a:lnTo>
                  <a:cubicBezTo>
                    <a:pt x="-16285" y="672469"/>
                    <a:pt x="-16285" y="566130"/>
                    <a:pt x="48856" y="499485"/>
                  </a:cubicBezTo>
                  <a:lnTo>
                    <a:pt x="351198" y="197729"/>
                  </a:lnTo>
                  <a:cubicBezTo>
                    <a:pt x="377229" y="174031"/>
                    <a:pt x="417058" y="174031"/>
                    <a:pt x="443087" y="197729"/>
                  </a:cubicBezTo>
                  <a:lnTo>
                    <a:pt x="454944" y="209562"/>
                  </a:lnTo>
                  <a:lnTo>
                    <a:pt x="656504" y="8393"/>
                  </a:lnTo>
                  <a:cubicBezTo>
                    <a:pt x="668095" y="-2796"/>
                    <a:pt x="686543" y="-2799"/>
                    <a:pt x="698002" y="8393"/>
                  </a:cubicBezTo>
                  <a:lnTo>
                    <a:pt x="935132" y="245063"/>
                  </a:lnTo>
                  <a:cubicBezTo>
                    <a:pt x="946429" y="256565"/>
                    <a:pt x="946429" y="274978"/>
                    <a:pt x="935132" y="286481"/>
                  </a:cubicBezTo>
                  <a:close/>
                  <a:moveTo>
                    <a:pt x="699063" y="156202"/>
                  </a:moveTo>
                  <a:cubicBezTo>
                    <a:pt x="687575" y="144721"/>
                    <a:pt x="668803" y="144671"/>
                    <a:pt x="657365" y="156202"/>
                  </a:cubicBezTo>
                  <a:lnTo>
                    <a:pt x="598389" y="215248"/>
                  </a:lnTo>
                  <a:cubicBezTo>
                    <a:pt x="586872" y="226700"/>
                    <a:pt x="586922" y="245494"/>
                    <a:pt x="598389" y="256996"/>
                  </a:cubicBezTo>
                  <a:cubicBezTo>
                    <a:pt x="609866" y="268507"/>
                    <a:pt x="628650" y="268548"/>
                    <a:pt x="640088" y="256996"/>
                  </a:cubicBezTo>
                  <a:lnTo>
                    <a:pt x="699063" y="197950"/>
                  </a:lnTo>
                  <a:cubicBezTo>
                    <a:pt x="710602" y="186498"/>
                    <a:pt x="710560" y="167695"/>
                    <a:pt x="699063" y="156202"/>
                  </a:cubicBezTo>
                  <a:close/>
                  <a:moveTo>
                    <a:pt x="787526" y="244771"/>
                  </a:moveTo>
                  <a:cubicBezTo>
                    <a:pt x="776038" y="233289"/>
                    <a:pt x="757266" y="233239"/>
                    <a:pt x="745828" y="244771"/>
                  </a:cubicBezTo>
                  <a:lnTo>
                    <a:pt x="686852" y="303817"/>
                  </a:lnTo>
                  <a:cubicBezTo>
                    <a:pt x="675334" y="315269"/>
                    <a:pt x="675385" y="334063"/>
                    <a:pt x="686852" y="345565"/>
                  </a:cubicBezTo>
                  <a:cubicBezTo>
                    <a:pt x="698329" y="357076"/>
                    <a:pt x="717112" y="357117"/>
                    <a:pt x="728551" y="345565"/>
                  </a:cubicBezTo>
                  <a:lnTo>
                    <a:pt x="787526" y="286519"/>
                  </a:lnTo>
                  <a:cubicBezTo>
                    <a:pt x="799065" y="275067"/>
                    <a:pt x="799023" y="256264"/>
                    <a:pt x="787526" y="244771"/>
                  </a:cubicBezTo>
                  <a:close/>
                </a:path>
              </a:pathLst>
            </a:custGeom>
            <a:solidFill>
              <a:schemeClr val="bg1"/>
            </a:solidFill>
            <a:ln w="29468" cap="flat">
              <a:noFill/>
              <a:prstDash val="solid"/>
              <a:miter/>
            </a:ln>
          </p:spPr>
          <p:txBody>
            <a:bodyPr rtlCol="0" anchor="ctr"/>
            <a:lstStyle/>
            <a:p>
              <a:endParaRPr lang="en-US" dirty="0"/>
            </a:p>
          </p:txBody>
        </p:sp>
        <p:sp>
          <p:nvSpPr>
            <p:cNvPr id="4" name="Freeform 3">
              <a:extLst>
                <a:ext uri="{FF2B5EF4-FFF2-40B4-BE49-F238E27FC236}">
                  <a16:creationId xmlns:a16="http://schemas.microsoft.com/office/drawing/2014/main" id="{6EEC065C-3F1B-5274-F8EA-143DE239E97A}"/>
                </a:ext>
              </a:extLst>
            </p:cNvPr>
            <p:cNvSpPr/>
            <p:nvPr/>
          </p:nvSpPr>
          <p:spPr>
            <a:xfrm>
              <a:off x="4556343" y="7436407"/>
              <a:ext cx="412826" cy="413319"/>
            </a:xfrm>
            <a:custGeom>
              <a:avLst/>
              <a:gdLst>
                <a:gd name="connsiteX0" fmla="*/ 206413 w 412826"/>
                <a:gd name="connsiteY0" fmla="*/ 413320 h 413319"/>
                <a:gd name="connsiteX1" fmla="*/ 412827 w 412826"/>
                <a:gd name="connsiteY1" fmla="*/ 206660 h 413319"/>
                <a:gd name="connsiteX2" fmla="*/ 206413 w 412826"/>
                <a:gd name="connsiteY2" fmla="*/ 0 h 413319"/>
                <a:gd name="connsiteX3" fmla="*/ 0 w 412826"/>
                <a:gd name="connsiteY3" fmla="*/ 206660 h 413319"/>
                <a:gd name="connsiteX4" fmla="*/ 206413 w 412826"/>
                <a:gd name="connsiteY4" fmla="*/ 413320 h 41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3319">
                  <a:moveTo>
                    <a:pt x="206413" y="413320"/>
                  </a:moveTo>
                  <a:cubicBezTo>
                    <a:pt x="320413" y="413320"/>
                    <a:pt x="412827" y="320795"/>
                    <a:pt x="412827" y="206660"/>
                  </a:cubicBezTo>
                  <a:cubicBezTo>
                    <a:pt x="412827" y="92525"/>
                    <a:pt x="320413" y="0"/>
                    <a:pt x="206413" y="0"/>
                  </a:cubicBezTo>
                  <a:cubicBezTo>
                    <a:pt x="92414" y="0"/>
                    <a:pt x="0" y="92525"/>
                    <a:pt x="0" y="206660"/>
                  </a:cubicBezTo>
                  <a:cubicBezTo>
                    <a:pt x="0" y="320795"/>
                    <a:pt x="92414" y="413320"/>
                    <a:pt x="206413" y="413320"/>
                  </a:cubicBezTo>
                  <a:close/>
                </a:path>
              </a:pathLst>
            </a:custGeom>
            <a:solidFill>
              <a:srgbClr val="74A483"/>
            </a:solidFill>
            <a:ln w="2946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10E4CBB2-D65B-F361-9402-0DCAFE776DAB}"/>
                </a:ext>
              </a:extLst>
            </p:cNvPr>
            <p:cNvSpPr/>
            <p:nvPr/>
          </p:nvSpPr>
          <p:spPr>
            <a:xfrm>
              <a:off x="4526856" y="7406884"/>
              <a:ext cx="471802" cy="472365"/>
            </a:xfrm>
            <a:custGeom>
              <a:avLst/>
              <a:gdLst>
                <a:gd name="connsiteX0" fmla="*/ 235901 w 471802"/>
                <a:gd name="connsiteY0" fmla="*/ 0 h 472365"/>
                <a:gd name="connsiteX1" fmla="*/ 0 w 471802"/>
                <a:gd name="connsiteY1" fmla="*/ 236183 h 472365"/>
                <a:gd name="connsiteX2" fmla="*/ 235901 w 471802"/>
                <a:gd name="connsiteY2" fmla="*/ 472366 h 472365"/>
                <a:gd name="connsiteX3" fmla="*/ 471802 w 471802"/>
                <a:gd name="connsiteY3" fmla="*/ 236183 h 472365"/>
                <a:gd name="connsiteX4" fmla="*/ 235901 w 471802"/>
                <a:gd name="connsiteY4" fmla="*/ 0 h 472365"/>
                <a:gd name="connsiteX5" fmla="*/ 235901 w 471802"/>
                <a:gd name="connsiteY5" fmla="*/ 442843 h 472365"/>
                <a:gd name="connsiteX6" fmla="*/ 29488 w 471802"/>
                <a:gd name="connsiteY6" fmla="*/ 236183 h 472365"/>
                <a:gd name="connsiteX7" fmla="*/ 235901 w 471802"/>
                <a:gd name="connsiteY7" fmla="*/ 29523 h 472365"/>
                <a:gd name="connsiteX8" fmla="*/ 442314 w 471802"/>
                <a:gd name="connsiteY8" fmla="*/ 236183 h 472365"/>
                <a:gd name="connsiteX9" fmla="*/ 235901 w 471802"/>
                <a:gd name="connsiteY9" fmla="*/ 442843 h 4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2365">
                  <a:moveTo>
                    <a:pt x="235901" y="0"/>
                  </a:moveTo>
                  <a:cubicBezTo>
                    <a:pt x="105616" y="0"/>
                    <a:pt x="0" y="105742"/>
                    <a:pt x="0" y="236183"/>
                  </a:cubicBezTo>
                  <a:cubicBezTo>
                    <a:pt x="0" y="366624"/>
                    <a:pt x="105616" y="472366"/>
                    <a:pt x="235901" y="472366"/>
                  </a:cubicBezTo>
                  <a:cubicBezTo>
                    <a:pt x="366186" y="472366"/>
                    <a:pt x="471802" y="366624"/>
                    <a:pt x="471802" y="236183"/>
                  </a:cubicBezTo>
                  <a:cubicBezTo>
                    <a:pt x="471802" y="105742"/>
                    <a:pt x="366186" y="0"/>
                    <a:pt x="235901" y="0"/>
                  </a:cubicBezTo>
                  <a:close/>
                  <a:moveTo>
                    <a:pt x="235901" y="442843"/>
                  </a:moveTo>
                  <a:cubicBezTo>
                    <a:pt x="122085" y="442843"/>
                    <a:pt x="29488" y="350135"/>
                    <a:pt x="29488" y="236183"/>
                  </a:cubicBezTo>
                  <a:cubicBezTo>
                    <a:pt x="29488" y="122230"/>
                    <a:pt x="122085" y="29523"/>
                    <a:pt x="235901" y="29523"/>
                  </a:cubicBezTo>
                  <a:cubicBezTo>
                    <a:pt x="349717" y="29523"/>
                    <a:pt x="442314" y="122230"/>
                    <a:pt x="442314" y="236183"/>
                  </a:cubicBezTo>
                  <a:cubicBezTo>
                    <a:pt x="442314" y="350135"/>
                    <a:pt x="349717" y="442843"/>
                    <a:pt x="235901" y="442843"/>
                  </a:cubicBezTo>
                  <a:close/>
                </a:path>
              </a:pathLst>
            </a:custGeom>
            <a:solidFill>
              <a:srgbClr val="74A483"/>
            </a:solidFill>
            <a:ln w="29468"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ECC20C0-3B18-C237-0959-570BF06FD268}"/>
                </a:ext>
              </a:extLst>
            </p:cNvPr>
            <p:cNvSpPr/>
            <p:nvPr/>
          </p:nvSpPr>
          <p:spPr>
            <a:xfrm>
              <a:off x="4600575" y="7524888"/>
              <a:ext cx="309615" cy="236257"/>
            </a:xfrm>
            <a:custGeom>
              <a:avLst/>
              <a:gdLst>
                <a:gd name="connsiteX0" fmla="*/ 301010 w 309615"/>
                <a:gd name="connsiteY0" fmla="*/ 50553 h 236257"/>
                <a:gd name="connsiteX1" fmla="*/ 123975 w 309615"/>
                <a:gd name="connsiteY1" fmla="*/ 227673 h 236257"/>
                <a:gd name="connsiteX2" fmla="*/ 82371 w 309615"/>
                <a:gd name="connsiteY2" fmla="*/ 227673 h 236257"/>
                <a:gd name="connsiteX3" fmla="*/ 8607 w 309615"/>
                <a:gd name="connsiteY3" fmla="*/ 153872 h 236257"/>
                <a:gd name="connsiteX4" fmla="*/ 8607 w 309615"/>
                <a:gd name="connsiteY4" fmla="*/ 111952 h 236257"/>
                <a:gd name="connsiteX5" fmla="*/ 50506 w 309615"/>
                <a:gd name="connsiteY5" fmla="*/ 111952 h 236257"/>
                <a:gd name="connsiteX6" fmla="*/ 103024 w 309615"/>
                <a:gd name="connsiteY6" fmla="*/ 165087 h 236257"/>
                <a:gd name="connsiteX7" fmla="*/ 259108 w 309615"/>
                <a:gd name="connsiteY7" fmla="*/ 8631 h 236257"/>
                <a:gd name="connsiteX8" fmla="*/ 301007 w 309615"/>
                <a:gd name="connsiteY8" fmla="*/ 8631 h 236257"/>
                <a:gd name="connsiteX9" fmla="*/ 301010 w 309615"/>
                <a:gd name="connsiteY9" fmla="*/ 50553 h 236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615" h="236257">
                  <a:moveTo>
                    <a:pt x="301010" y="50553"/>
                  </a:moveTo>
                  <a:lnTo>
                    <a:pt x="123975" y="227673"/>
                  </a:lnTo>
                  <a:cubicBezTo>
                    <a:pt x="112516" y="239119"/>
                    <a:pt x="93927" y="239119"/>
                    <a:pt x="82371" y="227673"/>
                  </a:cubicBezTo>
                  <a:lnTo>
                    <a:pt x="8607" y="153872"/>
                  </a:lnTo>
                  <a:cubicBezTo>
                    <a:pt x="-2872" y="142367"/>
                    <a:pt x="-2866" y="123448"/>
                    <a:pt x="8607" y="111952"/>
                  </a:cubicBezTo>
                  <a:cubicBezTo>
                    <a:pt x="20093" y="100559"/>
                    <a:pt x="39009" y="100553"/>
                    <a:pt x="50506" y="111952"/>
                  </a:cubicBezTo>
                  <a:lnTo>
                    <a:pt x="103024" y="165087"/>
                  </a:lnTo>
                  <a:lnTo>
                    <a:pt x="259108" y="8631"/>
                  </a:lnTo>
                  <a:cubicBezTo>
                    <a:pt x="270605" y="-2880"/>
                    <a:pt x="289521" y="-2874"/>
                    <a:pt x="301007" y="8631"/>
                  </a:cubicBezTo>
                  <a:cubicBezTo>
                    <a:pt x="312480" y="20127"/>
                    <a:pt x="312489" y="39045"/>
                    <a:pt x="301010" y="50553"/>
                  </a:cubicBezTo>
                  <a:close/>
                </a:path>
              </a:pathLst>
            </a:custGeom>
            <a:solidFill>
              <a:srgbClr val="313235"/>
            </a:solidFill>
            <a:ln w="29468" cap="flat">
              <a:noFill/>
              <a:prstDash val="solid"/>
              <a:miter/>
            </a:ln>
          </p:spPr>
          <p:txBody>
            <a:bodyPr rtlCol="0" anchor="ctr"/>
            <a:lstStyle/>
            <a:p>
              <a:endParaRPr lang="en-US"/>
            </a:p>
          </p:txBody>
        </p:sp>
      </p:grpSp>
      <p:grpSp>
        <p:nvGrpSpPr>
          <p:cNvPr id="8" name="Picture Placeholder 8">
            <a:extLst>
              <a:ext uri="{FF2B5EF4-FFF2-40B4-BE49-F238E27FC236}">
                <a16:creationId xmlns:a16="http://schemas.microsoft.com/office/drawing/2014/main" id="{F011808A-E65A-885C-DB44-9695EF52102E}"/>
              </a:ext>
            </a:extLst>
          </p:cNvPr>
          <p:cNvGrpSpPr/>
          <p:nvPr/>
        </p:nvGrpSpPr>
        <p:grpSpPr>
          <a:xfrm>
            <a:off x="6822001" y="6934519"/>
            <a:ext cx="943621" cy="946320"/>
            <a:chOff x="6822001" y="6934519"/>
            <a:chExt cx="943621" cy="946320"/>
          </a:xfrm>
        </p:grpSpPr>
        <p:sp>
          <p:nvSpPr>
            <p:cNvPr id="16" name="Freeform 15">
              <a:extLst>
                <a:ext uri="{FF2B5EF4-FFF2-40B4-BE49-F238E27FC236}">
                  <a16:creationId xmlns:a16="http://schemas.microsoft.com/office/drawing/2014/main" id="{51511858-EBA6-FBAF-65D0-07713E552250}"/>
                </a:ext>
              </a:extLst>
            </p:cNvPr>
            <p:cNvSpPr/>
            <p:nvPr/>
          </p:nvSpPr>
          <p:spPr>
            <a:xfrm>
              <a:off x="7323305" y="7436407"/>
              <a:ext cx="412826" cy="413319"/>
            </a:xfrm>
            <a:custGeom>
              <a:avLst/>
              <a:gdLst>
                <a:gd name="connsiteX0" fmla="*/ 206413 w 412826"/>
                <a:gd name="connsiteY0" fmla="*/ 413320 h 413319"/>
                <a:gd name="connsiteX1" fmla="*/ 412827 w 412826"/>
                <a:gd name="connsiteY1" fmla="*/ 206660 h 413319"/>
                <a:gd name="connsiteX2" fmla="*/ 206413 w 412826"/>
                <a:gd name="connsiteY2" fmla="*/ 0 h 413319"/>
                <a:gd name="connsiteX3" fmla="*/ 0 w 412826"/>
                <a:gd name="connsiteY3" fmla="*/ 206660 h 413319"/>
                <a:gd name="connsiteX4" fmla="*/ 206413 w 412826"/>
                <a:gd name="connsiteY4" fmla="*/ 413320 h 41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3319">
                  <a:moveTo>
                    <a:pt x="206413" y="413320"/>
                  </a:moveTo>
                  <a:cubicBezTo>
                    <a:pt x="320413" y="413320"/>
                    <a:pt x="412827" y="320795"/>
                    <a:pt x="412827" y="206660"/>
                  </a:cubicBezTo>
                  <a:cubicBezTo>
                    <a:pt x="412827" y="92525"/>
                    <a:pt x="320413" y="0"/>
                    <a:pt x="206413" y="0"/>
                  </a:cubicBezTo>
                  <a:cubicBezTo>
                    <a:pt x="92414" y="0"/>
                    <a:pt x="0" y="92525"/>
                    <a:pt x="0" y="206660"/>
                  </a:cubicBezTo>
                  <a:cubicBezTo>
                    <a:pt x="0" y="320795"/>
                    <a:pt x="92414" y="413320"/>
                    <a:pt x="206413" y="413320"/>
                  </a:cubicBezTo>
                  <a:close/>
                </a:path>
              </a:pathLst>
            </a:custGeom>
            <a:solidFill>
              <a:srgbClr val="B33149"/>
            </a:solidFill>
            <a:ln w="2946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A5881BF-E784-BD6E-C26E-80164482B3E0}"/>
                </a:ext>
              </a:extLst>
            </p:cNvPr>
            <p:cNvSpPr/>
            <p:nvPr/>
          </p:nvSpPr>
          <p:spPr>
            <a:xfrm>
              <a:off x="7293818" y="7406884"/>
              <a:ext cx="471802" cy="472365"/>
            </a:xfrm>
            <a:custGeom>
              <a:avLst/>
              <a:gdLst>
                <a:gd name="connsiteX0" fmla="*/ 235901 w 471802"/>
                <a:gd name="connsiteY0" fmla="*/ 0 h 472365"/>
                <a:gd name="connsiteX1" fmla="*/ 0 w 471802"/>
                <a:gd name="connsiteY1" fmla="*/ 236183 h 472365"/>
                <a:gd name="connsiteX2" fmla="*/ 235901 w 471802"/>
                <a:gd name="connsiteY2" fmla="*/ 472366 h 472365"/>
                <a:gd name="connsiteX3" fmla="*/ 471802 w 471802"/>
                <a:gd name="connsiteY3" fmla="*/ 236183 h 472365"/>
                <a:gd name="connsiteX4" fmla="*/ 235901 w 471802"/>
                <a:gd name="connsiteY4" fmla="*/ 0 h 472365"/>
                <a:gd name="connsiteX5" fmla="*/ 235901 w 471802"/>
                <a:gd name="connsiteY5" fmla="*/ 442843 h 472365"/>
                <a:gd name="connsiteX6" fmla="*/ 29488 w 471802"/>
                <a:gd name="connsiteY6" fmla="*/ 236183 h 472365"/>
                <a:gd name="connsiteX7" fmla="*/ 235901 w 471802"/>
                <a:gd name="connsiteY7" fmla="*/ 29523 h 472365"/>
                <a:gd name="connsiteX8" fmla="*/ 442314 w 471802"/>
                <a:gd name="connsiteY8" fmla="*/ 236183 h 472365"/>
                <a:gd name="connsiteX9" fmla="*/ 235901 w 471802"/>
                <a:gd name="connsiteY9" fmla="*/ 442843 h 4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2365">
                  <a:moveTo>
                    <a:pt x="235901" y="0"/>
                  </a:moveTo>
                  <a:cubicBezTo>
                    <a:pt x="105616" y="0"/>
                    <a:pt x="0" y="105742"/>
                    <a:pt x="0" y="236183"/>
                  </a:cubicBezTo>
                  <a:cubicBezTo>
                    <a:pt x="0" y="366624"/>
                    <a:pt x="105616" y="472366"/>
                    <a:pt x="235901" y="472366"/>
                  </a:cubicBezTo>
                  <a:cubicBezTo>
                    <a:pt x="366186" y="472366"/>
                    <a:pt x="471802" y="366624"/>
                    <a:pt x="471802" y="236183"/>
                  </a:cubicBezTo>
                  <a:cubicBezTo>
                    <a:pt x="471802" y="105742"/>
                    <a:pt x="366186" y="0"/>
                    <a:pt x="235901" y="0"/>
                  </a:cubicBezTo>
                  <a:close/>
                  <a:moveTo>
                    <a:pt x="235901" y="442843"/>
                  </a:moveTo>
                  <a:cubicBezTo>
                    <a:pt x="122085" y="442843"/>
                    <a:pt x="29488" y="350135"/>
                    <a:pt x="29488" y="236183"/>
                  </a:cubicBezTo>
                  <a:cubicBezTo>
                    <a:pt x="29488" y="122230"/>
                    <a:pt x="122085" y="29523"/>
                    <a:pt x="235901" y="29523"/>
                  </a:cubicBezTo>
                  <a:cubicBezTo>
                    <a:pt x="349717" y="29523"/>
                    <a:pt x="442314" y="122230"/>
                    <a:pt x="442314" y="236183"/>
                  </a:cubicBezTo>
                  <a:cubicBezTo>
                    <a:pt x="442314" y="350135"/>
                    <a:pt x="349717" y="442843"/>
                    <a:pt x="235901" y="442843"/>
                  </a:cubicBezTo>
                  <a:close/>
                </a:path>
              </a:pathLst>
            </a:custGeom>
            <a:solidFill>
              <a:srgbClr val="EE535E"/>
            </a:solidFill>
            <a:ln w="2946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71AA752-DA0E-15D1-378A-2D49CDC0B8CC}"/>
                </a:ext>
              </a:extLst>
            </p:cNvPr>
            <p:cNvSpPr/>
            <p:nvPr/>
          </p:nvSpPr>
          <p:spPr>
            <a:xfrm>
              <a:off x="6822001" y="6934519"/>
              <a:ext cx="943621" cy="944728"/>
            </a:xfrm>
            <a:custGeom>
              <a:avLst/>
              <a:gdLst>
                <a:gd name="connsiteX0" fmla="*/ 454339 w 943621"/>
                <a:gd name="connsiteY0" fmla="*/ 885948 h 944728"/>
                <a:gd name="connsiteX1" fmla="*/ 444906 w 943621"/>
                <a:gd name="connsiteY1" fmla="*/ 895100 h 944728"/>
                <a:gd name="connsiteX2" fmla="*/ 206417 w 943621"/>
                <a:gd name="connsiteY2" fmla="*/ 895416 h 944728"/>
                <a:gd name="connsiteX3" fmla="*/ 206101 w 943621"/>
                <a:gd name="connsiteY3" fmla="*/ 895100 h 944728"/>
                <a:gd name="connsiteX4" fmla="*/ 49551 w 943621"/>
                <a:gd name="connsiteY4" fmla="*/ 738301 h 944728"/>
                <a:gd name="connsiteX5" fmla="*/ 49236 w 943621"/>
                <a:gd name="connsiteY5" fmla="*/ 499435 h 944728"/>
                <a:gd name="connsiteX6" fmla="*/ 49551 w 943621"/>
                <a:gd name="connsiteY6" fmla="*/ 499119 h 944728"/>
                <a:gd name="connsiteX7" fmla="*/ 352035 w 943621"/>
                <a:gd name="connsiteY7" fmla="*/ 196451 h 944728"/>
                <a:gd name="connsiteX8" fmla="*/ 444018 w 943621"/>
                <a:gd name="connsiteY8" fmla="*/ 196451 h 944728"/>
                <a:gd name="connsiteX9" fmla="*/ 456990 w 943621"/>
                <a:gd name="connsiteY9" fmla="*/ 209441 h 944728"/>
                <a:gd name="connsiteX10" fmla="*/ 657179 w 943621"/>
                <a:gd name="connsiteY10" fmla="*/ 8647 h 944728"/>
                <a:gd name="connsiteX11" fmla="*/ 698871 w 943621"/>
                <a:gd name="connsiteY11" fmla="*/ 8476 h 944728"/>
                <a:gd name="connsiteX12" fmla="*/ 699042 w 943621"/>
                <a:gd name="connsiteY12" fmla="*/ 8647 h 944728"/>
                <a:gd name="connsiteX13" fmla="*/ 934902 w 943621"/>
                <a:gd name="connsiteY13" fmla="*/ 244877 h 944728"/>
                <a:gd name="connsiteX14" fmla="*/ 935073 w 943621"/>
                <a:gd name="connsiteY14" fmla="*/ 286637 h 944728"/>
                <a:gd name="connsiteX15" fmla="*/ 934902 w 943621"/>
                <a:gd name="connsiteY15" fmla="*/ 286809 h 944728"/>
                <a:gd name="connsiteX16" fmla="*/ 806654 w 943621"/>
                <a:gd name="connsiteY16" fmla="*/ 415260 h 944728"/>
                <a:gd name="connsiteX17" fmla="*/ 737075 w 943621"/>
                <a:gd name="connsiteY17" fmla="*/ 400200 h 944728"/>
                <a:gd name="connsiteX18" fmla="*/ 872400 w 943621"/>
                <a:gd name="connsiteY18" fmla="*/ 265844 h 944728"/>
                <a:gd name="connsiteX19" fmla="*/ 678112 w 943621"/>
                <a:gd name="connsiteY19" fmla="*/ 71250 h 944728"/>
                <a:gd name="connsiteX20" fmla="*/ 498565 w 943621"/>
                <a:gd name="connsiteY20" fmla="*/ 251083 h 944728"/>
                <a:gd name="connsiteX21" fmla="*/ 651284 w 943621"/>
                <a:gd name="connsiteY21" fmla="*/ 404044 h 944728"/>
                <a:gd name="connsiteX22" fmla="*/ 587013 w 943621"/>
                <a:gd name="connsiteY22" fmla="*/ 423240 h 944728"/>
                <a:gd name="connsiteX23" fmla="*/ 397832 w 943621"/>
                <a:gd name="connsiteY23" fmla="*/ 233874 h 944728"/>
                <a:gd name="connsiteX24" fmla="*/ 91117 w 943621"/>
                <a:gd name="connsiteY24" fmla="*/ 541053 h 944728"/>
                <a:gd name="connsiteX25" fmla="*/ 91117 w 943621"/>
                <a:gd name="connsiteY25" fmla="*/ 696671 h 944728"/>
                <a:gd name="connsiteX26" fmla="*/ 247962 w 943621"/>
                <a:gd name="connsiteY26" fmla="*/ 853765 h 944728"/>
                <a:gd name="connsiteX27" fmla="*/ 403331 w 943621"/>
                <a:gd name="connsiteY27" fmla="*/ 853765 h 944728"/>
                <a:gd name="connsiteX28" fmla="*/ 424265 w 943621"/>
                <a:gd name="connsiteY28" fmla="*/ 832798 h 944728"/>
                <a:gd name="connsiteX29" fmla="*/ 437923 w 943621"/>
                <a:gd name="connsiteY29" fmla="*/ 860157 h 944728"/>
                <a:gd name="connsiteX30" fmla="*/ 454339 w 943621"/>
                <a:gd name="connsiteY30" fmla="*/ 885948 h 944728"/>
                <a:gd name="connsiteX31" fmla="*/ 699042 w 943621"/>
                <a:gd name="connsiteY31" fmla="*/ 156070 h 944728"/>
                <a:gd name="connsiteX32" fmla="*/ 657350 w 943621"/>
                <a:gd name="connsiteY32" fmla="*/ 155898 h 944728"/>
                <a:gd name="connsiteX33" fmla="*/ 657179 w 943621"/>
                <a:gd name="connsiteY33" fmla="*/ 156070 h 944728"/>
                <a:gd name="connsiteX34" fmla="*/ 598215 w 943621"/>
                <a:gd name="connsiteY34" fmla="*/ 215121 h 944728"/>
                <a:gd name="connsiteX35" fmla="*/ 598215 w 943621"/>
                <a:gd name="connsiteY35" fmla="*/ 257050 h 944728"/>
                <a:gd name="connsiteX36" fmla="*/ 640082 w 943621"/>
                <a:gd name="connsiteY36" fmla="*/ 257345 h 944728"/>
                <a:gd name="connsiteX37" fmla="*/ 699045 w 943621"/>
                <a:gd name="connsiteY37" fmla="*/ 198293 h 944728"/>
                <a:gd name="connsiteX38" fmla="*/ 699216 w 943621"/>
                <a:gd name="connsiteY38" fmla="*/ 156536 h 944728"/>
                <a:gd name="connsiteX39" fmla="*/ 699045 w 943621"/>
                <a:gd name="connsiteY39" fmla="*/ 156365 h 944728"/>
                <a:gd name="connsiteX40" fmla="*/ 699042 w 943621"/>
                <a:gd name="connsiteY40" fmla="*/ 156070 h 944728"/>
                <a:gd name="connsiteX41" fmla="*/ 728527 w 943621"/>
                <a:gd name="connsiteY41" fmla="*/ 345922 h 944728"/>
                <a:gd name="connsiteX42" fmla="*/ 787490 w 943621"/>
                <a:gd name="connsiteY42" fmla="*/ 286871 h 944728"/>
                <a:gd name="connsiteX43" fmla="*/ 787490 w 943621"/>
                <a:gd name="connsiteY43" fmla="*/ 244942 h 944728"/>
                <a:gd name="connsiteX44" fmla="*/ 745627 w 943621"/>
                <a:gd name="connsiteY44" fmla="*/ 244942 h 944728"/>
                <a:gd name="connsiteX45" fmla="*/ 686663 w 943621"/>
                <a:gd name="connsiteY45" fmla="*/ 303994 h 944728"/>
                <a:gd name="connsiteX46" fmla="*/ 686663 w 943621"/>
                <a:gd name="connsiteY46" fmla="*/ 345627 h 944728"/>
                <a:gd name="connsiteX47" fmla="*/ 728527 w 943621"/>
                <a:gd name="connsiteY47" fmla="*/ 345922 h 944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43621" h="944728">
                  <a:moveTo>
                    <a:pt x="454339" y="885948"/>
                  </a:moveTo>
                  <a:lnTo>
                    <a:pt x="444906" y="895100"/>
                  </a:lnTo>
                  <a:cubicBezTo>
                    <a:pt x="379137" y="961149"/>
                    <a:pt x="272363" y="961288"/>
                    <a:pt x="206417" y="895416"/>
                  </a:cubicBezTo>
                  <a:cubicBezTo>
                    <a:pt x="206310" y="895310"/>
                    <a:pt x="206207" y="895207"/>
                    <a:pt x="206101" y="895100"/>
                  </a:cubicBezTo>
                  <a:lnTo>
                    <a:pt x="49551" y="738301"/>
                  </a:lnTo>
                  <a:cubicBezTo>
                    <a:pt x="-16395" y="672430"/>
                    <a:pt x="-16534" y="565487"/>
                    <a:pt x="49236" y="499435"/>
                  </a:cubicBezTo>
                  <a:cubicBezTo>
                    <a:pt x="49342" y="499329"/>
                    <a:pt x="49445" y="499225"/>
                    <a:pt x="49551" y="499119"/>
                  </a:cubicBezTo>
                  <a:lnTo>
                    <a:pt x="352035" y="196451"/>
                  </a:lnTo>
                  <a:cubicBezTo>
                    <a:pt x="377715" y="171702"/>
                    <a:pt x="418338" y="171702"/>
                    <a:pt x="444018" y="196451"/>
                  </a:cubicBezTo>
                  <a:lnTo>
                    <a:pt x="456990" y="209441"/>
                  </a:lnTo>
                  <a:lnTo>
                    <a:pt x="657179" y="8647"/>
                  </a:lnTo>
                  <a:cubicBezTo>
                    <a:pt x="668705" y="-2817"/>
                    <a:pt x="687377" y="-2890"/>
                    <a:pt x="698871" y="8476"/>
                  </a:cubicBezTo>
                  <a:cubicBezTo>
                    <a:pt x="698927" y="8532"/>
                    <a:pt x="698986" y="8591"/>
                    <a:pt x="699042" y="8647"/>
                  </a:cubicBezTo>
                  <a:lnTo>
                    <a:pt x="934902" y="244877"/>
                  </a:lnTo>
                  <a:cubicBezTo>
                    <a:pt x="946461" y="256359"/>
                    <a:pt x="946538" y="275058"/>
                    <a:pt x="935073" y="286637"/>
                  </a:cubicBezTo>
                  <a:cubicBezTo>
                    <a:pt x="935017" y="286693"/>
                    <a:pt x="934958" y="286752"/>
                    <a:pt x="934902" y="286809"/>
                  </a:cubicBezTo>
                  <a:lnTo>
                    <a:pt x="806654" y="415260"/>
                  </a:lnTo>
                  <a:cubicBezTo>
                    <a:pt x="784111" y="407589"/>
                    <a:pt x="760769" y="402538"/>
                    <a:pt x="737075" y="400200"/>
                  </a:cubicBezTo>
                  <a:lnTo>
                    <a:pt x="872400" y="265844"/>
                  </a:lnTo>
                  <a:lnTo>
                    <a:pt x="678112" y="71250"/>
                  </a:lnTo>
                  <a:lnTo>
                    <a:pt x="498565" y="251083"/>
                  </a:lnTo>
                  <a:lnTo>
                    <a:pt x="651284" y="404044"/>
                  </a:lnTo>
                  <a:cubicBezTo>
                    <a:pt x="629230" y="408103"/>
                    <a:pt x="607684" y="414539"/>
                    <a:pt x="587013" y="423240"/>
                  </a:cubicBezTo>
                  <a:cubicBezTo>
                    <a:pt x="523953" y="360117"/>
                    <a:pt x="460891" y="296997"/>
                    <a:pt x="397832" y="233874"/>
                  </a:cubicBezTo>
                  <a:cubicBezTo>
                    <a:pt x="295592" y="336268"/>
                    <a:pt x="193356" y="438662"/>
                    <a:pt x="91117" y="541053"/>
                  </a:cubicBezTo>
                  <a:cubicBezTo>
                    <a:pt x="48271" y="584051"/>
                    <a:pt x="48271" y="653671"/>
                    <a:pt x="91117" y="696671"/>
                  </a:cubicBezTo>
                  <a:lnTo>
                    <a:pt x="247962" y="853765"/>
                  </a:lnTo>
                  <a:cubicBezTo>
                    <a:pt x="290955" y="896517"/>
                    <a:pt x="360338" y="896517"/>
                    <a:pt x="403331" y="853765"/>
                  </a:cubicBezTo>
                  <a:lnTo>
                    <a:pt x="424265" y="832798"/>
                  </a:lnTo>
                  <a:cubicBezTo>
                    <a:pt x="427968" y="841289"/>
                    <a:pt x="432462" y="850500"/>
                    <a:pt x="437923" y="860157"/>
                  </a:cubicBezTo>
                  <a:cubicBezTo>
                    <a:pt x="443387" y="869811"/>
                    <a:pt x="448966" y="878402"/>
                    <a:pt x="454339" y="885948"/>
                  </a:cubicBezTo>
                  <a:close/>
                  <a:moveTo>
                    <a:pt x="699042" y="156070"/>
                  </a:moveTo>
                  <a:cubicBezTo>
                    <a:pt x="687577" y="144494"/>
                    <a:pt x="668909" y="144417"/>
                    <a:pt x="657350" y="155898"/>
                  </a:cubicBezTo>
                  <a:cubicBezTo>
                    <a:pt x="657294" y="155954"/>
                    <a:pt x="657235" y="156014"/>
                    <a:pt x="657179" y="156070"/>
                  </a:cubicBezTo>
                  <a:lnTo>
                    <a:pt x="598215" y="215121"/>
                  </a:lnTo>
                  <a:cubicBezTo>
                    <a:pt x="586783" y="226647"/>
                    <a:pt x="586783" y="245527"/>
                    <a:pt x="598215" y="257050"/>
                  </a:cubicBezTo>
                  <a:cubicBezTo>
                    <a:pt x="609642" y="268569"/>
                    <a:pt x="628490" y="268702"/>
                    <a:pt x="640082" y="257345"/>
                  </a:cubicBezTo>
                  <a:lnTo>
                    <a:pt x="699045" y="198293"/>
                  </a:lnTo>
                  <a:cubicBezTo>
                    <a:pt x="710604" y="186812"/>
                    <a:pt x="710681" y="168115"/>
                    <a:pt x="699216" y="156536"/>
                  </a:cubicBezTo>
                  <a:lnTo>
                    <a:pt x="699045" y="156365"/>
                  </a:lnTo>
                  <a:lnTo>
                    <a:pt x="699042" y="156070"/>
                  </a:lnTo>
                  <a:close/>
                  <a:moveTo>
                    <a:pt x="728527" y="345922"/>
                  </a:moveTo>
                  <a:lnTo>
                    <a:pt x="787490" y="286871"/>
                  </a:lnTo>
                  <a:cubicBezTo>
                    <a:pt x="799049" y="275295"/>
                    <a:pt x="799049" y="256521"/>
                    <a:pt x="787490" y="244942"/>
                  </a:cubicBezTo>
                  <a:cubicBezTo>
                    <a:pt x="775931" y="233363"/>
                    <a:pt x="757186" y="233366"/>
                    <a:pt x="745627" y="244942"/>
                  </a:cubicBezTo>
                  <a:lnTo>
                    <a:pt x="686663" y="303994"/>
                  </a:lnTo>
                  <a:cubicBezTo>
                    <a:pt x="675372" y="315522"/>
                    <a:pt x="675417" y="334213"/>
                    <a:pt x="686663" y="345627"/>
                  </a:cubicBezTo>
                  <a:cubicBezTo>
                    <a:pt x="698013" y="357147"/>
                    <a:pt x="716903" y="357327"/>
                    <a:pt x="728527" y="345922"/>
                  </a:cubicBezTo>
                  <a:close/>
                </a:path>
              </a:pathLst>
            </a:custGeom>
            <a:solidFill>
              <a:schemeClr val="bg1"/>
            </a:solidFill>
            <a:ln w="2946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34B46AF-1D6F-2329-A416-D468A53AD689}"/>
                </a:ext>
              </a:extLst>
            </p:cNvPr>
            <p:cNvSpPr/>
            <p:nvPr/>
          </p:nvSpPr>
          <p:spPr>
            <a:xfrm>
              <a:off x="7397026" y="7510214"/>
              <a:ext cx="265389" cy="265705"/>
            </a:xfrm>
            <a:custGeom>
              <a:avLst/>
              <a:gdLst>
                <a:gd name="connsiteX0" fmla="*/ 256680 w 265389"/>
                <a:gd name="connsiteY0" fmla="*/ 215083 h 265705"/>
                <a:gd name="connsiteX1" fmla="*/ 256680 w 265389"/>
                <a:gd name="connsiteY1" fmla="*/ 256979 h 265705"/>
                <a:gd name="connsiteX2" fmla="*/ 215031 w 265389"/>
                <a:gd name="connsiteY2" fmla="*/ 257150 h 265705"/>
                <a:gd name="connsiteX3" fmla="*/ 132696 w 265389"/>
                <a:gd name="connsiteY3" fmla="*/ 174368 h 265705"/>
                <a:gd name="connsiteX4" fmla="*/ 50532 w 265389"/>
                <a:gd name="connsiteY4" fmla="*/ 256979 h 265705"/>
                <a:gd name="connsiteX5" fmla="*/ 8712 w 265389"/>
                <a:gd name="connsiteY5" fmla="*/ 256979 h 265705"/>
                <a:gd name="connsiteX6" fmla="*/ 8541 w 265389"/>
                <a:gd name="connsiteY6" fmla="*/ 215254 h 265705"/>
                <a:gd name="connsiteX7" fmla="*/ 8712 w 265389"/>
                <a:gd name="connsiteY7" fmla="*/ 215083 h 265705"/>
                <a:gd name="connsiteX8" fmla="*/ 91171 w 265389"/>
                <a:gd name="connsiteY8" fmla="*/ 132767 h 265705"/>
                <a:gd name="connsiteX9" fmla="*/ 8712 w 265389"/>
                <a:gd name="connsiteY9" fmla="*/ 50452 h 265705"/>
                <a:gd name="connsiteX10" fmla="*/ 8712 w 265389"/>
                <a:gd name="connsiteY10" fmla="*/ 8556 h 265705"/>
                <a:gd name="connsiteX11" fmla="*/ 50532 w 265389"/>
                <a:gd name="connsiteY11" fmla="*/ 8556 h 265705"/>
                <a:gd name="connsiteX12" fmla="*/ 132696 w 265389"/>
                <a:gd name="connsiteY12" fmla="*/ 91167 h 265705"/>
                <a:gd name="connsiteX13" fmla="*/ 214860 w 265389"/>
                <a:gd name="connsiteY13" fmla="*/ 8556 h 265705"/>
                <a:gd name="connsiteX14" fmla="*/ 256680 w 265389"/>
                <a:gd name="connsiteY14" fmla="*/ 8556 h 265705"/>
                <a:gd name="connsiteX15" fmla="*/ 256680 w 265389"/>
                <a:gd name="connsiteY15" fmla="*/ 50452 h 265705"/>
                <a:gd name="connsiteX16" fmla="*/ 174220 w 265389"/>
                <a:gd name="connsiteY16" fmla="*/ 132767 h 265705"/>
                <a:gd name="connsiteX17" fmla="*/ 256680 w 265389"/>
                <a:gd name="connsiteY17" fmla="*/ 215083 h 26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5389" h="265705">
                  <a:moveTo>
                    <a:pt x="256680" y="215083"/>
                  </a:moveTo>
                  <a:cubicBezTo>
                    <a:pt x="268310" y="226614"/>
                    <a:pt x="268171" y="245418"/>
                    <a:pt x="256680" y="256979"/>
                  </a:cubicBezTo>
                  <a:cubicBezTo>
                    <a:pt x="245232" y="268493"/>
                    <a:pt x="226576" y="268679"/>
                    <a:pt x="215031" y="257150"/>
                  </a:cubicBezTo>
                  <a:cubicBezTo>
                    <a:pt x="187587" y="229555"/>
                    <a:pt x="160140" y="201963"/>
                    <a:pt x="132696" y="174368"/>
                  </a:cubicBezTo>
                  <a:lnTo>
                    <a:pt x="50532" y="256979"/>
                  </a:lnTo>
                  <a:cubicBezTo>
                    <a:pt x="39029" y="268625"/>
                    <a:pt x="20254" y="268510"/>
                    <a:pt x="8712" y="256979"/>
                  </a:cubicBezTo>
                  <a:cubicBezTo>
                    <a:pt x="-2782" y="245497"/>
                    <a:pt x="-2968" y="226803"/>
                    <a:pt x="8541" y="215254"/>
                  </a:cubicBezTo>
                  <a:lnTo>
                    <a:pt x="8712" y="215083"/>
                  </a:lnTo>
                  <a:lnTo>
                    <a:pt x="91171" y="132767"/>
                  </a:lnTo>
                  <a:lnTo>
                    <a:pt x="8712" y="50452"/>
                  </a:lnTo>
                  <a:cubicBezTo>
                    <a:pt x="-2903" y="38885"/>
                    <a:pt x="-2903" y="20126"/>
                    <a:pt x="8712" y="8556"/>
                  </a:cubicBezTo>
                  <a:cubicBezTo>
                    <a:pt x="20260" y="-2852"/>
                    <a:pt x="38984" y="-2852"/>
                    <a:pt x="50532" y="8556"/>
                  </a:cubicBezTo>
                  <a:lnTo>
                    <a:pt x="132696" y="91167"/>
                  </a:lnTo>
                  <a:lnTo>
                    <a:pt x="214860" y="8556"/>
                  </a:lnTo>
                  <a:cubicBezTo>
                    <a:pt x="226408" y="-2852"/>
                    <a:pt x="245120" y="-2837"/>
                    <a:pt x="256680" y="8556"/>
                  </a:cubicBezTo>
                  <a:cubicBezTo>
                    <a:pt x="268333" y="20043"/>
                    <a:pt x="268254" y="38882"/>
                    <a:pt x="256680" y="50452"/>
                  </a:cubicBezTo>
                  <a:lnTo>
                    <a:pt x="174220" y="132767"/>
                  </a:lnTo>
                  <a:lnTo>
                    <a:pt x="256680" y="215083"/>
                  </a:lnTo>
                  <a:close/>
                </a:path>
              </a:pathLst>
            </a:custGeom>
            <a:solidFill>
              <a:srgbClr val="F9F9FA"/>
            </a:solid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35748145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FF241065-4DA1-DE09-99C4-8C87814D52E7}"/>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3824361B-039F-C74C-55E0-46EED5BC7868}"/>
              </a:ext>
            </a:extLst>
          </p:cNvPr>
          <p:cNvSpPr>
            <a:spLocks noGrp="1"/>
          </p:cNvSpPr>
          <p:nvPr>
            <p:ph type="sldNum" sz="quarter" idx="12"/>
          </p:nvPr>
        </p:nvSpPr>
        <p:spPr/>
        <p:txBody>
          <a:bodyPr/>
          <a:lstStyle/>
          <a:p>
            <a:fld id="{339C9110-F427-4586-9638-A5638F41FBCD}" type="slidenum">
              <a:rPr lang="en-US" smtClean="0"/>
              <a:pPr/>
              <a:t>118</a:t>
            </a:fld>
            <a:endParaRPr lang="en-US"/>
          </a:p>
        </p:txBody>
      </p:sp>
      <p:pic>
        <p:nvPicPr>
          <p:cNvPr id="79" name="Picture Placeholder 78">
            <a:extLst>
              <a:ext uri="{FF2B5EF4-FFF2-40B4-BE49-F238E27FC236}">
                <a16:creationId xmlns:a16="http://schemas.microsoft.com/office/drawing/2014/main" id="{646202D7-715B-6717-A809-B74E3776B8F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p:blipFill>
        <p:spPr/>
      </p:pic>
      <p:pic>
        <p:nvPicPr>
          <p:cNvPr id="81" name="Picture Placeholder 80">
            <a:extLst>
              <a:ext uri="{FF2B5EF4-FFF2-40B4-BE49-F238E27FC236}">
                <a16:creationId xmlns:a16="http://schemas.microsoft.com/office/drawing/2014/main" id="{6240DEC1-E7DF-1192-2FBF-82B2A6732E8D}"/>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22" name="Picture Placeholder 21">
            <a:extLst>
              <a:ext uri="{FF2B5EF4-FFF2-40B4-BE49-F238E27FC236}">
                <a16:creationId xmlns:a16="http://schemas.microsoft.com/office/drawing/2014/main" id="{21117987-7AAD-5580-25D1-8500C5E57DA1}"/>
              </a:ext>
            </a:extLst>
          </p:cNvPr>
          <p:cNvPicPr>
            <a:picLocks noGrp="1" noChangeAspect="1"/>
          </p:cNvPicPr>
          <p:nvPr>
            <p:ph type="pic" sz="quarter" idx="16"/>
          </p:nvPr>
        </p:nvPicPr>
        <p:blipFill>
          <a:blip>
            <a:extLst>
              <a:ext uri="{96DAC541-7B7A-43D3-8B79-37D633B846F1}">
                <asvg:svgBlip xmlns:asvg="http://schemas.microsoft.com/office/drawing/2016/SVG/main" r:embed="rId4"/>
              </a:ext>
            </a:extLst>
          </a:blip>
          <a:srcRect/>
          <a:stretch/>
        </p:blipFill>
        <p:spPr/>
      </p:pic>
      <p:pic>
        <p:nvPicPr>
          <p:cNvPr id="31" name="Picture Placeholder 30">
            <a:extLst>
              <a:ext uri="{FF2B5EF4-FFF2-40B4-BE49-F238E27FC236}">
                <a16:creationId xmlns:a16="http://schemas.microsoft.com/office/drawing/2014/main" id="{DC0430B8-EBEA-744A-0F2E-8E9FC31CEF6B}"/>
              </a:ext>
            </a:extLst>
          </p:cNvPr>
          <p:cNvPicPr>
            <a:picLocks noGrp="1" noChangeAspect="1"/>
          </p:cNvPicPr>
          <p:nvPr>
            <p:ph type="pic" sz="quarter" idx="18"/>
          </p:nvPr>
        </p:nvPicPr>
        <p:blipFill>
          <a:blip>
            <a:extLst>
              <a:ext uri="{96DAC541-7B7A-43D3-8B79-37D633B846F1}">
                <asvg:svgBlip xmlns:asvg="http://schemas.microsoft.com/office/drawing/2016/SVG/main" r:embed="rId5"/>
              </a:ext>
            </a:extLst>
          </a:blip>
          <a:srcRect t="84" b="84"/>
          <a:stretch>
            <a:fillRect/>
          </a:stretch>
        </p:blipFill>
        <p:spPr>
          <a:xfrm>
            <a:off x="14922500" y="1703367"/>
            <a:ext cx="943604" cy="943144"/>
          </a:xfrm>
          <a:prstGeom prst="rect">
            <a:avLst/>
          </a:prstGeom>
        </p:spPr>
      </p:pic>
      <p:pic>
        <p:nvPicPr>
          <p:cNvPr id="42" name="Picture Placeholder 41">
            <a:extLst>
              <a:ext uri="{FF2B5EF4-FFF2-40B4-BE49-F238E27FC236}">
                <a16:creationId xmlns:a16="http://schemas.microsoft.com/office/drawing/2014/main" id="{CEA2D9D3-F2C7-81B7-D00B-03623C9DC616}"/>
              </a:ext>
            </a:extLst>
          </p:cNvPr>
          <p:cNvPicPr>
            <a:picLocks noGrp="1" noChangeAspect="1"/>
          </p:cNvPicPr>
          <p:nvPr>
            <p:ph type="pic" sz="quarter" idx="22"/>
          </p:nvPr>
        </p:nvPicPr>
        <p:blipFill>
          <a:blip>
            <a:extLst>
              <a:ext uri="{96DAC541-7B7A-43D3-8B79-37D633B846F1}">
                <asvg:svgBlip xmlns:asvg="http://schemas.microsoft.com/office/drawing/2016/SVG/main" r:embed="rId6"/>
              </a:ext>
            </a:extLst>
          </a:blip>
          <a:srcRect/>
          <a:stretch/>
        </p:blipFill>
        <p:spPr/>
      </p:pic>
      <p:pic>
        <p:nvPicPr>
          <p:cNvPr id="25" name="Picture Placeholder 24">
            <a:extLst>
              <a:ext uri="{FF2B5EF4-FFF2-40B4-BE49-F238E27FC236}">
                <a16:creationId xmlns:a16="http://schemas.microsoft.com/office/drawing/2014/main" id="{44078B9D-006B-AC08-F159-C54E4927C545}"/>
              </a:ext>
            </a:extLst>
          </p:cNvPr>
          <p:cNvPicPr>
            <a:picLocks noGrp="1" noChangeAspect="1"/>
          </p:cNvPicPr>
          <p:nvPr>
            <p:ph type="pic" sz="quarter" idx="23"/>
          </p:nvPr>
        </p:nvPicPr>
        <p:blipFill>
          <a:blip>
            <a:extLst>
              <a:ext uri="{96DAC541-7B7A-43D3-8B79-37D633B846F1}">
                <asvg:svgBlip xmlns:asvg="http://schemas.microsoft.com/office/drawing/2016/SVG/main" r:embed="rId7"/>
              </a:ext>
            </a:extLst>
          </a:blip>
          <a:srcRect t="84" b="84"/>
          <a:stretch>
            <a:fillRect/>
          </a:stretch>
        </p:blipFill>
        <p:spPr>
          <a:prstGeom prst="rect">
            <a:avLst/>
          </a:prstGeom>
        </p:spPr>
      </p:pic>
      <p:sp>
        <p:nvSpPr>
          <p:cNvPr id="24" name="object 15">
            <a:extLst>
              <a:ext uri="{FF2B5EF4-FFF2-40B4-BE49-F238E27FC236}">
                <a16:creationId xmlns:a16="http://schemas.microsoft.com/office/drawing/2014/main" id="{FC228F0E-450E-0B7B-47AA-55D9FB77C125}"/>
              </a:ext>
            </a:extLst>
          </p:cNvPr>
          <p:cNvSpPr txBox="1"/>
          <p:nvPr/>
        </p:nvSpPr>
        <p:spPr>
          <a:xfrm>
            <a:off x="1133475" y="1143000"/>
            <a:ext cx="12128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User</a:t>
            </a:r>
            <a:r>
              <a:rPr sz="1400" spc="-5" dirty="0">
                <a:solidFill>
                  <a:schemeClr val="bg1"/>
                </a:solidFill>
                <a:latin typeface="Source Sans Pro"/>
                <a:cs typeface="Source Sans Pro"/>
              </a:rPr>
              <a:t> </a:t>
            </a:r>
            <a:r>
              <a:rPr sz="1400" dirty="0">
                <a:solidFill>
                  <a:schemeClr val="bg1"/>
                </a:solidFill>
                <a:latin typeface="Source Sans Pro"/>
                <a:cs typeface="Source Sans Pro"/>
              </a:rPr>
              <a:t>in</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Brackets</a:t>
            </a:r>
            <a:endParaRPr sz="1400" dirty="0">
              <a:solidFill>
                <a:schemeClr val="bg1"/>
              </a:solidFill>
              <a:latin typeface="Source Sans Pro"/>
              <a:cs typeface="Source Sans Pro"/>
            </a:endParaRPr>
          </a:p>
        </p:txBody>
      </p:sp>
      <p:sp>
        <p:nvSpPr>
          <p:cNvPr id="26" name="object 16">
            <a:extLst>
              <a:ext uri="{FF2B5EF4-FFF2-40B4-BE49-F238E27FC236}">
                <a16:creationId xmlns:a16="http://schemas.microsoft.com/office/drawing/2014/main" id="{947B320A-CFA4-5857-698E-679876C16FAD}"/>
              </a:ext>
            </a:extLst>
          </p:cNvPr>
          <p:cNvSpPr txBox="1"/>
          <p:nvPr/>
        </p:nvSpPr>
        <p:spPr>
          <a:xfrm>
            <a:off x="3783237" y="1143000"/>
            <a:ext cx="156019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User</a:t>
            </a:r>
            <a:r>
              <a:rPr sz="1400" spc="-15" dirty="0">
                <a:solidFill>
                  <a:schemeClr val="bg1"/>
                </a:solidFill>
                <a:latin typeface="Source Sans Pro"/>
                <a:cs typeface="Source Sans Pro"/>
              </a:rPr>
              <a:t> </a:t>
            </a:r>
            <a:r>
              <a:rPr sz="1400" dirty="0">
                <a:solidFill>
                  <a:schemeClr val="bg1"/>
                </a:solidFill>
                <a:latin typeface="Source Sans Pro"/>
                <a:cs typeface="Source Sans Pro"/>
              </a:rPr>
              <a:t>in</a:t>
            </a:r>
            <a:r>
              <a:rPr sz="1400" spc="-10" dirty="0">
                <a:solidFill>
                  <a:schemeClr val="bg1"/>
                </a:solidFill>
                <a:latin typeface="Source Sans Pro"/>
                <a:cs typeface="Source Sans Pro"/>
              </a:rPr>
              <a:t> Brackets </a:t>
            </a:r>
            <a:r>
              <a:rPr sz="1400" dirty="0">
                <a:solidFill>
                  <a:schemeClr val="bg1"/>
                </a:solidFill>
                <a:latin typeface="Source Sans Pro"/>
                <a:cs typeface="Source Sans Pro"/>
              </a:rPr>
              <a:t>-</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Off</a:t>
            </a:r>
            <a:endParaRPr sz="1400">
              <a:solidFill>
                <a:schemeClr val="bg1"/>
              </a:solidFill>
              <a:latin typeface="Source Sans Pro"/>
              <a:cs typeface="Source Sans Pro"/>
            </a:endParaRPr>
          </a:p>
        </p:txBody>
      </p:sp>
      <p:sp>
        <p:nvSpPr>
          <p:cNvPr id="27" name="object 17">
            <a:extLst>
              <a:ext uri="{FF2B5EF4-FFF2-40B4-BE49-F238E27FC236}">
                <a16:creationId xmlns:a16="http://schemas.microsoft.com/office/drawing/2014/main" id="{BB6388A3-D57D-18F4-3406-ECC1F0C03724}"/>
              </a:ext>
            </a:extLst>
          </p:cNvPr>
          <p:cNvSpPr txBox="1"/>
          <p:nvPr/>
        </p:nvSpPr>
        <p:spPr>
          <a:xfrm>
            <a:off x="6822016" y="1143000"/>
            <a:ext cx="10026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User</a:t>
            </a:r>
            <a:r>
              <a:rPr sz="1400" spc="-10" dirty="0">
                <a:solidFill>
                  <a:schemeClr val="bg1"/>
                </a:solidFill>
                <a:latin typeface="Source Sans Pro"/>
                <a:cs typeface="Source Sans Pro"/>
              </a:rPr>
              <a:t> Settings</a:t>
            </a:r>
            <a:endParaRPr sz="1400" dirty="0">
              <a:solidFill>
                <a:schemeClr val="bg1"/>
              </a:solidFill>
              <a:latin typeface="Source Sans Pro"/>
              <a:cs typeface="Source Sans Pro"/>
            </a:endParaRPr>
          </a:p>
        </p:txBody>
      </p:sp>
      <p:sp>
        <p:nvSpPr>
          <p:cNvPr id="4" name="Freeform: Shape 23">
            <a:extLst>
              <a:ext uri="{FF2B5EF4-FFF2-40B4-BE49-F238E27FC236}">
                <a16:creationId xmlns:a16="http://schemas.microsoft.com/office/drawing/2014/main" id="{B23FAD7E-23E9-1C23-CFBF-A6D44B23169C}"/>
              </a:ext>
            </a:extLst>
          </p:cNvPr>
          <p:cNvSpPr/>
          <p:nvPr/>
        </p:nvSpPr>
        <p:spPr>
          <a:xfrm>
            <a:off x="1298347" y="1703367"/>
            <a:ext cx="943604" cy="944731"/>
          </a:xfrm>
          <a:custGeom>
            <a:avLst/>
            <a:gdLst>
              <a:gd name="connsiteX0" fmla="*/ 294876 w 943604"/>
              <a:gd name="connsiteY0" fmla="*/ 280467 h 944731"/>
              <a:gd name="connsiteX1" fmla="*/ 471802 w 943604"/>
              <a:gd name="connsiteY1" fmla="*/ 88569 h 944731"/>
              <a:gd name="connsiteX2" fmla="*/ 648728 w 943604"/>
              <a:gd name="connsiteY2" fmla="*/ 280467 h 944731"/>
              <a:gd name="connsiteX3" fmla="*/ 471802 w 943604"/>
              <a:gd name="connsiteY3" fmla="*/ 472366 h 944731"/>
              <a:gd name="connsiteX4" fmla="*/ 294876 w 943604"/>
              <a:gd name="connsiteY4" fmla="*/ 280467 h 944731"/>
              <a:gd name="connsiteX5" fmla="*/ 29488 w 943604"/>
              <a:gd name="connsiteY5" fmla="*/ 236183 h 944731"/>
              <a:gd name="connsiteX6" fmla="*/ 58975 w 943604"/>
              <a:gd name="connsiteY6" fmla="*/ 206660 h 944731"/>
              <a:gd name="connsiteX7" fmla="*/ 58975 w 943604"/>
              <a:gd name="connsiteY7" fmla="*/ 59046 h 944731"/>
              <a:gd name="connsiteX8" fmla="*/ 206413 w 943604"/>
              <a:gd name="connsiteY8" fmla="*/ 59046 h 944731"/>
              <a:gd name="connsiteX9" fmla="*/ 235901 w 943604"/>
              <a:gd name="connsiteY9" fmla="*/ 29523 h 944731"/>
              <a:gd name="connsiteX10" fmla="*/ 206413 w 943604"/>
              <a:gd name="connsiteY10" fmla="*/ 0 h 944731"/>
              <a:gd name="connsiteX11" fmla="*/ 29488 w 943604"/>
              <a:gd name="connsiteY11" fmla="*/ 0 h 944731"/>
              <a:gd name="connsiteX12" fmla="*/ 0 w 943604"/>
              <a:gd name="connsiteY12" fmla="*/ 29523 h 944731"/>
              <a:gd name="connsiteX13" fmla="*/ 0 w 943604"/>
              <a:gd name="connsiteY13" fmla="*/ 206660 h 944731"/>
              <a:gd name="connsiteX14" fmla="*/ 29488 w 943604"/>
              <a:gd name="connsiteY14" fmla="*/ 236183 h 944731"/>
              <a:gd name="connsiteX15" fmla="*/ 294876 w 943604"/>
              <a:gd name="connsiteY15" fmla="*/ 469709 h 944731"/>
              <a:gd name="connsiteX16" fmla="*/ 117951 w 943604"/>
              <a:gd name="connsiteY16" fmla="*/ 642122 h 944731"/>
              <a:gd name="connsiteX17" fmla="*/ 117951 w 943604"/>
              <a:gd name="connsiteY17" fmla="*/ 797117 h 944731"/>
              <a:gd name="connsiteX18" fmla="*/ 825654 w 943604"/>
              <a:gd name="connsiteY18" fmla="*/ 797117 h 944731"/>
              <a:gd name="connsiteX19" fmla="*/ 825654 w 943604"/>
              <a:gd name="connsiteY19" fmla="*/ 642122 h 944731"/>
              <a:gd name="connsiteX20" fmla="*/ 648728 w 943604"/>
              <a:gd name="connsiteY20" fmla="*/ 469709 h 944731"/>
              <a:gd name="connsiteX21" fmla="*/ 309064 w 943604"/>
              <a:gd name="connsiteY21" fmla="*/ 481551 h 944731"/>
              <a:gd name="connsiteX22" fmla="*/ 297235 w 943604"/>
              <a:gd name="connsiteY22" fmla="*/ 469709 h 944731"/>
              <a:gd name="connsiteX23" fmla="*/ 914116 w 943604"/>
              <a:gd name="connsiteY23" fmla="*/ 0 h 944731"/>
              <a:gd name="connsiteX24" fmla="*/ 737191 w 943604"/>
              <a:gd name="connsiteY24" fmla="*/ 0 h 944731"/>
              <a:gd name="connsiteX25" fmla="*/ 707703 w 943604"/>
              <a:gd name="connsiteY25" fmla="*/ 29523 h 944731"/>
              <a:gd name="connsiteX26" fmla="*/ 737191 w 943604"/>
              <a:gd name="connsiteY26" fmla="*/ 59046 h 944731"/>
              <a:gd name="connsiteX27" fmla="*/ 884629 w 943604"/>
              <a:gd name="connsiteY27" fmla="*/ 59046 h 944731"/>
              <a:gd name="connsiteX28" fmla="*/ 884629 w 943604"/>
              <a:gd name="connsiteY28" fmla="*/ 206660 h 944731"/>
              <a:gd name="connsiteX29" fmla="*/ 914116 w 943604"/>
              <a:gd name="connsiteY29" fmla="*/ 236183 h 944731"/>
              <a:gd name="connsiteX30" fmla="*/ 943604 w 943604"/>
              <a:gd name="connsiteY30" fmla="*/ 206660 h 944731"/>
              <a:gd name="connsiteX31" fmla="*/ 943604 w 943604"/>
              <a:gd name="connsiteY31" fmla="*/ 29523 h 944731"/>
              <a:gd name="connsiteX32" fmla="*/ 914116 w 943604"/>
              <a:gd name="connsiteY32" fmla="*/ 0 h 944731"/>
              <a:gd name="connsiteX33" fmla="*/ 206413 w 943604"/>
              <a:gd name="connsiteY33" fmla="*/ 885685 h 944731"/>
              <a:gd name="connsiteX34" fmla="*/ 58975 w 943604"/>
              <a:gd name="connsiteY34" fmla="*/ 885685 h 944731"/>
              <a:gd name="connsiteX35" fmla="*/ 58975 w 943604"/>
              <a:gd name="connsiteY35" fmla="*/ 738071 h 944731"/>
              <a:gd name="connsiteX36" fmla="*/ 29488 w 943604"/>
              <a:gd name="connsiteY36" fmla="*/ 708548 h 944731"/>
              <a:gd name="connsiteX37" fmla="*/ 0 w 943604"/>
              <a:gd name="connsiteY37" fmla="*/ 738071 h 944731"/>
              <a:gd name="connsiteX38" fmla="*/ 0 w 943604"/>
              <a:gd name="connsiteY38" fmla="*/ 915208 h 944731"/>
              <a:gd name="connsiteX39" fmla="*/ 29488 w 943604"/>
              <a:gd name="connsiteY39" fmla="*/ 944731 h 944731"/>
              <a:gd name="connsiteX40" fmla="*/ 206413 w 943604"/>
              <a:gd name="connsiteY40" fmla="*/ 944731 h 944731"/>
              <a:gd name="connsiteX41" fmla="*/ 235901 w 943604"/>
              <a:gd name="connsiteY41" fmla="*/ 915208 h 944731"/>
              <a:gd name="connsiteX42" fmla="*/ 206413 w 943604"/>
              <a:gd name="connsiteY42" fmla="*/ 885685 h 944731"/>
              <a:gd name="connsiteX43" fmla="*/ 914116 w 943604"/>
              <a:gd name="connsiteY43" fmla="*/ 708548 h 944731"/>
              <a:gd name="connsiteX44" fmla="*/ 884629 w 943604"/>
              <a:gd name="connsiteY44" fmla="*/ 738071 h 944731"/>
              <a:gd name="connsiteX45" fmla="*/ 884629 w 943604"/>
              <a:gd name="connsiteY45" fmla="*/ 885685 h 944731"/>
              <a:gd name="connsiteX46" fmla="*/ 737191 w 943604"/>
              <a:gd name="connsiteY46" fmla="*/ 885685 h 944731"/>
              <a:gd name="connsiteX47" fmla="*/ 707703 w 943604"/>
              <a:gd name="connsiteY47" fmla="*/ 915208 h 944731"/>
              <a:gd name="connsiteX48" fmla="*/ 737191 w 943604"/>
              <a:gd name="connsiteY48" fmla="*/ 944731 h 944731"/>
              <a:gd name="connsiteX49" fmla="*/ 914116 w 943604"/>
              <a:gd name="connsiteY49" fmla="*/ 944731 h 944731"/>
              <a:gd name="connsiteX50" fmla="*/ 943604 w 943604"/>
              <a:gd name="connsiteY50" fmla="*/ 915208 h 944731"/>
              <a:gd name="connsiteX51" fmla="*/ 943604 w 943604"/>
              <a:gd name="connsiteY51" fmla="*/ 738071 h 944731"/>
              <a:gd name="connsiteX52" fmla="*/ 914116 w 943604"/>
              <a:gd name="connsiteY52" fmla="*/ 708548 h 94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943604" h="944731">
                <a:moveTo>
                  <a:pt x="294876" y="280467"/>
                </a:moveTo>
                <a:cubicBezTo>
                  <a:pt x="291052" y="178652"/>
                  <a:pt x="370128" y="92884"/>
                  <a:pt x="471802" y="88569"/>
                </a:cubicBezTo>
                <a:cubicBezTo>
                  <a:pt x="573476" y="92884"/>
                  <a:pt x="652552" y="178652"/>
                  <a:pt x="648728" y="280467"/>
                </a:cubicBezTo>
                <a:cubicBezTo>
                  <a:pt x="652552" y="382282"/>
                  <a:pt x="573476" y="468050"/>
                  <a:pt x="471802" y="472366"/>
                </a:cubicBezTo>
                <a:cubicBezTo>
                  <a:pt x="370128" y="468050"/>
                  <a:pt x="291052" y="382282"/>
                  <a:pt x="294876" y="280467"/>
                </a:cubicBezTo>
                <a:close/>
                <a:moveTo>
                  <a:pt x="29488" y="236183"/>
                </a:moveTo>
                <a:cubicBezTo>
                  <a:pt x="45773" y="236183"/>
                  <a:pt x="58975" y="222965"/>
                  <a:pt x="58975" y="206660"/>
                </a:cubicBezTo>
                <a:lnTo>
                  <a:pt x="58975" y="59046"/>
                </a:lnTo>
                <a:lnTo>
                  <a:pt x="206413" y="59046"/>
                </a:lnTo>
                <a:cubicBezTo>
                  <a:pt x="222699" y="59046"/>
                  <a:pt x="235901" y="45828"/>
                  <a:pt x="235901" y="29523"/>
                </a:cubicBezTo>
                <a:cubicBezTo>
                  <a:pt x="235901" y="13218"/>
                  <a:pt x="222699" y="0"/>
                  <a:pt x="206413" y="0"/>
                </a:cubicBezTo>
                <a:lnTo>
                  <a:pt x="29488" y="0"/>
                </a:lnTo>
                <a:cubicBezTo>
                  <a:pt x="13202" y="0"/>
                  <a:pt x="0" y="13218"/>
                  <a:pt x="0" y="29523"/>
                </a:cubicBezTo>
                <a:lnTo>
                  <a:pt x="0" y="206660"/>
                </a:lnTo>
                <a:cubicBezTo>
                  <a:pt x="0" y="222965"/>
                  <a:pt x="13202" y="236183"/>
                  <a:pt x="29488" y="236183"/>
                </a:cubicBezTo>
                <a:close/>
                <a:moveTo>
                  <a:pt x="294876" y="469709"/>
                </a:moveTo>
                <a:cubicBezTo>
                  <a:pt x="188721" y="503955"/>
                  <a:pt x="117951" y="568315"/>
                  <a:pt x="117951" y="642122"/>
                </a:cubicBezTo>
                <a:lnTo>
                  <a:pt x="117951" y="797117"/>
                </a:lnTo>
                <a:lnTo>
                  <a:pt x="825654" y="797117"/>
                </a:lnTo>
                <a:lnTo>
                  <a:pt x="825654" y="642122"/>
                </a:lnTo>
                <a:cubicBezTo>
                  <a:pt x="825654" y="568315"/>
                  <a:pt x="753704" y="503955"/>
                  <a:pt x="648728" y="469709"/>
                </a:cubicBezTo>
                <a:cubicBezTo>
                  <a:pt x="558199" y="566886"/>
                  <a:pt x="406126" y="572189"/>
                  <a:pt x="309064" y="481551"/>
                </a:cubicBezTo>
                <a:cubicBezTo>
                  <a:pt x="304985" y="477742"/>
                  <a:pt x="301040" y="473792"/>
                  <a:pt x="297235" y="469709"/>
                </a:cubicBezTo>
                <a:close/>
                <a:moveTo>
                  <a:pt x="914116" y="0"/>
                </a:moveTo>
                <a:lnTo>
                  <a:pt x="737191" y="0"/>
                </a:lnTo>
                <a:cubicBezTo>
                  <a:pt x="720905" y="0"/>
                  <a:pt x="707703" y="13218"/>
                  <a:pt x="707703" y="29523"/>
                </a:cubicBezTo>
                <a:cubicBezTo>
                  <a:pt x="707703" y="45828"/>
                  <a:pt x="720905" y="59046"/>
                  <a:pt x="737191" y="59046"/>
                </a:cubicBezTo>
                <a:lnTo>
                  <a:pt x="884629" y="59046"/>
                </a:lnTo>
                <a:lnTo>
                  <a:pt x="884629" y="206660"/>
                </a:lnTo>
                <a:cubicBezTo>
                  <a:pt x="884629" y="222965"/>
                  <a:pt x="897831" y="236183"/>
                  <a:pt x="914116" y="236183"/>
                </a:cubicBezTo>
                <a:cubicBezTo>
                  <a:pt x="930402" y="236183"/>
                  <a:pt x="943604" y="222965"/>
                  <a:pt x="943604" y="206660"/>
                </a:cubicBezTo>
                <a:lnTo>
                  <a:pt x="943604" y="29523"/>
                </a:lnTo>
                <a:cubicBezTo>
                  <a:pt x="943604" y="13218"/>
                  <a:pt x="930402" y="0"/>
                  <a:pt x="914116" y="0"/>
                </a:cubicBezTo>
                <a:close/>
                <a:moveTo>
                  <a:pt x="206413" y="885685"/>
                </a:moveTo>
                <a:lnTo>
                  <a:pt x="58975" y="885685"/>
                </a:lnTo>
                <a:lnTo>
                  <a:pt x="58975" y="738071"/>
                </a:lnTo>
                <a:cubicBezTo>
                  <a:pt x="58975" y="721766"/>
                  <a:pt x="45773" y="708548"/>
                  <a:pt x="29488" y="708548"/>
                </a:cubicBezTo>
                <a:cubicBezTo>
                  <a:pt x="13202" y="708548"/>
                  <a:pt x="0" y="721766"/>
                  <a:pt x="0" y="738071"/>
                </a:cubicBezTo>
                <a:lnTo>
                  <a:pt x="0" y="915208"/>
                </a:lnTo>
                <a:cubicBezTo>
                  <a:pt x="0" y="931513"/>
                  <a:pt x="13202" y="944731"/>
                  <a:pt x="29488" y="944731"/>
                </a:cubicBezTo>
                <a:lnTo>
                  <a:pt x="206413" y="944731"/>
                </a:lnTo>
                <a:cubicBezTo>
                  <a:pt x="222699" y="944731"/>
                  <a:pt x="235901" y="931513"/>
                  <a:pt x="235901" y="915208"/>
                </a:cubicBezTo>
                <a:cubicBezTo>
                  <a:pt x="235901" y="898903"/>
                  <a:pt x="222699" y="885685"/>
                  <a:pt x="206413" y="885685"/>
                </a:cubicBezTo>
                <a:close/>
                <a:moveTo>
                  <a:pt x="914116" y="708548"/>
                </a:moveTo>
                <a:cubicBezTo>
                  <a:pt x="897831" y="708548"/>
                  <a:pt x="884629" y="721766"/>
                  <a:pt x="884629" y="738071"/>
                </a:cubicBezTo>
                <a:lnTo>
                  <a:pt x="884629" y="885685"/>
                </a:lnTo>
                <a:lnTo>
                  <a:pt x="737191" y="885685"/>
                </a:lnTo>
                <a:cubicBezTo>
                  <a:pt x="720905" y="885685"/>
                  <a:pt x="707703" y="898903"/>
                  <a:pt x="707703" y="915208"/>
                </a:cubicBezTo>
                <a:cubicBezTo>
                  <a:pt x="707703" y="931513"/>
                  <a:pt x="720905" y="944731"/>
                  <a:pt x="737191" y="944731"/>
                </a:cubicBezTo>
                <a:lnTo>
                  <a:pt x="914116" y="944731"/>
                </a:lnTo>
                <a:cubicBezTo>
                  <a:pt x="930402" y="944731"/>
                  <a:pt x="943604" y="931513"/>
                  <a:pt x="943604" y="915208"/>
                </a:cubicBezTo>
                <a:lnTo>
                  <a:pt x="943604" y="738071"/>
                </a:lnTo>
                <a:cubicBezTo>
                  <a:pt x="943604" y="721766"/>
                  <a:pt x="930402" y="708548"/>
                  <a:pt x="914116" y="708548"/>
                </a:cubicBezTo>
                <a:close/>
              </a:path>
            </a:pathLst>
          </a:custGeom>
          <a:solidFill>
            <a:schemeClr val="bg1"/>
          </a:solidFill>
          <a:ln w="29468" cap="flat">
            <a:noFill/>
            <a:prstDash val="solid"/>
            <a:miter/>
          </a:ln>
        </p:spPr>
        <p:txBody>
          <a:bodyPr rtlCol="0" anchor="ctr"/>
          <a:lstStyle/>
          <a:p>
            <a:endParaRPr lang="en-US" dirty="0"/>
          </a:p>
        </p:txBody>
      </p:sp>
      <p:sp>
        <p:nvSpPr>
          <p:cNvPr id="23" name="object 17">
            <a:extLst>
              <a:ext uri="{FF2B5EF4-FFF2-40B4-BE49-F238E27FC236}">
                <a16:creationId xmlns:a16="http://schemas.microsoft.com/office/drawing/2014/main" id="{17D5C8AC-F926-2DF7-441E-4BA4B922D427}"/>
              </a:ext>
            </a:extLst>
          </p:cNvPr>
          <p:cNvSpPr txBox="1"/>
          <p:nvPr/>
        </p:nvSpPr>
        <p:spPr>
          <a:xfrm>
            <a:off x="9523652" y="1143001"/>
            <a:ext cx="1212850"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USB  Disabled</a:t>
            </a:r>
          </a:p>
        </p:txBody>
      </p:sp>
      <p:pic>
        <p:nvPicPr>
          <p:cNvPr id="2" name="Picture Placeholder 17">
            <a:extLst>
              <a:ext uri="{FF2B5EF4-FFF2-40B4-BE49-F238E27FC236}">
                <a16:creationId xmlns:a16="http://schemas.microsoft.com/office/drawing/2014/main" id="{884B66E5-3BDC-EB1F-82F6-CC57715C0604}"/>
              </a:ext>
            </a:extLst>
          </p:cNvPr>
          <p:cNvPicPr>
            <a:picLocks noChangeAspect="1"/>
          </p:cNvPicPr>
          <p:nvPr/>
        </p:nvPicPr>
        <p:blipFill>
          <a:blip>
            <a:extLst>
              <a:ext uri="{96DAC541-7B7A-43D3-8B79-37D633B846F1}">
                <asvg:svgBlip xmlns:asvg="http://schemas.microsoft.com/office/drawing/2016/SVG/main" r:embed="rId8"/>
              </a:ext>
            </a:extLst>
          </a:blip>
          <a:srcRect/>
          <a:stretch>
            <a:fillRect/>
          </a:stretch>
        </p:blipFill>
        <p:spPr>
          <a:xfrm>
            <a:off x="12331700" y="1703367"/>
            <a:ext cx="943604" cy="943144"/>
          </a:xfrm>
          <a:prstGeom prst="rect">
            <a:avLst/>
          </a:prstGeom>
        </p:spPr>
      </p:pic>
      <p:sp>
        <p:nvSpPr>
          <p:cNvPr id="3" name="object 17">
            <a:extLst>
              <a:ext uri="{FF2B5EF4-FFF2-40B4-BE49-F238E27FC236}">
                <a16:creationId xmlns:a16="http://schemas.microsoft.com/office/drawing/2014/main" id="{FA5BCEA9-B3CB-EBFA-B4C9-2DE1AE008C21}"/>
              </a:ext>
            </a:extLst>
          </p:cNvPr>
          <p:cNvSpPr txBox="1"/>
          <p:nvPr/>
        </p:nvSpPr>
        <p:spPr>
          <a:xfrm>
            <a:off x="12338911" y="1184031"/>
            <a:ext cx="121285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Upload Patient</a:t>
            </a:r>
            <a:endParaRPr sz="1400" dirty="0">
              <a:solidFill>
                <a:schemeClr val="bg1"/>
              </a:solidFill>
              <a:latin typeface="Source Sans Pro"/>
              <a:cs typeface="Source Sans Pro"/>
            </a:endParaRPr>
          </a:p>
        </p:txBody>
      </p:sp>
      <p:sp>
        <p:nvSpPr>
          <p:cNvPr id="108" name="object 17">
            <a:extLst>
              <a:ext uri="{FF2B5EF4-FFF2-40B4-BE49-F238E27FC236}">
                <a16:creationId xmlns:a16="http://schemas.microsoft.com/office/drawing/2014/main" id="{B7FA7181-97DE-F9FD-1D94-569E5C31C656}"/>
              </a:ext>
            </a:extLst>
          </p:cNvPr>
          <p:cNvSpPr txBox="1"/>
          <p:nvPr/>
        </p:nvSpPr>
        <p:spPr>
          <a:xfrm>
            <a:off x="14680878" y="1184031"/>
            <a:ext cx="1426848"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Ultrasound Exam</a:t>
            </a:r>
          </a:p>
        </p:txBody>
      </p:sp>
      <p:sp>
        <p:nvSpPr>
          <p:cNvPr id="40" name="object 15">
            <a:extLst>
              <a:ext uri="{FF2B5EF4-FFF2-40B4-BE49-F238E27FC236}">
                <a16:creationId xmlns:a16="http://schemas.microsoft.com/office/drawing/2014/main" id="{D22E930F-2DA7-66F0-5C74-F02C74249290}"/>
              </a:ext>
            </a:extLst>
          </p:cNvPr>
          <p:cNvSpPr txBox="1"/>
          <p:nvPr/>
        </p:nvSpPr>
        <p:spPr>
          <a:xfrm>
            <a:off x="673100" y="3703320"/>
            <a:ext cx="2282825"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Ultrasound Exam – Review</a:t>
            </a:r>
            <a:endParaRPr lang="en-IN" sz="1400" dirty="0">
              <a:solidFill>
                <a:schemeClr val="bg1"/>
              </a:solidFill>
              <a:latin typeface="+mn-lt"/>
            </a:endParaRPr>
          </a:p>
        </p:txBody>
      </p:sp>
      <p:sp>
        <p:nvSpPr>
          <p:cNvPr id="18" name="object 15">
            <a:extLst>
              <a:ext uri="{FF2B5EF4-FFF2-40B4-BE49-F238E27FC236}">
                <a16:creationId xmlns:a16="http://schemas.microsoft.com/office/drawing/2014/main" id="{B7053FE4-1736-F902-7115-AA29A6DF1540}"/>
              </a:ext>
            </a:extLst>
          </p:cNvPr>
          <p:cNvSpPr txBox="1"/>
          <p:nvPr/>
        </p:nvSpPr>
        <p:spPr>
          <a:xfrm>
            <a:off x="3399367" y="3703320"/>
            <a:ext cx="2282825" cy="228268"/>
          </a:xfrm>
          <a:prstGeom prst="rect">
            <a:avLst/>
          </a:prstGeom>
        </p:spPr>
        <p:txBody>
          <a:bodyPr vert="horz" wrap="square" lIns="0" tIns="12700" rIns="0" bIns="0" rtlCol="0">
            <a:spAutoFit/>
          </a:bodyPr>
          <a:lstStyle/>
          <a:p>
            <a:pPr algn="ctr"/>
            <a:r>
              <a:rPr lang="en-IN" sz="1400" dirty="0">
                <a:solidFill>
                  <a:schemeClr val="bg1"/>
                </a:solidFill>
                <a:effectLst/>
              </a:rPr>
              <a:t>Urethral Catheter</a:t>
            </a:r>
            <a:endParaRPr lang="en-IN" sz="1400" dirty="0">
              <a:solidFill>
                <a:schemeClr val="bg1"/>
              </a:solidFill>
              <a:latin typeface="+mn-lt"/>
            </a:endParaRPr>
          </a:p>
        </p:txBody>
      </p:sp>
    </p:spTree>
    <p:extLst>
      <p:ext uri="{BB962C8B-B14F-4D97-AF65-F5344CB8AC3E}">
        <p14:creationId xmlns:p14="http://schemas.microsoft.com/office/powerpoint/2010/main" val="76938302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6785013" y="1006475"/>
            <a:ext cx="1001394"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Vector</a:t>
            </a:r>
            <a:r>
              <a:rPr sz="1400" spc="-70" dirty="0">
                <a:solidFill>
                  <a:schemeClr val="bg1"/>
                </a:solidFill>
                <a:latin typeface="Source Sans Pro"/>
                <a:cs typeface="Source Sans Pro"/>
              </a:rPr>
              <a:t> </a:t>
            </a:r>
            <a:r>
              <a:rPr sz="1400" spc="-10" dirty="0">
                <a:solidFill>
                  <a:schemeClr val="bg1"/>
                </a:solidFill>
                <a:latin typeface="Source Sans Pro"/>
                <a:cs typeface="Source Sans Pro"/>
              </a:rPr>
              <a:t>Shape</a:t>
            </a:r>
            <a:endParaRPr sz="1400">
              <a:solidFill>
                <a:schemeClr val="bg1"/>
              </a:solidFill>
              <a:latin typeface="Source Sans Pro"/>
              <a:cs typeface="Source Sans Pro"/>
            </a:endParaRPr>
          </a:p>
        </p:txBody>
      </p:sp>
      <p:sp>
        <p:nvSpPr>
          <p:cNvPr id="3" name="object 3"/>
          <p:cNvSpPr txBox="1"/>
          <p:nvPr/>
        </p:nvSpPr>
        <p:spPr>
          <a:xfrm>
            <a:off x="9673907" y="1006475"/>
            <a:ext cx="743585"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Vertebrae</a:t>
            </a:r>
            <a:endParaRPr sz="1400">
              <a:solidFill>
                <a:schemeClr val="bg1"/>
              </a:solidFill>
              <a:latin typeface="Source Sans Pro"/>
              <a:cs typeface="Source Sans Pro"/>
            </a:endParaRPr>
          </a:p>
        </p:txBody>
      </p:sp>
      <p:sp>
        <p:nvSpPr>
          <p:cNvPr id="4" name="object 4"/>
          <p:cNvSpPr txBox="1"/>
          <p:nvPr/>
        </p:nvSpPr>
        <p:spPr>
          <a:xfrm>
            <a:off x="12212358" y="1006475"/>
            <a:ext cx="1187450"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Vertebrae</a:t>
            </a:r>
            <a:r>
              <a:rPr sz="1400" spc="10" dirty="0">
                <a:solidFill>
                  <a:schemeClr val="bg1"/>
                </a:solidFill>
                <a:latin typeface="Source Sans Pro"/>
                <a:cs typeface="Source Sans Pro"/>
              </a:rPr>
              <a:t> </a:t>
            </a:r>
            <a:r>
              <a:rPr sz="1400" spc="-10" dirty="0">
                <a:solidFill>
                  <a:schemeClr val="bg1"/>
                </a:solidFill>
                <a:latin typeface="Source Sans Pro"/>
                <a:cs typeface="Source Sans Pro"/>
              </a:rPr>
              <a:t>Label</a:t>
            </a:r>
            <a:endParaRPr sz="1400">
              <a:solidFill>
                <a:schemeClr val="bg1"/>
              </a:solidFill>
              <a:latin typeface="Source Sans Pro"/>
              <a:cs typeface="Source Sans Pro"/>
            </a:endParaRPr>
          </a:p>
        </p:txBody>
      </p:sp>
      <p:sp>
        <p:nvSpPr>
          <p:cNvPr id="5" name="object 5"/>
          <p:cNvSpPr txBox="1"/>
          <p:nvPr/>
        </p:nvSpPr>
        <p:spPr>
          <a:xfrm>
            <a:off x="15039377" y="1006475"/>
            <a:ext cx="1053465"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Video</a:t>
            </a:r>
            <a:r>
              <a:rPr sz="1400" spc="-10" dirty="0">
                <a:solidFill>
                  <a:schemeClr val="bg1"/>
                </a:solidFill>
                <a:latin typeface="Source Sans Pro"/>
                <a:cs typeface="Source Sans Pro"/>
              </a:rPr>
              <a:t> Camera</a:t>
            </a:r>
            <a:endParaRPr sz="1400">
              <a:solidFill>
                <a:schemeClr val="bg1"/>
              </a:solidFill>
              <a:latin typeface="Source Sans Pro"/>
              <a:cs typeface="Source Sans Pro"/>
            </a:endParaRPr>
          </a:p>
        </p:txBody>
      </p:sp>
      <p:sp>
        <p:nvSpPr>
          <p:cNvPr id="6" name="object 6"/>
          <p:cNvSpPr txBox="1"/>
          <p:nvPr/>
        </p:nvSpPr>
        <p:spPr>
          <a:xfrm>
            <a:off x="956893" y="3711524"/>
            <a:ext cx="1589405"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Video</a:t>
            </a:r>
            <a:r>
              <a:rPr sz="1400" spc="-25" dirty="0">
                <a:solidFill>
                  <a:schemeClr val="bg1"/>
                </a:solidFill>
                <a:latin typeface="Source Sans Pro"/>
                <a:cs typeface="Source Sans Pro"/>
              </a:rPr>
              <a:t> </a:t>
            </a:r>
            <a:r>
              <a:rPr sz="1400" dirty="0">
                <a:solidFill>
                  <a:schemeClr val="bg1"/>
                </a:solidFill>
                <a:latin typeface="Source Sans Pro"/>
                <a:cs typeface="Source Sans Pro"/>
              </a:rPr>
              <a:t>Camera</a:t>
            </a:r>
            <a:r>
              <a:rPr sz="1400" spc="-10"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Filled</a:t>
            </a:r>
            <a:endParaRPr sz="1400">
              <a:solidFill>
                <a:schemeClr val="bg1"/>
              </a:solidFill>
              <a:latin typeface="Source Sans Pro"/>
              <a:cs typeface="Source Sans Pro"/>
            </a:endParaRPr>
          </a:p>
        </p:txBody>
      </p:sp>
      <p:sp>
        <p:nvSpPr>
          <p:cNvPr id="7" name="object 7"/>
          <p:cNvSpPr txBox="1"/>
          <p:nvPr/>
        </p:nvSpPr>
        <p:spPr>
          <a:xfrm>
            <a:off x="3543528" y="3711524"/>
            <a:ext cx="1936114"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Video</a:t>
            </a:r>
            <a:r>
              <a:rPr sz="1400" spc="-10" dirty="0">
                <a:solidFill>
                  <a:schemeClr val="bg1"/>
                </a:solidFill>
                <a:latin typeface="Source Sans Pro"/>
                <a:cs typeface="Source Sans Pro"/>
              </a:rPr>
              <a:t> </a:t>
            </a:r>
            <a:r>
              <a:rPr sz="1400" dirty="0">
                <a:solidFill>
                  <a:schemeClr val="bg1"/>
                </a:solidFill>
                <a:latin typeface="Source Sans Pro"/>
                <a:cs typeface="Source Sans Pro"/>
              </a:rPr>
              <a:t>Camera</a:t>
            </a:r>
            <a:r>
              <a:rPr sz="1400" spc="-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a:t>
            </a:r>
            <a:r>
              <a:rPr sz="1400" dirty="0">
                <a:solidFill>
                  <a:schemeClr val="bg1"/>
                </a:solidFill>
                <a:latin typeface="Source Sans Pro"/>
                <a:cs typeface="Source Sans Pro"/>
              </a:rPr>
              <a:t>Filled</a:t>
            </a:r>
            <a:r>
              <a:rPr sz="1400" spc="-5" dirty="0">
                <a:solidFill>
                  <a:schemeClr val="bg1"/>
                </a:solidFill>
                <a:latin typeface="Source Sans Pro"/>
                <a:cs typeface="Source Sans Pro"/>
              </a:rPr>
              <a:t> </a:t>
            </a:r>
            <a:r>
              <a:rPr sz="1400" dirty="0">
                <a:solidFill>
                  <a:schemeClr val="bg1"/>
                </a:solidFill>
                <a:latin typeface="Source Sans Pro"/>
                <a:cs typeface="Source Sans Pro"/>
              </a:rPr>
              <a:t>-</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Off</a:t>
            </a:r>
            <a:endParaRPr sz="1400">
              <a:solidFill>
                <a:schemeClr val="bg1"/>
              </a:solidFill>
              <a:latin typeface="Source Sans Pro"/>
              <a:cs typeface="Source Sans Pro"/>
            </a:endParaRPr>
          </a:p>
        </p:txBody>
      </p:sp>
      <p:sp>
        <p:nvSpPr>
          <p:cNvPr id="8" name="object 8"/>
          <p:cNvSpPr txBox="1"/>
          <p:nvPr/>
        </p:nvSpPr>
        <p:spPr>
          <a:xfrm>
            <a:off x="6585521" y="3711524"/>
            <a:ext cx="1400810"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Video</a:t>
            </a:r>
            <a:r>
              <a:rPr sz="1400" spc="-25" dirty="0">
                <a:solidFill>
                  <a:schemeClr val="bg1"/>
                </a:solidFill>
                <a:latin typeface="Source Sans Pro"/>
                <a:cs typeface="Source Sans Pro"/>
              </a:rPr>
              <a:t> </a:t>
            </a:r>
            <a:r>
              <a:rPr sz="1400" dirty="0">
                <a:solidFill>
                  <a:schemeClr val="bg1"/>
                </a:solidFill>
                <a:latin typeface="Source Sans Pro"/>
                <a:cs typeface="Source Sans Pro"/>
              </a:rPr>
              <a:t>Camera</a:t>
            </a:r>
            <a:r>
              <a:rPr sz="1400" spc="-10"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a:t>
            </a:r>
            <a:r>
              <a:rPr sz="1400" spc="-25" dirty="0">
                <a:solidFill>
                  <a:schemeClr val="bg1"/>
                </a:solidFill>
                <a:latin typeface="Source Sans Pro"/>
                <a:cs typeface="Source Sans Pro"/>
              </a:rPr>
              <a:t>Off</a:t>
            </a:r>
            <a:endParaRPr sz="1400">
              <a:solidFill>
                <a:schemeClr val="bg1"/>
              </a:solidFill>
              <a:latin typeface="Source Sans Pro"/>
              <a:cs typeface="Source Sans Pro"/>
            </a:endParaRPr>
          </a:p>
        </p:txBody>
      </p:sp>
      <p:sp>
        <p:nvSpPr>
          <p:cNvPr id="9" name="object 9"/>
          <p:cNvSpPr txBox="1"/>
          <p:nvPr/>
        </p:nvSpPr>
        <p:spPr>
          <a:xfrm>
            <a:off x="9533801" y="3711524"/>
            <a:ext cx="1024255"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Add</a:t>
            </a:r>
            <a:endParaRPr sz="1400">
              <a:solidFill>
                <a:schemeClr val="bg1"/>
              </a:solidFill>
              <a:latin typeface="Source Sans Pro"/>
              <a:cs typeface="Source Sans Pro"/>
            </a:endParaRPr>
          </a:p>
        </p:txBody>
      </p:sp>
      <p:sp>
        <p:nvSpPr>
          <p:cNvPr id="10" name="object 10"/>
          <p:cNvSpPr txBox="1"/>
          <p:nvPr/>
        </p:nvSpPr>
        <p:spPr>
          <a:xfrm>
            <a:off x="12006288" y="3711524"/>
            <a:ext cx="1599565"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Bottom</a:t>
            </a:r>
            <a:r>
              <a:rPr sz="1400" spc="-5" dirty="0">
                <a:solidFill>
                  <a:schemeClr val="bg1"/>
                </a:solidFill>
                <a:latin typeface="Source Sans Pro"/>
                <a:cs typeface="Source Sans Pro"/>
              </a:rPr>
              <a:t> </a:t>
            </a:r>
            <a:r>
              <a:rPr sz="1400" spc="-20" dirty="0">
                <a:solidFill>
                  <a:schemeClr val="bg1"/>
                </a:solidFill>
                <a:latin typeface="Source Sans Pro"/>
                <a:cs typeface="Source Sans Pro"/>
              </a:rPr>
              <a:t>Left</a:t>
            </a:r>
            <a:endParaRPr sz="1400">
              <a:solidFill>
                <a:schemeClr val="bg1"/>
              </a:solidFill>
              <a:latin typeface="Source Sans Pro"/>
              <a:cs typeface="Source Sans Pro"/>
            </a:endParaRPr>
          </a:p>
        </p:txBody>
      </p:sp>
      <p:sp>
        <p:nvSpPr>
          <p:cNvPr id="11" name="object 11"/>
          <p:cNvSpPr txBox="1"/>
          <p:nvPr/>
        </p:nvSpPr>
        <p:spPr>
          <a:xfrm>
            <a:off x="14709736" y="3711524"/>
            <a:ext cx="1712595"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Bottom</a:t>
            </a:r>
            <a:r>
              <a:rPr sz="1400" spc="-5" dirty="0">
                <a:solidFill>
                  <a:schemeClr val="bg1"/>
                </a:solidFill>
                <a:latin typeface="Source Sans Pro"/>
                <a:cs typeface="Source Sans Pro"/>
              </a:rPr>
              <a:t> </a:t>
            </a:r>
            <a:r>
              <a:rPr sz="1400" spc="-20" dirty="0">
                <a:solidFill>
                  <a:schemeClr val="bg1"/>
                </a:solidFill>
                <a:latin typeface="Source Sans Pro"/>
                <a:cs typeface="Source Sans Pro"/>
              </a:rPr>
              <a:t>Right</a:t>
            </a:r>
            <a:endParaRPr sz="1400">
              <a:solidFill>
                <a:schemeClr val="bg1"/>
              </a:solidFill>
              <a:latin typeface="Source Sans Pro"/>
              <a:cs typeface="Source Sans Pro"/>
            </a:endParaRPr>
          </a:p>
        </p:txBody>
      </p:sp>
      <p:sp>
        <p:nvSpPr>
          <p:cNvPr id="12" name="object 12"/>
          <p:cNvSpPr txBox="1"/>
          <p:nvPr/>
        </p:nvSpPr>
        <p:spPr>
          <a:xfrm>
            <a:off x="1101622" y="6416573"/>
            <a:ext cx="1299845"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 Hide</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All</a:t>
            </a:r>
            <a:endParaRPr sz="1400">
              <a:solidFill>
                <a:schemeClr val="bg1"/>
              </a:solidFill>
              <a:latin typeface="Source Sans Pro"/>
              <a:cs typeface="Source Sans Pro"/>
            </a:endParaRPr>
          </a:p>
        </p:txBody>
      </p:sp>
      <p:sp>
        <p:nvSpPr>
          <p:cNvPr id="13" name="object 13"/>
          <p:cNvSpPr txBox="1"/>
          <p:nvPr/>
        </p:nvSpPr>
        <p:spPr>
          <a:xfrm>
            <a:off x="3635273" y="6416573"/>
            <a:ext cx="1752600"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 Hide</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Selected</a:t>
            </a:r>
            <a:endParaRPr sz="1400">
              <a:solidFill>
                <a:schemeClr val="bg1"/>
              </a:solidFill>
              <a:latin typeface="Source Sans Pro"/>
              <a:cs typeface="Source Sans Pro"/>
            </a:endParaRPr>
          </a:p>
        </p:txBody>
      </p:sp>
      <p:sp>
        <p:nvSpPr>
          <p:cNvPr id="14" name="object 14"/>
          <p:cNvSpPr txBox="1"/>
          <p:nvPr/>
        </p:nvSpPr>
        <p:spPr>
          <a:xfrm>
            <a:off x="6619125" y="6416573"/>
            <a:ext cx="1333500"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Settings</a:t>
            </a:r>
            <a:endParaRPr sz="1400">
              <a:solidFill>
                <a:schemeClr val="bg1"/>
              </a:solidFill>
              <a:latin typeface="Source Sans Pro"/>
              <a:cs typeface="Source Sans Pro"/>
            </a:endParaRPr>
          </a:p>
        </p:txBody>
      </p:sp>
      <p:sp>
        <p:nvSpPr>
          <p:cNvPr id="15" name="object 15"/>
          <p:cNvSpPr txBox="1"/>
          <p:nvPr/>
        </p:nvSpPr>
        <p:spPr>
          <a:xfrm>
            <a:off x="9361868" y="6416573"/>
            <a:ext cx="1367790"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a:t>
            </a:r>
            <a:r>
              <a:rPr sz="1400" spc="-15" dirty="0">
                <a:solidFill>
                  <a:schemeClr val="bg1"/>
                </a:solidFill>
                <a:latin typeface="Source Sans Pro"/>
                <a:cs typeface="Source Sans Pro"/>
              </a:rPr>
              <a:t> </a:t>
            </a:r>
            <a:r>
              <a:rPr sz="1400" dirty="0">
                <a:solidFill>
                  <a:schemeClr val="bg1"/>
                </a:solidFill>
                <a:latin typeface="Source Sans Pro"/>
                <a:cs typeface="Source Sans Pro"/>
              </a:rPr>
              <a:t>Show </a:t>
            </a:r>
            <a:r>
              <a:rPr sz="1400" spc="-25" dirty="0">
                <a:solidFill>
                  <a:schemeClr val="bg1"/>
                </a:solidFill>
                <a:latin typeface="Source Sans Pro"/>
                <a:cs typeface="Source Sans Pro"/>
              </a:rPr>
              <a:t>All</a:t>
            </a:r>
            <a:endParaRPr sz="1400" dirty="0">
              <a:solidFill>
                <a:schemeClr val="bg1"/>
              </a:solidFill>
              <a:latin typeface="Source Sans Pro"/>
              <a:cs typeface="Source Sans Pro"/>
            </a:endParaRPr>
          </a:p>
        </p:txBody>
      </p:sp>
      <p:sp>
        <p:nvSpPr>
          <p:cNvPr id="16" name="object 16"/>
          <p:cNvSpPr txBox="1"/>
          <p:nvPr/>
        </p:nvSpPr>
        <p:spPr>
          <a:xfrm>
            <a:off x="11895518" y="6416573"/>
            <a:ext cx="1821180"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a:t>
            </a:r>
            <a:r>
              <a:rPr sz="1400" spc="-5" dirty="0">
                <a:solidFill>
                  <a:schemeClr val="bg1"/>
                </a:solidFill>
                <a:latin typeface="Source Sans Pro"/>
                <a:cs typeface="Source Sans Pro"/>
              </a:rPr>
              <a:t> </a:t>
            </a:r>
            <a:r>
              <a:rPr sz="1400" dirty="0">
                <a:solidFill>
                  <a:schemeClr val="bg1"/>
                </a:solidFill>
                <a:latin typeface="Source Sans Pro"/>
                <a:cs typeface="Source Sans Pro"/>
              </a:rPr>
              <a:t>Show </a:t>
            </a:r>
            <a:r>
              <a:rPr sz="1400" spc="-10" dirty="0">
                <a:solidFill>
                  <a:schemeClr val="bg1"/>
                </a:solidFill>
                <a:latin typeface="Source Sans Pro"/>
                <a:cs typeface="Source Sans Pro"/>
              </a:rPr>
              <a:t>Selected</a:t>
            </a:r>
            <a:endParaRPr sz="1400">
              <a:solidFill>
                <a:schemeClr val="bg1"/>
              </a:solidFill>
              <a:latin typeface="Source Sans Pro"/>
              <a:cs typeface="Source Sans Pro"/>
            </a:endParaRPr>
          </a:p>
        </p:txBody>
      </p:sp>
      <p:sp>
        <p:nvSpPr>
          <p:cNvPr id="17" name="object 17"/>
          <p:cNvSpPr txBox="1"/>
          <p:nvPr/>
        </p:nvSpPr>
        <p:spPr>
          <a:xfrm>
            <a:off x="15023020" y="6416573"/>
            <a:ext cx="1086485"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a:t>
            </a:r>
            <a:r>
              <a:rPr sz="1400" spc="5" dirty="0">
                <a:solidFill>
                  <a:schemeClr val="bg1"/>
                </a:solidFill>
                <a:latin typeface="Source Sans Pro"/>
                <a:cs typeface="Source Sans Pro"/>
              </a:rPr>
              <a:t> </a:t>
            </a:r>
            <a:r>
              <a:rPr sz="1400" spc="-20" dirty="0">
                <a:solidFill>
                  <a:schemeClr val="bg1"/>
                </a:solidFill>
                <a:latin typeface="Source Sans Pro"/>
                <a:cs typeface="Source Sans Pro"/>
              </a:rPr>
              <a:t>Sync</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6EB85446-4260-00FB-4517-3021FAB5B62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B5F92E5B-F9DB-C2D9-6C2F-8DD328754DE9}"/>
              </a:ext>
            </a:extLst>
          </p:cNvPr>
          <p:cNvSpPr>
            <a:spLocks noGrp="1"/>
          </p:cNvSpPr>
          <p:nvPr>
            <p:ph type="sldNum" sz="quarter" idx="12"/>
          </p:nvPr>
        </p:nvSpPr>
        <p:spPr/>
        <p:txBody>
          <a:bodyPr/>
          <a:lstStyle/>
          <a:p>
            <a:fld id="{339C9110-F427-4586-9638-A5638F41FBCD}" type="slidenum">
              <a:rPr lang="en-US" smtClean="0"/>
              <a:pPr/>
              <a:t>119</a:t>
            </a:fld>
            <a:endParaRPr lang="en-US"/>
          </a:p>
        </p:txBody>
      </p:sp>
      <p:sp>
        <p:nvSpPr>
          <p:cNvPr id="22" name="object 18">
            <a:extLst>
              <a:ext uri="{FF2B5EF4-FFF2-40B4-BE49-F238E27FC236}">
                <a16:creationId xmlns:a16="http://schemas.microsoft.com/office/drawing/2014/main" id="{A549D791-20D2-0DB0-061D-C735630CF0D6}"/>
              </a:ext>
            </a:extLst>
          </p:cNvPr>
          <p:cNvSpPr txBox="1"/>
          <p:nvPr/>
        </p:nvSpPr>
        <p:spPr>
          <a:xfrm>
            <a:off x="1413827" y="1006475"/>
            <a:ext cx="652145"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Vascular</a:t>
            </a:r>
            <a:endParaRPr sz="1400" dirty="0">
              <a:solidFill>
                <a:schemeClr val="bg1"/>
              </a:solidFill>
              <a:latin typeface="Source Sans Pro"/>
              <a:cs typeface="Source Sans Pro"/>
            </a:endParaRPr>
          </a:p>
        </p:txBody>
      </p:sp>
      <p:sp>
        <p:nvSpPr>
          <p:cNvPr id="23" name="object 19">
            <a:extLst>
              <a:ext uri="{FF2B5EF4-FFF2-40B4-BE49-F238E27FC236}">
                <a16:creationId xmlns:a16="http://schemas.microsoft.com/office/drawing/2014/main" id="{F07E4BC1-3668-3C81-A329-70560D91A67E}"/>
              </a:ext>
            </a:extLst>
          </p:cNvPr>
          <p:cNvSpPr txBox="1"/>
          <p:nvPr/>
        </p:nvSpPr>
        <p:spPr>
          <a:xfrm>
            <a:off x="4250981" y="1006475"/>
            <a:ext cx="497840" cy="228268"/>
          </a:xfrm>
          <a:prstGeom prst="rect">
            <a:avLst/>
          </a:prstGeom>
          <a:solidFill>
            <a:schemeClr val="tx1"/>
          </a:solid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Vector</a:t>
            </a:r>
            <a:endParaRPr sz="1400">
              <a:solidFill>
                <a:schemeClr val="bg1"/>
              </a:solidFill>
              <a:latin typeface="Source Sans Pro"/>
              <a:cs typeface="Source Sans Pro"/>
            </a:endParaRPr>
          </a:p>
        </p:txBody>
      </p:sp>
      <p:pic>
        <p:nvPicPr>
          <p:cNvPr id="40" name="Picture Placeholder 39">
            <a:extLst>
              <a:ext uri="{FF2B5EF4-FFF2-40B4-BE49-F238E27FC236}">
                <a16:creationId xmlns:a16="http://schemas.microsoft.com/office/drawing/2014/main" id="{52245217-15B0-4146-0E6E-7DC19D7253BD}"/>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75" name="Picture Placeholder 74">
            <a:extLst>
              <a:ext uri="{FF2B5EF4-FFF2-40B4-BE49-F238E27FC236}">
                <a16:creationId xmlns:a16="http://schemas.microsoft.com/office/drawing/2014/main" id="{FEC902B2-B274-811D-E87C-5B48EF68BA01}"/>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p:pic>
      <p:pic>
        <p:nvPicPr>
          <p:cNvPr id="77" name="Picture Placeholder 76">
            <a:extLst>
              <a:ext uri="{FF2B5EF4-FFF2-40B4-BE49-F238E27FC236}">
                <a16:creationId xmlns:a16="http://schemas.microsoft.com/office/drawing/2014/main" id="{E6321756-6670-52E4-5615-D592FED9FD38}"/>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79" name="Picture Placeholder 78">
            <a:extLst>
              <a:ext uri="{FF2B5EF4-FFF2-40B4-BE49-F238E27FC236}">
                <a16:creationId xmlns:a16="http://schemas.microsoft.com/office/drawing/2014/main" id="{90332EA4-8E64-DBE9-846F-1FC6BE41EE00}"/>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a:fillRect/>
          </a:stretch>
        </p:blipFill>
        <p:spPr/>
      </p:pic>
      <p:pic>
        <p:nvPicPr>
          <p:cNvPr id="81" name="Picture Placeholder 80">
            <a:extLst>
              <a:ext uri="{FF2B5EF4-FFF2-40B4-BE49-F238E27FC236}">
                <a16:creationId xmlns:a16="http://schemas.microsoft.com/office/drawing/2014/main" id="{12DE5084-356A-0842-0ED5-23B2104D7D10}"/>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109" name="Picture Placeholder 108">
            <a:extLst>
              <a:ext uri="{FF2B5EF4-FFF2-40B4-BE49-F238E27FC236}">
                <a16:creationId xmlns:a16="http://schemas.microsoft.com/office/drawing/2014/main" id="{E1BE9509-C3C0-E63A-1255-465B4D149826}"/>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111" name="Picture Placeholder 110">
            <a:extLst>
              <a:ext uri="{FF2B5EF4-FFF2-40B4-BE49-F238E27FC236}">
                <a16:creationId xmlns:a16="http://schemas.microsoft.com/office/drawing/2014/main" id="{8EE5E3B9-9765-5600-3318-CB0F4C482510}"/>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140" name="Picture Placeholder 139">
            <a:extLst>
              <a:ext uri="{FF2B5EF4-FFF2-40B4-BE49-F238E27FC236}">
                <a16:creationId xmlns:a16="http://schemas.microsoft.com/office/drawing/2014/main" id="{C235DF24-E056-B40A-BAF0-440BEFA684F8}"/>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p:pic>
      <p:pic>
        <p:nvPicPr>
          <p:cNvPr id="142" name="Picture Placeholder 141">
            <a:extLst>
              <a:ext uri="{FF2B5EF4-FFF2-40B4-BE49-F238E27FC236}">
                <a16:creationId xmlns:a16="http://schemas.microsoft.com/office/drawing/2014/main" id="{0C518C2D-2277-C019-2246-AAB42E0AE687}"/>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44" name="Picture Placeholder 143">
            <a:extLst>
              <a:ext uri="{FF2B5EF4-FFF2-40B4-BE49-F238E27FC236}">
                <a16:creationId xmlns:a16="http://schemas.microsoft.com/office/drawing/2014/main" id="{08555406-FB1E-6526-7870-9BB0BCD89244}"/>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170" name="Picture Placeholder 169">
            <a:extLst>
              <a:ext uri="{FF2B5EF4-FFF2-40B4-BE49-F238E27FC236}">
                <a16:creationId xmlns:a16="http://schemas.microsoft.com/office/drawing/2014/main" id="{88326ECF-C109-C36A-4741-DE91E87E1B16}"/>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72" name="Picture Placeholder 171">
            <a:extLst>
              <a:ext uri="{FF2B5EF4-FFF2-40B4-BE49-F238E27FC236}">
                <a16:creationId xmlns:a16="http://schemas.microsoft.com/office/drawing/2014/main" id="{4866ACB5-495B-3301-F07E-55E5EE152C95}"/>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88" name="Picture Placeholder 187">
            <a:extLst>
              <a:ext uri="{FF2B5EF4-FFF2-40B4-BE49-F238E27FC236}">
                <a16:creationId xmlns:a16="http://schemas.microsoft.com/office/drawing/2014/main" id="{F56215AC-C4C1-14B8-8DA0-3D07E4EBAC97}"/>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96" name="Picture Placeholder 195">
            <a:extLst>
              <a:ext uri="{FF2B5EF4-FFF2-40B4-BE49-F238E27FC236}">
                <a16:creationId xmlns:a16="http://schemas.microsoft.com/office/drawing/2014/main" id="{604B3FBF-B768-0581-D559-00BDDE9EED72}"/>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98" name="Picture Placeholder 197">
            <a:extLst>
              <a:ext uri="{FF2B5EF4-FFF2-40B4-BE49-F238E27FC236}">
                <a16:creationId xmlns:a16="http://schemas.microsoft.com/office/drawing/2014/main" id="{B9D3DDA7-C939-FD7E-0D1C-FEE9D474FB39}"/>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200" name="Picture Placeholder 199">
            <a:extLst>
              <a:ext uri="{FF2B5EF4-FFF2-40B4-BE49-F238E27FC236}">
                <a16:creationId xmlns:a16="http://schemas.microsoft.com/office/drawing/2014/main" id="{DAB065D7-4679-4423-2BFB-33EA9CB07180}"/>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grpSp>
        <p:nvGrpSpPr>
          <p:cNvPr id="32" name="Picture Placeholder 72">
            <a:extLst>
              <a:ext uri="{FF2B5EF4-FFF2-40B4-BE49-F238E27FC236}">
                <a16:creationId xmlns:a16="http://schemas.microsoft.com/office/drawing/2014/main" id="{C001C625-95B5-C9BE-2CF0-E532D1A310E3}"/>
              </a:ext>
            </a:extLst>
          </p:cNvPr>
          <p:cNvGrpSpPr/>
          <p:nvPr/>
        </p:nvGrpSpPr>
        <p:grpSpPr>
          <a:xfrm>
            <a:off x="4028099" y="1701779"/>
            <a:ext cx="943604" cy="946320"/>
            <a:chOff x="15115018" y="6934519"/>
            <a:chExt cx="943604" cy="946320"/>
          </a:xfrm>
        </p:grpSpPr>
        <p:sp>
          <p:nvSpPr>
            <p:cNvPr id="33" name="Freeform: Shape 26">
              <a:extLst>
                <a:ext uri="{FF2B5EF4-FFF2-40B4-BE49-F238E27FC236}">
                  <a16:creationId xmlns:a16="http://schemas.microsoft.com/office/drawing/2014/main" id="{7BDD5D19-C909-05E8-F3AD-7586AA251AC6}"/>
                </a:ext>
              </a:extLst>
            </p:cNvPr>
            <p:cNvSpPr/>
            <p:nvPr/>
          </p:nvSpPr>
          <p:spPr>
            <a:xfrm>
              <a:off x="15173993" y="6964041"/>
              <a:ext cx="825653" cy="885685"/>
            </a:xfrm>
            <a:custGeom>
              <a:avLst/>
              <a:gdLst>
                <a:gd name="connsiteX0" fmla="*/ 88463 w 825653"/>
                <a:gd name="connsiteY0" fmla="*/ 324751 h 885685"/>
                <a:gd name="connsiteX1" fmla="*/ 88463 w 825653"/>
                <a:gd name="connsiteY1" fmla="*/ 767594 h 885685"/>
                <a:gd name="connsiteX2" fmla="*/ 115886 w 825653"/>
                <a:gd name="connsiteY2" fmla="*/ 786489 h 885685"/>
                <a:gd name="connsiteX3" fmla="*/ 707703 w 825653"/>
                <a:gd name="connsiteY3" fmla="*/ 588686 h 885685"/>
                <a:gd name="connsiteX4" fmla="*/ 737191 w 825653"/>
                <a:gd name="connsiteY4" fmla="*/ 560934 h 885685"/>
                <a:gd name="connsiteX5" fmla="*/ 796166 w 825653"/>
                <a:gd name="connsiteY5" fmla="*/ 560934 h 885685"/>
                <a:gd name="connsiteX6" fmla="*/ 825654 w 825653"/>
                <a:gd name="connsiteY6" fmla="*/ 590457 h 885685"/>
                <a:gd name="connsiteX7" fmla="*/ 825654 w 825653"/>
                <a:gd name="connsiteY7" fmla="*/ 649503 h 885685"/>
                <a:gd name="connsiteX8" fmla="*/ 796166 w 825653"/>
                <a:gd name="connsiteY8" fmla="*/ 679026 h 885685"/>
                <a:gd name="connsiteX9" fmla="*/ 737191 w 825653"/>
                <a:gd name="connsiteY9" fmla="*/ 679026 h 885685"/>
                <a:gd name="connsiteX10" fmla="*/ 707703 w 825653"/>
                <a:gd name="connsiteY10" fmla="*/ 650979 h 885685"/>
                <a:gd name="connsiteX11" fmla="*/ 117951 w 825653"/>
                <a:gd name="connsiteY11" fmla="*/ 847896 h 885685"/>
                <a:gd name="connsiteX12" fmla="*/ 117951 w 825653"/>
                <a:gd name="connsiteY12" fmla="*/ 856163 h 885685"/>
                <a:gd name="connsiteX13" fmla="*/ 88463 w 825653"/>
                <a:gd name="connsiteY13" fmla="*/ 885686 h 885685"/>
                <a:gd name="connsiteX14" fmla="*/ 29488 w 825653"/>
                <a:gd name="connsiteY14" fmla="*/ 885686 h 885685"/>
                <a:gd name="connsiteX15" fmla="*/ 0 w 825653"/>
                <a:gd name="connsiteY15" fmla="*/ 856163 h 885685"/>
                <a:gd name="connsiteX16" fmla="*/ 0 w 825653"/>
                <a:gd name="connsiteY16" fmla="*/ 797117 h 885685"/>
                <a:gd name="connsiteX17" fmla="*/ 29488 w 825653"/>
                <a:gd name="connsiteY17" fmla="*/ 767594 h 885685"/>
                <a:gd name="connsiteX18" fmla="*/ 29488 w 825653"/>
                <a:gd name="connsiteY18" fmla="*/ 324751 h 885685"/>
                <a:gd name="connsiteX19" fmla="*/ 0 w 825653"/>
                <a:gd name="connsiteY19" fmla="*/ 295229 h 885685"/>
                <a:gd name="connsiteX20" fmla="*/ 0 w 825653"/>
                <a:gd name="connsiteY20" fmla="*/ 236183 h 885685"/>
                <a:gd name="connsiteX21" fmla="*/ 29488 w 825653"/>
                <a:gd name="connsiteY21" fmla="*/ 206660 h 885685"/>
                <a:gd name="connsiteX22" fmla="*/ 88463 w 825653"/>
                <a:gd name="connsiteY22" fmla="*/ 206660 h 885685"/>
                <a:gd name="connsiteX23" fmla="*/ 115886 w 825653"/>
                <a:gd name="connsiteY23" fmla="*/ 225555 h 885685"/>
                <a:gd name="connsiteX24" fmla="*/ 707703 w 825653"/>
                <a:gd name="connsiteY24" fmla="*/ 27752 h 885685"/>
                <a:gd name="connsiteX25" fmla="*/ 737191 w 825653"/>
                <a:gd name="connsiteY25" fmla="*/ 0 h 885685"/>
                <a:gd name="connsiteX26" fmla="*/ 796166 w 825653"/>
                <a:gd name="connsiteY26" fmla="*/ 0 h 885685"/>
                <a:gd name="connsiteX27" fmla="*/ 825654 w 825653"/>
                <a:gd name="connsiteY27" fmla="*/ 29523 h 885685"/>
                <a:gd name="connsiteX28" fmla="*/ 825654 w 825653"/>
                <a:gd name="connsiteY28" fmla="*/ 88569 h 885685"/>
                <a:gd name="connsiteX29" fmla="*/ 796166 w 825653"/>
                <a:gd name="connsiteY29" fmla="*/ 118091 h 885685"/>
                <a:gd name="connsiteX30" fmla="*/ 737191 w 825653"/>
                <a:gd name="connsiteY30" fmla="*/ 118091 h 885685"/>
                <a:gd name="connsiteX31" fmla="*/ 707703 w 825653"/>
                <a:gd name="connsiteY31" fmla="*/ 88569 h 885685"/>
                <a:gd name="connsiteX32" fmla="*/ 117951 w 825653"/>
                <a:gd name="connsiteY32" fmla="*/ 286962 h 885685"/>
                <a:gd name="connsiteX33" fmla="*/ 117951 w 825653"/>
                <a:gd name="connsiteY33" fmla="*/ 295229 h 885685"/>
                <a:gd name="connsiteX34" fmla="*/ 88463 w 825653"/>
                <a:gd name="connsiteY34" fmla="*/ 324751 h 88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25653" h="885685">
                  <a:moveTo>
                    <a:pt x="88463" y="324751"/>
                  </a:moveTo>
                  <a:lnTo>
                    <a:pt x="88463" y="767594"/>
                  </a:lnTo>
                  <a:cubicBezTo>
                    <a:pt x="100620" y="767630"/>
                    <a:pt x="111510" y="775133"/>
                    <a:pt x="115886" y="786489"/>
                  </a:cubicBezTo>
                  <a:lnTo>
                    <a:pt x="707703" y="588686"/>
                  </a:lnTo>
                  <a:cubicBezTo>
                    <a:pt x="708640" y="573076"/>
                    <a:pt x="721572" y="560906"/>
                    <a:pt x="737191" y="560934"/>
                  </a:cubicBezTo>
                  <a:lnTo>
                    <a:pt x="796166" y="560934"/>
                  </a:lnTo>
                  <a:cubicBezTo>
                    <a:pt x="812451" y="560934"/>
                    <a:pt x="825654" y="574152"/>
                    <a:pt x="825654" y="590457"/>
                  </a:cubicBezTo>
                  <a:lnTo>
                    <a:pt x="825654" y="649503"/>
                  </a:lnTo>
                  <a:cubicBezTo>
                    <a:pt x="825654" y="665808"/>
                    <a:pt x="812451" y="679026"/>
                    <a:pt x="796166" y="679026"/>
                  </a:cubicBezTo>
                  <a:lnTo>
                    <a:pt x="737191" y="679026"/>
                  </a:lnTo>
                  <a:cubicBezTo>
                    <a:pt x="721464" y="679045"/>
                    <a:pt x="708489" y="666705"/>
                    <a:pt x="707703" y="650979"/>
                  </a:cubicBezTo>
                  <a:lnTo>
                    <a:pt x="117951" y="847896"/>
                  </a:lnTo>
                  <a:lnTo>
                    <a:pt x="117951" y="856163"/>
                  </a:lnTo>
                  <a:cubicBezTo>
                    <a:pt x="117951" y="872468"/>
                    <a:pt x="104748" y="885686"/>
                    <a:pt x="88463" y="885686"/>
                  </a:cubicBezTo>
                  <a:lnTo>
                    <a:pt x="29488" y="885686"/>
                  </a:lnTo>
                  <a:cubicBezTo>
                    <a:pt x="13202" y="885686"/>
                    <a:pt x="0" y="872468"/>
                    <a:pt x="0" y="856163"/>
                  </a:cubicBezTo>
                  <a:lnTo>
                    <a:pt x="0" y="797117"/>
                  </a:lnTo>
                  <a:cubicBezTo>
                    <a:pt x="0" y="780812"/>
                    <a:pt x="13202" y="767594"/>
                    <a:pt x="29488" y="767594"/>
                  </a:cubicBezTo>
                  <a:lnTo>
                    <a:pt x="29488" y="324751"/>
                  </a:lnTo>
                  <a:cubicBezTo>
                    <a:pt x="13202" y="324751"/>
                    <a:pt x="0" y="311534"/>
                    <a:pt x="0" y="295229"/>
                  </a:cubicBezTo>
                  <a:lnTo>
                    <a:pt x="0" y="236183"/>
                  </a:lnTo>
                  <a:cubicBezTo>
                    <a:pt x="0" y="219878"/>
                    <a:pt x="13202" y="206660"/>
                    <a:pt x="29488" y="206660"/>
                  </a:cubicBezTo>
                  <a:lnTo>
                    <a:pt x="88463" y="206660"/>
                  </a:lnTo>
                  <a:cubicBezTo>
                    <a:pt x="100620" y="206696"/>
                    <a:pt x="111510" y="214199"/>
                    <a:pt x="115886" y="225555"/>
                  </a:cubicBezTo>
                  <a:lnTo>
                    <a:pt x="707703" y="27752"/>
                  </a:lnTo>
                  <a:cubicBezTo>
                    <a:pt x="708640" y="12142"/>
                    <a:pt x="721572" y="-28"/>
                    <a:pt x="737191" y="0"/>
                  </a:cubicBezTo>
                  <a:lnTo>
                    <a:pt x="796166" y="0"/>
                  </a:lnTo>
                  <a:cubicBezTo>
                    <a:pt x="812451" y="0"/>
                    <a:pt x="825654" y="13218"/>
                    <a:pt x="825654" y="29523"/>
                  </a:cubicBezTo>
                  <a:lnTo>
                    <a:pt x="825654" y="88569"/>
                  </a:lnTo>
                  <a:cubicBezTo>
                    <a:pt x="825654" y="104874"/>
                    <a:pt x="812451" y="118091"/>
                    <a:pt x="796166" y="118091"/>
                  </a:cubicBezTo>
                  <a:lnTo>
                    <a:pt x="737191" y="118091"/>
                  </a:lnTo>
                  <a:cubicBezTo>
                    <a:pt x="720905" y="118091"/>
                    <a:pt x="707703" y="104874"/>
                    <a:pt x="707703" y="88569"/>
                  </a:cubicBezTo>
                  <a:lnTo>
                    <a:pt x="117951" y="286962"/>
                  </a:lnTo>
                  <a:lnTo>
                    <a:pt x="117951" y="295229"/>
                  </a:lnTo>
                  <a:cubicBezTo>
                    <a:pt x="117951" y="311534"/>
                    <a:pt x="104748" y="324751"/>
                    <a:pt x="88463" y="324751"/>
                  </a:cubicBezTo>
                  <a:close/>
                </a:path>
              </a:pathLst>
            </a:custGeom>
            <a:solidFill>
              <a:schemeClr val="bg1"/>
            </a:solidFill>
            <a:ln w="29468" cap="flat">
              <a:noFill/>
              <a:prstDash val="solid"/>
              <a:miter/>
            </a:ln>
          </p:spPr>
          <p:txBody>
            <a:bodyPr rtlCol="0" anchor="ctr"/>
            <a:lstStyle/>
            <a:p>
              <a:endParaRPr lang="en-US"/>
            </a:p>
          </p:txBody>
        </p:sp>
        <p:sp>
          <p:nvSpPr>
            <p:cNvPr id="34" name="Freeform: Shape 27">
              <a:extLst>
                <a:ext uri="{FF2B5EF4-FFF2-40B4-BE49-F238E27FC236}">
                  <a16:creationId xmlns:a16="http://schemas.microsoft.com/office/drawing/2014/main" id="{C37CA30C-68C9-F9A4-5454-5C59605913AC}"/>
                </a:ext>
              </a:extLst>
            </p:cNvPr>
            <p:cNvSpPr/>
            <p:nvPr/>
          </p:nvSpPr>
          <p:spPr>
            <a:xfrm>
              <a:off x="15115018" y="6934519"/>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grpSp>
      <p:grpSp>
        <p:nvGrpSpPr>
          <p:cNvPr id="37" name="Picture Placeholder 38">
            <a:extLst>
              <a:ext uri="{FF2B5EF4-FFF2-40B4-BE49-F238E27FC236}">
                <a16:creationId xmlns:a16="http://schemas.microsoft.com/office/drawing/2014/main" id="{096A1049-4F05-4EB7-CD5E-35B9FB8E72E1}"/>
              </a:ext>
            </a:extLst>
          </p:cNvPr>
          <p:cNvGrpSpPr/>
          <p:nvPr/>
        </p:nvGrpSpPr>
        <p:grpSpPr>
          <a:xfrm>
            <a:off x="6841806" y="1739720"/>
            <a:ext cx="943604" cy="943144"/>
            <a:chOff x="1298347" y="1703367"/>
            <a:chExt cx="943604" cy="943144"/>
          </a:xfrm>
        </p:grpSpPr>
        <p:sp>
          <p:nvSpPr>
            <p:cNvPr id="38" name="Freeform: Shape 20">
              <a:extLst>
                <a:ext uri="{FF2B5EF4-FFF2-40B4-BE49-F238E27FC236}">
                  <a16:creationId xmlns:a16="http://schemas.microsoft.com/office/drawing/2014/main" id="{9150AF55-C129-2B08-55D2-C29E047309C8}"/>
                </a:ext>
              </a:extLst>
            </p:cNvPr>
            <p:cNvSpPr/>
            <p:nvPr/>
          </p:nvSpPr>
          <p:spPr>
            <a:xfrm>
              <a:off x="1357322" y="1762313"/>
              <a:ext cx="825653" cy="825251"/>
            </a:xfrm>
            <a:custGeom>
              <a:avLst/>
              <a:gdLst>
                <a:gd name="connsiteX0" fmla="*/ 796166 w 825653"/>
                <a:gd name="connsiteY0" fmla="*/ 117893 h 825251"/>
                <a:gd name="connsiteX1" fmla="*/ 825654 w 825653"/>
                <a:gd name="connsiteY1" fmla="*/ 88420 h 825251"/>
                <a:gd name="connsiteX2" fmla="*/ 825654 w 825653"/>
                <a:gd name="connsiteY2" fmla="*/ 29473 h 825251"/>
                <a:gd name="connsiteX3" fmla="*/ 796166 w 825653"/>
                <a:gd name="connsiteY3" fmla="*/ 0 h 825251"/>
                <a:gd name="connsiteX4" fmla="*/ 737191 w 825653"/>
                <a:gd name="connsiteY4" fmla="*/ 0 h 825251"/>
                <a:gd name="connsiteX5" fmla="*/ 707703 w 825653"/>
                <a:gd name="connsiteY5" fmla="*/ 29473 h 825251"/>
                <a:gd name="connsiteX6" fmla="*/ 117951 w 825653"/>
                <a:gd name="connsiteY6" fmla="*/ 29473 h 825251"/>
                <a:gd name="connsiteX7" fmla="*/ 88463 w 825653"/>
                <a:gd name="connsiteY7" fmla="*/ 0 h 825251"/>
                <a:gd name="connsiteX8" fmla="*/ 29488 w 825653"/>
                <a:gd name="connsiteY8" fmla="*/ 0 h 825251"/>
                <a:gd name="connsiteX9" fmla="*/ 0 w 825653"/>
                <a:gd name="connsiteY9" fmla="*/ 29473 h 825251"/>
                <a:gd name="connsiteX10" fmla="*/ 0 w 825653"/>
                <a:gd name="connsiteY10" fmla="*/ 88420 h 825251"/>
                <a:gd name="connsiteX11" fmla="*/ 29488 w 825653"/>
                <a:gd name="connsiteY11" fmla="*/ 117893 h 825251"/>
                <a:gd name="connsiteX12" fmla="*/ 29488 w 825653"/>
                <a:gd name="connsiteY12" fmla="*/ 707358 h 825251"/>
                <a:gd name="connsiteX13" fmla="*/ 0 w 825653"/>
                <a:gd name="connsiteY13" fmla="*/ 736831 h 825251"/>
                <a:gd name="connsiteX14" fmla="*/ 0 w 825653"/>
                <a:gd name="connsiteY14" fmla="*/ 795778 h 825251"/>
                <a:gd name="connsiteX15" fmla="*/ 29488 w 825653"/>
                <a:gd name="connsiteY15" fmla="*/ 825251 h 825251"/>
                <a:gd name="connsiteX16" fmla="*/ 88463 w 825653"/>
                <a:gd name="connsiteY16" fmla="*/ 825251 h 825251"/>
                <a:gd name="connsiteX17" fmla="*/ 117951 w 825653"/>
                <a:gd name="connsiteY17" fmla="*/ 795778 h 825251"/>
                <a:gd name="connsiteX18" fmla="*/ 707703 w 825653"/>
                <a:gd name="connsiteY18" fmla="*/ 795778 h 825251"/>
                <a:gd name="connsiteX19" fmla="*/ 737191 w 825653"/>
                <a:gd name="connsiteY19" fmla="*/ 825251 h 825251"/>
                <a:gd name="connsiteX20" fmla="*/ 796166 w 825653"/>
                <a:gd name="connsiteY20" fmla="*/ 825251 h 825251"/>
                <a:gd name="connsiteX21" fmla="*/ 825654 w 825653"/>
                <a:gd name="connsiteY21" fmla="*/ 795778 h 825251"/>
                <a:gd name="connsiteX22" fmla="*/ 825654 w 825653"/>
                <a:gd name="connsiteY22" fmla="*/ 736831 h 825251"/>
                <a:gd name="connsiteX23" fmla="*/ 796166 w 825653"/>
                <a:gd name="connsiteY23" fmla="*/ 707358 h 825251"/>
                <a:gd name="connsiteX24" fmla="*/ 749281 w 825653"/>
                <a:gd name="connsiteY24" fmla="*/ 707358 h 825251"/>
                <a:gd name="connsiteX25" fmla="*/ 497456 w 825653"/>
                <a:gd name="connsiteY25" fmla="*/ 455656 h 825251"/>
                <a:gd name="connsiteX26" fmla="*/ 501290 w 825653"/>
                <a:gd name="connsiteY26" fmla="*/ 442099 h 825251"/>
                <a:gd name="connsiteX27" fmla="*/ 501290 w 825653"/>
                <a:gd name="connsiteY27" fmla="*/ 383152 h 825251"/>
                <a:gd name="connsiteX28" fmla="*/ 497456 w 825653"/>
                <a:gd name="connsiteY28" fmla="*/ 369595 h 825251"/>
                <a:gd name="connsiteX29" fmla="*/ 749281 w 825653"/>
                <a:gd name="connsiteY29" fmla="*/ 117893 h 825251"/>
                <a:gd name="connsiteX30" fmla="*/ 430224 w 825653"/>
                <a:gd name="connsiteY30" fmla="*/ 353679 h 825251"/>
                <a:gd name="connsiteX31" fmla="*/ 412827 w 825653"/>
                <a:gd name="connsiteY31" fmla="*/ 353679 h 825251"/>
                <a:gd name="connsiteX32" fmla="*/ 383339 w 825653"/>
                <a:gd name="connsiteY32" fmla="*/ 383152 h 825251"/>
                <a:gd name="connsiteX33" fmla="*/ 383339 w 825653"/>
                <a:gd name="connsiteY33" fmla="*/ 442099 h 825251"/>
                <a:gd name="connsiteX34" fmla="*/ 412827 w 825653"/>
                <a:gd name="connsiteY34" fmla="*/ 471572 h 825251"/>
                <a:gd name="connsiteX35" fmla="*/ 430224 w 825653"/>
                <a:gd name="connsiteY35" fmla="*/ 471572 h 825251"/>
                <a:gd name="connsiteX36" fmla="*/ 695613 w 825653"/>
                <a:gd name="connsiteY36" fmla="*/ 736831 h 825251"/>
                <a:gd name="connsiteX37" fmla="*/ 117951 w 825653"/>
                <a:gd name="connsiteY37" fmla="*/ 736831 h 825251"/>
                <a:gd name="connsiteX38" fmla="*/ 88463 w 825653"/>
                <a:gd name="connsiteY38" fmla="*/ 707358 h 825251"/>
                <a:gd name="connsiteX39" fmla="*/ 88463 w 825653"/>
                <a:gd name="connsiteY39" fmla="*/ 117893 h 825251"/>
                <a:gd name="connsiteX40" fmla="*/ 117951 w 825653"/>
                <a:gd name="connsiteY40" fmla="*/ 88420 h 825251"/>
                <a:gd name="connsiteX41" fmla="*/ 695613 w 825653"/>
                <a:gd name="connsiteY41" fmla="*/ 88420 h 825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825653" h="825251">
                  <a:moveTo>
                    <a:pt x="796166" y="117893"/>
                  </a:moveTo>
                  <a:cubicBezTo>
                    <a:pt x="812451" y="117893"/>
                    <a:pt x="825654" y="104697"/>
                    <a:pt x="825654" y="88420"/>
                  </a:cubicBezTo>
                  <a:lnTo>
                    <a:pt x="825654" y="29473"/>
                  </a:lnTo>
                  <a:cubicBezTo>
                    <a:pt x="825654" y="13196"/>
                    <a:pt x="812451" y="0"/>
                    <a:pt x="796166" y="0"/>
                  </a:cubicBezTo>
                  <a:lnTo>
                    <a:pt x="737191" y="0"/>
                  </a:lnTo>
                  <a:cubicBezTo>
                    <a:pt x="720905" y="0"/>
                    <a:pt x="707703" y="13196"/>
                    <a:pt x="707703" y="29473"/>
                  </a:cubicBezTo>
                  <a:lnTo>
                    <a:pt x="117951" y="29473"/>
                  </a:lnTo>
                  <a:cubicBezTo>
                    <a:pt x="117951" y="13196"/>
                    <a:pt x="104748" y="0"/>
                    <a:pt x="88463" y="0"/>
                  </a:cubicBezTo>
                  <a:lnTo>
                    <a:pt x="29488" y="0"/>
                  </a:lnTo>
                  <a:cubicBezTo>
                    <a:pt x="13202" y="0"/>
                    <a:pt x="0" y="13196"/>
                    <a:pt x="0" y="29473"/>
                  </a:cubicBezTo>
                  <a:lnTo>
                    <a:pt x="0" y="88420"/>
                  </a:lnTo>
                  <a:cubicBezTo>
                    <a:pt x="0" y="104697"/>
                    <a:pt x="13202" y="117893"/>
                    <a:pt x="29488" y="117893"/>
                  </a:cubicBezTo>
                  <a:lnTo>
                    <a:pt x="29488" y="707358"/>
                  </a:lnTo>
                  <a:cubicBezTo>
                    <a:pt x="13202" y="707358"/>
                    <a:pt x="0" y="720554"/>
                    <a:pt x="0" y="736831"/>
                  </a:cubicBezTo>
                  <a:lnTo>
                    <a:pt x="0" y="795778"/>
                  </a:lnTo>
                  <a:cubicBezTo>
                    <a:pt x="0" y="812055"/>
                    <a:pt x="13202" y="825251"/>
                    <a:pt x="29488" y="825251"/>
                  </a:cubicBezTo>
                  <a:lnTo>
                    <a:pt x="88463" y="825251"/>
                  </a:lnTo>
                  <a:cubicBezTo>
                    <a:pt x="104748" y="825251"/>
                    <a:pt x="117951" y="812055"/>
                    <a:pt x="117951" y="795778"/>
                  </a:cubicBezTo>
                  <a:lnTo>
                    <a:pt x="707703" y="795778"/>
                  </a:lnTo>
                  <a:cubicBezTo>
                    <a:pt x="707703" y="812055"/>
                    <a:pt x="720905" y="825251"/>
                    <a:pt x="737191" y="825251"/>
                  </a:cubicBezTo>
                  <a:lnTo>
                    <a:pt x="796166" y="825251"/>
                  </a:lnTo>
                  <a:cubicBezTo>
                    <a:pt x="812451" y="825251"/>
                    <a:pt x="825654" y="812055"/>
                    <a:pt x="825654" y="795778"/>
                  </a:cubicBezTo>
                  <a:lnTo>
                    <a:pt x="825654" y="736831"/>
                  </a:lnTo>
                  <a:cubicBezTo>
                    <a:pt x="825654" y="720554"/>
                    <a:pt x="812451" y="707358"/>
                    <a:pt x="796166" y="707358"/>
                  </a:cubicBezTo>
                  <a:lnTo>
                    <a:pt x="749281" y="707358"/>
                  </a:lnTo>
                  <a:lnTo>
                    <a:pt x="497456" y="455656"/>
                  </a:lnTo>
                  <a:cubicBezTo>
                    <a:pt x="499920" y="451559"/>
                    <a:pt x="501243" y="446879"/>
                    <a:pt x="501290" y="442099"/>
                  </a:cubicBezTo>
                  <a:lnTo>
                    <a:pt x="501290" y="383152"/>
                  </a:lnTo>
                  <a:cubicBezTo>
                    <a:pt x="501243" y="378372"/>
                    <a:pt x="499920" y="373692"/>
                    <a:pt x="497456" y="369595"/>
                  </a:cubicBezTo>
                  <a:lnTo>
                    <a:pt x="749281" y="117893"/>
                  </a:lnTo>
                  <a:close/>
                  <a:moveTo>
                    <a:pt x="430224" y="353679"/>
                  </a:moveTo>
                  <a:lnTo>
                    <a:pt x="412827" y="353679"/>
                  </a:lnTo>
                  <a:cubicBezTo>
                    <a:pt x="396541" y="353679"/>
                    <a:pt x="383339" y="366875"/>
                    <a:pt x="383339" y="383152"/>
                  </a:cubicBezTo>
                  <a:lnTo>
                    <a:pt x="383339" y="442099"/>
                  </a:lnTo>
                  <a:cubicBezTo>
                    <a:pt x="383339" y="458376"/>
                    <a:pt x="396541" y="471572"/>
                    <a:pt x="412827" y="471572"/>
                  </a:cubicBezTo>
                  <a:lnTo>
                    <a:pt x="430224" y="471572"/>
                  </a:lnTo>
                  <a:lnTo>
                    <a:pt x="695613" y="736831"/>
                  </a:lnTo>
                  <a:lnTo>
                    <a:pt x="117951" y="736831"/>
                  </a:lnTo>
                  <a:cubicBezTo>
                    <a:pt x="117951" y="720554"/>
                    <a:pt x="104748" y="707358"/>
                    <a:pt x="88463" y="707358"/>
                  </a:cubicBezTo>
                  <a:lnTo>
                    <a:pt x="88463" y="117893"/>
                  </a:lnTo>
                  <a:cubicBezTo>
                    <a:pt x="104748" y="117893"/>
                    <a:pt x="117951" y="104697"/>
                    <a:pt x="117951" y="88420"/>
                  </a:cubicBezTo>
                  <a:lnTo>
                    <a:pt x="695613" y="88420"/>
                  </a:lnTo>
                  <a:close/>
                </a:path>
              </a:pathLst>
            </a:custGeom>
            <a:solidFill>
              <a:schemeClr val="bg1"/>
            </a:solidFill>
            <a:ln w="29468" cap="flat">
              <a:noFill/>
              <a:prstDash val="solid"/>
              <a:miter/>
            </a:ln>
          </p:spPr>
          <p:txBody>
            <a:bodyPr rtlCol="0" anchor="ctr"/>
            <a:lstStyle/>
            <a:p>
              <a:endParaRPr lang="en-US"/>
            </a:p>
          </p:txBody>
        </p:sp>
        <p:sp>
          <p:nvSpPr>
            <p:cNvPr id="39" name="Freeform: Shape 21">
              <a:extLst>
                <a:ext uri="{FF2B5EF4-FFF2-40B4-BE49-F238E27FC236}">
                  <a16:creationId xmlns:a16="http://schemas.microsoft.com/office/drawing/2014/main" id="{231D2B5D-5AF6-56FC-BCC4-B1FB1AA0ABC8}"/>
                </a:ext>
              </a:extLst>
            </p:cNvPr>
            <p:cNvSpPr/>
            <p:nvPr/>
          </p:nvSpPr>
          <p:spPr>
            <a:xfrm>
              <a:off x="1298347" y="1703367"/>
              <a:ext cx="943604" cy="943144"/>
            </a:xfrm>
            <a:custGeom>
              <a:avLst/>
              <a:gdLst>
                <a:gd name="connsiteX0" fmla="*/ 0 w 943604"/>
                <a:gd name="connsiteY0" fmla="*/ 0 h 943144"/>
                <a:gd name="connsiteX1" fmla="*/ 943604 w 943604"/>
                <a:gd name="connsiteY1" fmla="*/ 0 h 943144"/>
                <a:gd name="connsiteX2" fmla="*/ 943604 w 943604"/>
                <a:gd name="connsiteY2" fmla="*/ 943144 h 943144"/>
                <a:gd name="connsiteX3" fmla="*/ 0 w 943604"/>
                <a:gd name="connsiteY3" fmla="*/ 943144 h 943144"/>
              </a:gdLst>
              <a:ahLst/>
              <a:cxnLst>
                <a:cxn ang="0">
                  <a:pos x="connsiteX0" y="connsiteY0"/>
                </a:cxn>
                <a:cxn ang="0">
                  <a:pos x="connsiteX1" y="connsiteY1"/>
                </a:cxn>
                <a:cxn ang="0">
                  <a:pos x="connsiteX2" y="connsiteY2"/>
                </a:cxn>
                <a:cxn ang="0">
                  <a:pos x="connsiteX3" y="connsiteY3"/>
                </a:cxn>
              </a:cxnLst>
              <a:rect l="l" t="t" r="r" b="b"/>
              <a:pathLst>
                <a:path w="943604" h="943144">
                  <a:moveTo>
                    <a:pt x="0" y="0"/>
                  </a:moveTo>
                  <a:lnTo>
                    <a:pt x="943604" y="0"/>
                  </a:lnTo>
                  <a:lnTo>
                    <a:pt x="943604" y="943144"/>
                  </a:lnTo>
                  <a:lnTo>
                    <a:pt x="0" y="943144"/>
                  </a:lnTo>
                  <a:close/>
                </a:path>
              </a:pathLst>
            </a:custGeom>
            <a:no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231764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3739289"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Amex</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0FEEB51E-61A6-23B4-D8FA-54E66F1D9EE3}"/>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E499BBD1-C01E-9270-8FA0-27E9EA54F8DE}"/>
              </a:ext>
            </a:extLst>
          </p:cNvPr>
          <p:cNvSpPr>
            <a:spLocks noGrp="1"/>
          </p:cNvSpPr>
          <p:nvPr>
            <p:ph type="sldNum" sz="quarter" idx="12"/>
          </p:nvPr>
        </p:nvSpPr>
        <p:spPr/>
        <p:txBody>
          <a:bodyPr/>
          <a:lstStyle/>
          <a:p>
            <a:fld id="{339C9110-F427-4586-9638-A5638F41FBCD}" type="slidenum">
              <a:rPr lang="en-US" smtClean="0"/>
              <a:pPr/>
              <a:t>12</a:t>
            </a:fld>
            <a:endParaRPr lang="en-US"/>
          </a:p>
        </p:txBody>
      </p:sp>
      <p:pic>
        <p:nvPicPr>
          <p:cNvPr id="55" name="Picture Placeholder 54">
            <a:extLst>
              <a:ext uri="{FF2B5EF4-FFF2-40B4-BE49-F238E27FC236}">
                <a16:creationId xmlns:a16="http://schemas.microsoft.com/office/drawing/2014/main" id="{3767AE43-2611-70B9-4E1B-8D9D90872786}"/>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53" name="Picture Placeholder 52">
            <a:extLst>
              <a:ext uri="{FF2B5EF4-FFF2-40B4-BE49-F238E27FC236}">
                <a16:creationId xmlns:a16="http://schemas.microsoft.com/office/drawing/2014/main" id="{476AC64F-AB1E-6743-3B08-0689A3ED5706}"/>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51" name="Picture Placeholder 50">
            <a:extLst>
              <a:ext uri="{FF2B5EF4-FFF2-40B4-BE49-F238E27FC236}">
                <a16:creationId xmlns:a16="http://schemas.microsoft.com/office/drawing/2014/main" id="{34323B3E-58B4-8002-2BD6-32D48C825D3B}"/>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54" name="Picture Placeholder 53">
            <a:extLst>
              <a:ext uri="{FF2B5EF4-FFF2-40B4-BE49-F238E27FC236}">
                <a16:creationId xmlns:a16="http://schemas.microsoft.com/office/drawing/2014/main" id="{F03B5208-C500-4BCC-12B7-A7585C5C14A6}"/>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57" name="Picture Placeholder 56">
            <a:extLst>
              <a:ext uri="{FF2B5EF4-FFF2-40B4-BE49-F238E27FC236}">
                <a16:creationId xmlns:a16="http://schemas.microsoft.com/office/drawing/2014/main" id="{25E1454F-6A7F-78B7-B1FD-C0CF43A2C8D1}"/>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76" name="Picture Placeholder 75">
            <a:extLst>
              <a:ext uri="{FF2B5EF4-FFF2-40B4-BE49-F238E27FC236}">
                <a16:creationId xmlns:a16="http://schemas.microsoft.com/office/drawing/2014/main" id="{9BF8651F-6698-878D-3410-84771F3A5CC1}"/>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84" name="Picture Placeholder 83">
            <a:extLst>
              <a:ext uri="{FF2B5EF4-FFF2-40B4-BE49-F238E27FC236}">
                <a16:creationId xmlns:a16="http://schemas.microsoft.com/office/drawing/2014/main" id="{844FE2E1-472E-767A-22AD-7AC52D86CBDB}"/>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80" name="Picture Placeholder 79">
            <a:extLst>
              <a:ext uri="{FF2B5EF4-FFF2-40B4-BE49-F238E27FC236}">
                <a16:creationId xmlns:a16="http://schemas.microsoft.com/office/drawing/2014/main" id="{779A4686-B79F-9781-DB17-6BC48C9938BD}"/>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17" name="Picture Placeholder 16">
            <a:extLst>
              <a:ext uri="{FF2B5EF4-FFF2-40B4-BE49-F238E27FC236}">
                <a16:creationId xmlns:a16="http://schemas.microsoft.com/office/drawing/2014/main" id="{D4D5E24D-444C-E6F2-07DF-1316BE570E15}"/>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22" name="Picture Placeholder 21">
            <a:extLst>
              <a:ext uri="{FF2B5EF4-FFF2-40B4-BE49-F238E27FC236}">
                <a16:creationId xmlns:a16="http://schemas.microsoft.com/office/drawing/2014/main" id="{7D09E0D4-A2EF-2CD6-1C02-7572BACB6DFA}"/>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52" name="Picture Placeholder 51">
            <a:extLst>
              <a:ext uri="{FF2B5EF4-FFF2-40B4-BE49-F238E27FC236}">
                <a16:creationId xmlns:a16="http://schemas.microsoft.com/office/drawing/2014/main" id="{6ED1B53C-2F15-79A1-C60A-A2E1776897A0}"/>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26" name="Picture Placeholder 25">
            <a:extLst>
              <a:ext uri="{FF2B5EF4-FFF2-40B4-BE49-F238E27FC236}">
                <a16:creationId xmlns:a16="http://schemas.microsoft.com/office/drawing/2014/main" id="{30CD2462-1950-19B1-F4CE-284BD5B98C95}"/>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28" name="Picture Placeholder 27">
            <a:extLst>
              <a:ext uri="{FF2B5EF4-FFF2-40B4-BE49-F238E27FC236}">
                <a16:creationId xmlns:a16="http://schemas.microsoft.com/office/drawing/2014/main" id="{0310311B-780D-5B12-E378-DC94F3040071}"/>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30" name="Picture Placeholder 29">
            <a:extLst>
              <a:ext uri="{FF2B5EF4-FFF2-40B4-BE49-F238E27FC236}">
                <a16:creationId xmlns:a16="http://schemas.microsoft.com/office/drawing/2014/main" id="{FCF0CB7D-B854-1314-7531-B3F97CE4BB66}"/>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p:blipFill>
        <p:spPr/>
      </p:pic>
      <p:pic>
        <p:nvPicPr>
          <p:cNvPr id="46" name="Picture Placeholder 45">
            <a:extLst>
              <a:ext uri="{FF2B5EF4-FFF2-40B4-BE49-F238E27FC236}">
                <a16:creationId xmlns:a16="http://schemas.microsoft.com/office/drawing/2014/main" id="{9473B45B-AAE9-6EA2-F8F9-B0B706BD00A7}"/>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p:blipFill>
        <p:spPr/>
      </p:pic>
      <p:pic>
        <p:nvPicPr>
          <p:cNvPr id="12" name="Picture Placeholder 11">
            <a:extLst>
              <a:ext uri="{FF2B5EF4-FFF2-40B4-BE49-F238E27FC236}">
                <a16:creationId xmlns:a16="http://schemas.microsoft.com/office/drawing/2014/main" id="{1F2CE907-CE1F-B7A2-ABFF-6DFF154275F2}"/>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a:fillRect/>
          </a:stretch>
        </p:blipFill>
        <p:spPr>
          <a:prstGeom prst="rect">
            <a:avLst/>
          </a:prstGeom>
        </p:spPr>
      </p:pic>
      <p:sp>
        <p:nvSpPr>
          <p:cNvPr id="34" name="object 8">
            <a:extLst>
              <a:ext uri="{FF2B5EF4-FFF2-40B4-BE49-F238E27FC236}">
                <a16:creationId xmlns:a16="http://schemas.microsoft.com/office/drawing/2014/main" id="{18C27B1A-83CF-6C90-21AA-D9CF5C010545}"/>
              </a:ext>
            </a:extLst>
          </p:cNvPr>
          <p:cNvSpPr txBox="1"/>
          <p:nvPr/>
        </p:nvSpPr>
        <p:spPr>
          <a:xfrm>
            <a:off x="1435100" y="1004183"/>
            <a:ext cx="559121"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Affirm</a:t>
            </a:r>
            <a:endParaRPr sz="1400" dirty="0">
              <a:latin typeface="Source Sans Pro"/>
              <a:cs typeface="Source Sans Pro"/>
            </a:endParaRPr>
          </a:p>
        </p:txBody>
      </p:sp>
      <p:sp>
        <p:nvSpPr>
          <p:cNvPr id="63" name="object 18">
            <a:extLst>
              <a:ext uri="{FF2B5EF4-FFF2-40B4-BE49-F238E27FC236}">
                <a16:creationId xmlns:a16="http://schemas.microsoft.com/office/drawing/2014/main" id="{90147975-ABEA-9B91-6393-BB1469F6571F}"/>
              </a:ext>
            </a:extLst>
          </p:cNvPr>
          <p:cNvSpPr txBox="1"/>
          <p:nvPr/>
        </p:nvSpPr>
        <p:spPr>
          <a:xfrm>
            <a:off x="6467499"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Alert Status High</a:t>
            </a:r>
          </a:p>
        </p:txBody>
      </p:sp>
      <p:sp>
        <p:nvSpPr>
          <p:cNvPr id="64" name="object 18">
            <a:extLst>
              <a:ext uri="{FF2B5EF4-FFF2-40B4-BE49-F238E27FC236}">
                <a16:creationId xmlns:a16="http://schemas.microsoft.com/office/drawing/2014/main" id="{460EAF5A-4693-D52C-BABC-931EE6314DE1}"/>
              </a:ext>
            </a:extLst>
          </p:cNvPr>
          <p:cNvSpPr txBox="1"/>
          <p:nvPr/>
        </p:nvSpPr>
        <p:spPr>
          <a:xfrm>
            <a:off x="9210699"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Alert Status Low</a:t>
            </a:r>
          </a:p>
        </p:txBody>
      </p:sp>
      <p:sp>
        <p:nvSpPr>
          <p:cNvPr id="65" name="object 18">
            <a:extLst>
              <a:ext uri="{FF2B5EF4-FFF2-40B4-BE49-F238E27FC236}">
                <a16:creationId xmlns:a16="http://schemas.microsoft.com/office/drawing/2014/main" id="{275B6431-8D2B-342D-743A-6E04C9B3A776}"/>
              </a:ext>
            </a:extLst>
          </p:cNvPr>
          <p:cNvSpPr txBox="1"/>
          <p:nvPr/>
        </p:nvSpPr>
        <p:spPr>
          <a:xfrm>
            <a:off x="11983879"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Alert Status Medium</a:t>
            </a:r>
            <a:endParaRPr sz="1400" dirty="0">
              <a:latin typeface="Source Sans Pro"/>
              <a:cs typeface="Source Sans Pro"/>
            </a:endParaRPr>
          </a:p>
        </p:txBody>
      </p:sp>
      <p:sp>
        <p:nvSpPr>
          <p:cNvPr id="66" name="object 18">
            <a:extLst>
              <a:ext uri="{FF2B5EF4-FFF2-40B4-BE49-F238E27FC236}">
                <a16:creationId xmlns:a16="http://schemas.microsoft.com/office/drawing/2014/main" id="{C3D48DF0-68FB-7B7D-7E6F-E09CCF879116}"/>
              </a:ext>
            </a:extLst>
          </p:cNvPr>
          <p:cNvSpPr txBox="1"/>
          <p:nvPr/>
        </p:nvSpPr>
        <p:spPr>
          <a:xfrm>
            <a:off x="14757060"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Auto Voice</a:t>
            </a:r>
          </a:p>
        </p:txBody>
      </p:sp>
      <p:sp>
        <p:nvSpPr>
          <p:cNvPr id="71" name="object 12">
            <a:extLst>
              <a:ext uri="{FF2B5EF4-FFF2-40B4-BE49-F238E27FC236}">
                <a16:creationId xmlns:a16="http://schemas.microsoft.com/office/drawing/2014/main" id="{CF2EAFFE-7F8C-3556-73B1-8465E091D635}"/>
              </a:ext>
            </a:extLst>
          </p:cNvPr>
          <p:cNvSpPr txBox="1"/>
          <p:nvPr/>
        </p:nvSpPr>
        <p:spPr>
          <a:xfrm>
            <a:off x="1019607" y="3709232"/>
            <a:ext cx="145224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Auto Voice Off</a:t>
            </a:r>
            <a:endParaRPr sz="1400" dirty="0">
              <a:latin typeface="Source Sans Pro"/>
              <a:cs typeface="Source Sans Pro"/>
            </a:endParaRPr>
          </a:p>
        </p:txBody>
      </p:sp>
      <p:sp>
        <p:nvSpPr>
          <p:cNvPr id="72" name="object 13">
            <a:extLst>
              <a:ext uri="{FF2B5EF4-FFF2-40B4-BE49-F238E27FC236}">
                <a16:creationId xmlns:a16="http://schemas.microsoft.com/office/drawing/2014/main" id="{4E8EF99A-CB06-89AC-46D8-F76F19AC20D3}"/>
              </a:ext>
            </a:extLst>
          </p:cNvPr>
          <p:cNvSpPr txBox="1"/>
          <p:nvPr/>
        </p:nvSpPr>
        <p:spPr>
          <a:xfrm>
            <a:off x="3828513" y="3709232"/>
            <a:ext cx="1452245" cy="228268"/>
          </a:xfrm>
          <a:prstGeom prst="rect">
            <a:avLst/>
          </a:prstGeom>
        </p:spPr>
        <p:txBody>
          <a:bodyPr vert="horz" wrap="square" lIns="0" tIns="12700" rIns="0" bIns="0" rtlCol="0">
            <a:spAutoFit/>
          </a:bodyPr>
          <a:lstStyle/>
          <a:p>
            <a:pPr marL="12700" algn="ctr">
              <a:spcBef>
                <a:spcPts val="100"/>
              </a:spcBef>
            </a:pPr>
            <a:r>
              <a:rPr lang="en-IN" sz="1400" dirty="0">
                <a:latin typeface="Source Sans Pro"/>
                <a:cs typeface="Source Sans Pro"/>
              </a:rPr>
              <a:t>Award</a:t>
            </a:r>
          </a:p>
        </p:txBody>
      </p:sp>
      <p:sp>
        <p:nvSpPr>
          <p:cNvPr id="23" name="object 18">
            <a:extLst>
              <a:ext uri="{FF2B5EF4-FFF2-40B4-BE49-F238E27FC236}">
                <a16:creationId xmlns:a16="http://schemas.microsoft.com/office/drawing/2014/main" id="{36544FAF-1AF1-3248-623D-5D3EE6311977}"/>
              </a:ext>
            </a:extLst>
          </p:cNvPr>
          <p:cNvSpPr txBox="1"/>
          <p:nvPr/>
        </p:nvSpPr>
        <p:spPr>
          <a:xfrm>
            <a:off x="6467499" y="370485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Ambulance</a:t>
            </a:r>
          </a:p>
        </p:txBody>
      </p:sp>
      <p:sp>
        <p:nvSpPr>
          <p:cNvPr id="24" name="object 18">
            <a:extLst>
              <a:ext uri="{FF2B5EF4-FFF2-40B4-BE49-F238E27FC236}">
                <a16:creationId xmlns:a16="http://schemas.microsoft.com/office/drawing/2014/main" id="{8E8EE075-9011-499C-4671-1486939A794D}"/>
              </a:ext>
            </a:extLst>
          </p:cNvPr>
          <p:cNvSpPr txBox="1"/>
          <p:nvPr/>
        </p:nvSpPr>
        <p:spPr>
          <a:xfrm>
            <a:off x="9210699" y="370485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Axillary</a:t>
            </a:r>
          </a:p>
        </p:txBody>
      </p:sp>
      <p:sp>
        <p:nvSpPr>
          <p:cNvPr id="5" name="object 18">
            <a:extLst>
              <a:ext uri="{FF2B5EF4-FFF2-40B4-BE49-F238E27FC236}">
                <a16:creationId xmlns:a16="http://schemas.microsoft.com/office/drawing/2014/main" id="{4274B9D8-04DF-7F20-D7DC-A17E91243354}"/>
              </a:ext>
            </a:extLst>
          </p:cNvPr>
          <p:cNvSpPr txBox="1"/>
          <p:nvPr/>
        </p:nvSpPr>
        <p:spPr>
          <a:xfrm>
            <a:off x="11890709" y="3704853"/>
            <a:ext cx="2193591"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Advance To Scan - Simplified</a:t>
            </a:r>
          </a:p>
        </p:txBody>
      </p:sp>
      <p:sp>
        <p:nvSpPr>
          <p:cNvPr id="27" name="object 18">
            <a:extLst>
              <a:ext uri="{FF2B5EF4-FFF2-40B4-BE49-F238E27FC236}">
                <a16:creationId xmlns:a16="http://schemas.microsoft.com/office/drawing/2014/main" id="{55C885E7-54D7-03A8-AC91-412209AFAE70}"/>
              </a:ext>
            </a:extLst>
          </p:cNvPr>
          <p:cNvSpPr txBox="1"/>
          <p:nvPr/>
        </p:nvSpPr>
        <p:spPr>
          <a:xfrm>
            <a:off x="14772021" y="370485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Add Annotation</a:t>
            </a:r>
          </a:p>
        </p:txBody>
      </p:sp>
      <p:sp>
        <p:nvSpPr>
          <p:cNvPr id="10" name="object 12">
            <a:extLst>
              <a:ext uri="{FF2B5EF4-FFF2-40B4-BE49-F238E27FC236}">
                <a16:creationId xmlns:a16="http://schemas.microsoft.com/office/drawing/2014/main" id="{13111866-754D-0D39-DAD5-1110F8CFA472}"/>
              </a:ext>
            </a:extLst>
          </p:cNvPr>
          <p:cNvSpPr txBox="1"/>
          <p:nvPr/>
        </p:nvSpPr>
        <p:spPr>
          <a:xfrm>
            <a:off x="974636" y="6467422"/>
            <a:ext cx="145224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Auto-Fill</a:t>
            </a:r>
            <a:endParaRPr sz="1400" dirty="0">
              <a:latin typeface="Source Sans Pro"/>
              <a:cs typeface="Source Sans Pro"/>
            </a:endParaRPr>
          </a:p>
        </p:txBody>
      </p:sp>
      <p:sp>
        <p:nvSpPr>
          <p:cNvPr id="9" name="object 12">
            <a:extLst>
              <a:ext uri="{FF2B5EF4-FFF2-40B4-BE49-F238E27FC236}">
                <a16:creationId xmlns:a16="http://schemas.microsoft.com/office/drawing/2014/main" id="{A90DCF47-CD6D-F410-BCA3-4C52D911A18A}"/>
              </a:ext>
            </a:extLst>
          </p:cNvPr>
          <p:cNvSpPr txBox="1"/>
          <p:nvPr/>
        </p:nvSpPr>
        <p:spPr>
          <a:xfrm>
            <a:off x="3807777" y="6467422"/>
            <a:ext cx="1452245"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effectLst/>
              </a:rPr>
              <a:t>AI Genie</a:t>
            </a:r>
            <a:endParaRPr sz="1400" dirty="0">
              <a:latin typeface="Source Sans Pro"/>
              <a:cs typeface="Source Sans Pro"/>
            </a:endParaRPr>
          </a:p>
        </p:txBody>
      </p:sp>
      <p:sp>
        <p:nvSpPr>
          <p:cNvPr id="44" name="object 12">
            <a:extLst>
              <a:ext uri="{FF2B5EF4-FFF2-40B4-BE49-F238E27FC236}">
                <a16:creationId xmlns:a16="http://schemas.microsoft.com/office/drawing/2014/main" id="{37FB3CC8-8D97-C418-F016-BE2FAA6950C5}"/>
              </a:ext>
            </a:extLst>
          </p:cNvPr>
          <p:cNvSpPr txBox="1"/>
          <p:nvPr/>
        </p:nvSpPr>
        <p:spPr>
          <a:xfrm>
            <a:off x="6550977" y="6467422"/>
            <a:ext cx="1452245"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effectLst/>
              </a:rPr>
              <a:t>AI Prompt</a:t>
            </a:r>
            <a:endParaRPr sz="1400" dirty="0">
              <a:latin typeface="Source Sans Pro"/>
              <a:cs typeface="Source Sans Pro"/>
            </a:endParaRPr>
          </a:p>
        </p:txBody>
      </p:sp>
      <p:sp>
        <p:nvSpPr>
          <p:cNvPr id="8" name="object 12">
            <a:extLst>
              <a:ext uri="{FF2B5EF4-FFF2-40B4-BE49-F238E27FC236}">
                <a16:creationId xmlns:a16="http://schemas.microsoft.com/office/drawing/2014/main" id="{FFF0960C-77EC-A855-28A1-E23E596E00A3}"/>
              </a:ext>
            </a:extLst>
          </p:cNvPr>
          <p:cNvSpPr txBox="1"/>
          <p:nvPr/>
        </p:nvSpPr>
        <p:spPr>
          <a:xfrm>
            <a:off x="9283700" y="6477000"/>
            <a:ext cx="1452245"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effectLst/>
              </a:rPr>
              <a:t>AI Reset</a:t>
            </a:r>
            <a:endParaRPr sz="1400" dirty="0">
              <a:latin typeface="Source Sans Pro"/>
              <a:cs typeface="Source Sans Pro"/>
            </a:endParaRPr>
          </a:p>
        </p:txBody>
      </p:sp>
    </p:spTree>
    <p:extLst>
      <p:ext uri="{BB962C8B-B14F-4D97-AF65-F5344CB8AC3E}">
        <p14:creationId xmlns:p14="http://schemas.microsoft.com/office/powerpoint/2010/main" val="90376384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6822624" y="1223659"/>
            <a:ext cx="8890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Virtual </a:t>
            </a:r>
            <a:r>
              <a:rPr sz="1400" spc="-20" dirty="0">
                <a:solidFill>
                  <a:schemeClr val="bg1"/>
                </a:solidFill>
                <a:latin typeface="Source Sans Pro"/>
                <a:cs typeface="Source Sans Pro"/>
              </a:rPr>
              <a:t>Care</a:t>
            </a:r>
            <a:endParaRPr sz="1400">
              <a:solidFill>
                <a:schemeClr val="bg1"/>
              </a:solidFill>
              <a:latin typeface="Source Sans Pro"/>
              <a:cs typeface="Source Sans Pro"/>
            </a:endParaRPr>
          </a:p>
        </p:txBody>
      </p:sp>
      <p:sp>
        <p:nvSpPr>
          <p:cNvPr id="3" name="object 3"/>
          <p:cNvSpPr txBox="1"/>
          <p:nvPr/>
        </p:nvSpPr>
        <p:spPr>
          <a:xfrm>
            <a:off x="9790995" y="1223659"/>
            <a:ext cx="47307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Vision</a:t>
            </a:r>
            <a:endParaRPr sz="1400">
              <a:solidFill>
                <a:schemeClr val="bg1"/>
              </a:solidFill>
              <a:latin typeface="Source Sans Pro"/>
              <a:cs typeface="Source Sans Pro"/>
            </a:endParaRPr>
          </a:p>
        </p:txBody>
      </p:sp>
      <p:sp>
        <p:nvSpPr>
          <p:cNvPr id="4" name="object 4"/>
          <p:cNvSpPr txBox="1"/>
          <p:nvPr/>
        </p:nvSpPr>
        <p:spPr>
          <a:xfrm>
            <a:off x="12574098" y="1223659"/>
            <a:ext cx="42672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Vitals</a:t>
            </a:r>
            <a:endParaRPr sz="1400">
              <a:solidFill>
                <a:schemeClr val="bg1"/>
              </a:solidFill>
              <a:latin typeface="Source Sans Pro"/>
              <a:cs typeface="Source Sans Pro"/>
            </a:endParaRPr>
          </a:p>
        </p:txBody>
      </p:sp>
      <p:sp>
        <p:nvSpPr>
          <p:cNvPr id="5" name="object 5"/>
          <p:cNvSpPr txBox="1"/>
          <p:nvPr/>
        </p:nvSpPr>
        <p:spPr>
          <a:xfrm>
            <a:off x="15036272" y="1223659"/>
            <a:ext cx="10223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Volume</a:t>
            </a:r>
            <a:r>
              <a:rPr sz="1400" spc="-2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a:t>
            </a:r>
            <a:r>
              <a:rPr sz="1400" spc="-25" dirty="0">
                <a:solidFill>
                  <a:schemeClr val="bg1"/>
                </a:solidFill>
                <a:latin typeface="Source Sans Pro"/>
                <a:cs typeface="Source Sans Pro"/>
              </a:rPr>
              <a:t>Low</a:t>
            </a:r>
            <a:endParaRPr sz="1400">
              <a:solidFill>
                <a:schemeClr val="bg1"/>
              </a:solidFill>
              <a:latin typeface="Source Sans Pro"/>
              <a:cs typeface="Source Sans Pro"/>
            </a:endParaRPr>
          </a:p>
        </p:txBody>
      </p:sp>
      <p:sp>
        <p:nvSpPr>
          <p:cNvPr id="6" name="object 6"/>
          <p:cNvSpPr txBox="1"/>
          <p:nvPr/>
        </p:nvSpPr>
        <p:spPr>
          <a:xfrm>
            <a:off x="1072946" y="3790523"/>
            <a:ext cx="14484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Volume</a:t>
            </a:r>
            <a:r>
              <a:rPr sz="1400" spc="-2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Maximum</a:t>
            </a:r>
            <a:endParaRPr sz="1400">
              <a:solidFill>
                <a:schemeClr val="bg1"/>
              </a:solidFill>
              <a:latin typeface="Source Sans Pro"/>
              <a:cs typeface="Source Sans Pro"/>
            </a:endParaRPr>
          </a:p>
        </p:txBody>
      </p:sp>
      <p:sp>
        <p:nvSpPr>
          <p:cNvPr id="7" name="object 7"/>
          <p:cNvSpPr txBox="1"/>
          <p:nvPr/>
        </p:nvSpPr>
        <p:spPr>
          <a:xfrm>
            <a:off x="3897833" y="3790523"/>
            <a:ext cx="131889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Volume</a:t>
            </a:r>
            <a:r>
              <a:rPr sz="1400" spc="-2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Medium</a:t>
            </a:r>
            <a:endParaRPr sz="1400">
              <a:solidFill>
                <a:schemeClr val="bg1"/>
              </a:solidFill>
              <a:latin typeface="Source Sans Pro"/>
              <a:cs typeface="Source Sans Pro"/>
            </a:endParaRPr>
          </a:p>
        </p:txBody>
      </p:sp>
      <p:sp>
        <p:nvSpPr>
          <p:cNvPr id="8" name="object 8"/>
          <p:cNvSpPr txBox="1"/>
          <p:nvPr/>
        </p:nvSpPr>
        <p:spPr>
          <a:xfrm>
            <a:off x="6758940" y="3789863"/>
            <a:ext cx="10871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Volume</a:t>
            </a:r>
            <a:r>
              <a:rPr sz="1400" spc="-25"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a:t>
            </a:r>
            <a:r>
              <a:rPr sz="1400" spc="-20" dirty="0">
                <a:solidFill>
                  <a:schemeClr val="bg1"/>
                </a:solidFill>
                <a:latin typeface="Source Sans Pro"/>
                <a:cs typeface="Source Sans Pro"/>
              </a:rPr>
              <a:t>Mute</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7961402B-8392-51DC-5541-DA71383A1F21}"/>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42E64245-0BC3-FF57-980F-B158644018A4}"/>
              </a:ext>
            </a:extLst>
          </p:cNvPr>
          <p:cNvSpPr>
            <a:spLocks noGrp="1"/>
          </p:cNvSpPr>
          <p:nvPr>
            <p:ph type="sldNum" sz="quarter" idx="12"/>
          </p:nvPr>
        </p:nvSpPr>
        <p:spPr/>
        <p:txBody>
          <a:bodyPr/>
          <a:lstStyle/>
          <a:p>
            <a:fld id="{339C9110-F427-4586-9638-A5638F41FBCD}" type="slidenum">
              <a:rPr lang="en-US" smtClean="0"/>
              <a:pPr/>
              <a:t>120</a:t>
            </a:fld>
            <a:endParaRPr lang="en-US"/>
          </a:p>
        </p:txBody>
      </p:sp>
      <p:pic>
        <p:nvPicPr>
          <p:cNvPr id="79" name="Picture Placeholder 78">
            <a:extLst>
              <a:ext uri="{FF2B5EF4-FFF2-40B4-BE49-F238E27FC236}">
                <a16:creationId xmlns:a16="http://schemas.microsoft.com/office/drawing/2014/main" id="{0F35FD64-BE15-6F34-CD7C-F6DB3AAFC05B}"/>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81" name="Picture Placeholder 80">
            <a:extLst>
              <a:ext uri="{FF2B5EF4-FFF2-40B4-BE49-F238E27FC236}">
                <a16:creationId xmlns:a16="http://schemas.microsoft.com/office/drawing/2014/main" id="{8283B24A-1935-49B1-92EB-AEBABBEA95D2}"/>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83" name="Picture Placeholder 82">
            <a:extLst>
              <a:ext uri="{FF2B5EF4-FFF2-40B4-BE49-F238E27FC236}">
                <a16:creationId xmlns:a16="http://schemas.microsoft.com/office/drawing/2014/main" id="{8DBB9B44-4F65-CFAB-F1C2-48C70EA18DEC}"/>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85" name="Picture Placeholder 84">
            <a:extLst>
              <a:ext uri="{FF2B5EF4-FFF2-40B4-BE49-F238E27FC236}">
                <a16:creationId xmlns:a16="http://schemas.microsoft.com/office/drawing/2014/main" id="{533295A7-B2E5-3F15-AFA9-455C56B0ED21}"/>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87" name="Picture Placeholder 86">
            <a:extLst>
              <a:ext uri="{FF2B5EF4-FFF2-40B4-BE49-F238E27FC236}">
                <a16:creationId xmlns:a16="http://schemas.microsoft.com/office/drawing/2014/main" id="{C850BBDE-04FB-B108-74E0-08B748CE18F1}"/>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89" name="Picture Placeholder 88">
            <a:extLst>
              <a:ext uri="{FF2B5EF4-FFF2-40B4-BE49-F238E27FC236}">
                <a16:creationId xmlns:a16="http://schemas.microsoft.com/office/drawing/2014/main" id="{DBF02B85-412F-34BF-14BF-92D0EF34138E}"/>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91" name="Picture Placeholder 90">
            <a:extLst>
              <a:ext uri="{FF2B5EF4-FFF2-40B4-BE49-F238E27FC236}">
                <a16:creationId xmlns:a16="http://schemas.microsoft.com/office/drawing/2014/main" id="{089BED11-DDF1-F8A0-EE3B-391EBEBA184F}"/>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93" name="Picture Placeholder 92">
            <a:extLst>
              <a:ext uri="{FF2B5EF4-FFF2-40B4-BE49-F238E27FC236}">
                <a16:creationId xmlns:a16="http://schemas.microsoft.com/office/drawing/2014/main" id="{A3D8B964-98D3-16E5-F922-DE0DA668F389}"/>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95" name="Picture Placeholder 94">
            <a:extLst>
              <a:ext uri="{FF2B5EF4-FFF2-40B4-BE49-F238E27FC236}">
                <a16:creationId xmlns:a16="http://schemas.microsoft.com/office/drawing/2014/main" id="{DD4AB551-D4D6-085E-E220-C1259CFF7DC2}"/>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19" name="Picture Placeholder 18">
            <a:extLst>
              <a:ext uri="{FF2B5EF4-FFF2-40B4-BE49-F238E27FC236}">
                <a16:creationId xmlns:a16="http://schemas.microsoft.com/office/drawing/2014/main" id="{062BAD3C-FE36-0C0C-D03D-BC5A258A735A}"/>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25" name="Picture Placeholder 24">
            <a:extLst>
              <a:ext uri="{FF2B5EF4-FFF2-40B4-BE49-F238E27FC236}">
                <a16:creationId xmlns:a16="http://schemas.microsoft.com/office/drawing/2014/main" id="{3109498F-E68F-D1B6-EAE5-19A23F3BD84B}"/>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a:fillRect/>
          </a:stretch>
        </p:blipFill>
        <p:spPr/>
      </p:pic>
      <p:sp>
        <p:nvSpPr>
          <p:cNvPr id="22" name="object 18">
            <a:extLst>
              <a:ext uri="{FF2B5EF4-FFF2-40B4-BE49-F238E27FC236}">
                <a16:creationId xmlns:a16="http://schemas.microsoft.com/office/drawing/2014/main" id="{7C7DF4BB-C9D9-4E67-25AD-FF7D989D2A36}"/>
              </a:ext>
            </a:extLst>
          </p:cNvPr>
          <p:cNvSpPr txBox="1"/>
          <p:nvPr/>
        </p:nvSpPr>
        <p:spPr>
          <a:xfrm>
            <a:off x="1090243" y="1224086"/>
            <a:ext cx="1431138"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a:t>
            </a:r>
            <a:r>
              <a:rPr sz="1400" spc="-25" dirty="0">
                <a:solidFill>
                  <a:schemeClr val="bg1"/>
                </a:solidFill>
                <a:latin typeface="Source Sans Pro"/>
                <a:cs typeface="Source Sans Pro"/>
              </a:rPr>
              <a:t> </a:t>
            </a:r>
            <a:r>
              <a:rPr sz="1400" spc="-20" dirty="0">
                <a:solidFill>
                  <a:schemeClr val="bg1"/>
                </a:solidFill>
                <a:latin typeface="Source Sans Pro"/>
                <a:cs typeface="Source Sans Pro"/>
              </a:rPr>
              <a:t>Top</a:t>
            </a:r>
            <a:r>
              <a:rPr sz="1400" spc="-15" dirty="0">
                <a:solidFill>
                  <a:schemeClr val="bg1"/>
                </a:solidFill>
                <a:latin typeface="Source Sans Pro"/>
                <a:cs typeface="Source Sans Pro"/>
              </a:rPr>
              <a:t> </a:t>
            </a:r>
            <a:r>
              <a:rPr lang="en-US" sz="1400" spc="-20" dirty="0">
                <a:solidFill>
                  <a:schemeClr val="bg1"/>
                </a:solidFill>
                <a:latin typeface="Source Sans Pro"/>
                <a:cs typeface="Source Sans Pro"/>
              </a:rPr>
              <a:t>Left</a:t>
            </a:r>
            <a:endParaRPr sz="1400" dirty="0">
              <a:solidFill>
                <a:schemeClr val="bg1"/>
              </a:solidFill>
              <a:latin typeface="Source Sans Pro"/>
              <a:cs typeface="Source Sans Pro"/>
            </a:endParaRPr>
          </a:p>
        </p:txBody>
      </p:sp>
      <p:sp>
        <p:nvSpPr>
          <p:cNvPr id="24" name="object 19">
            <a:extLst>
              <a:ext uri="{FF2B5EF4-FFF2-40B4-BE49-F238E27FC236}">
                <a16:creationId xmlns:a16="http://schemas.microsoft.com/office/drawing/2014/main" id="{4D0A4827-453B-CDC0-8296-20DA2C465F21}"/>
              </a:ext>
            </a:extLst>
          </p:cNvPr>
          <p:cNvSpPr txBox="1"/>
          <p:nvPr/>
        </p:nvSpPr>
        <p:spPr>
          <a:xfrm>
            <a:off x="3793693" y="1224086"/>
            <a:ext cx="14357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Viewport</a:t>
            </a:r>
            <a:r>
              <a:rPr sz="1400" spc="-25" dirty="0">
                <a:solidFill>
                  <a:schemeClr val="bg1"/>
                </a:solidFill>
                <a:latin typeface="Source Sans Pro"/>
                <a:cs typeface="Source Sans Pro"/>
              </a:rPr>
              <a:t> </a:t>
            </a:r>
            <a:r>
              <a:rPr sz="1400" spc="-20" dirty="0">
                <a:solidFill>
                  <a:schemeClr val="bg1"/>
                </a:solidFill>
                <a:latin typeface="Source Sans Pro"/>
                <a:cs typeface="Source Sans Pro"/>
              </a:rPr>
              <a:t>Top</a:t>
            </a:r>
            <a:r>
              <a:rPr sz="1400" spc="-15" dirty="0">
                <a:solidFill>
                  <a:schemeClr val="bg1"/>
                </a:solidFill>
                <a:latin typeface="Source Sans Pro"/>
                <a:cs typeface="Source Sans Pro"/>
              </a:rPr>
              <a:t> </a:t>
            </a:r>
            <a:r>
              <a:rPr lang="en-US" sz="1400" spc="-20" dirty="0">
                <a:solidFill>
                  <a:schemeClr val="bg1"/>
                </a:solidFill>
                <a:latin typeface="Source Sans Pro"/>
                <a:cs typeface="Source Sans Pro"/>
              </a:rPr>
              <a:t>Right</a:t>
            </a:r>
            <a:endParaRPr sz="1400" dirty="0">
              <a:solidFill>
                <a:schemeClr val="bg1"/>
              </a:solidFill>
              <a:latin typeface="Source Sans Pro"/>
              <a:cs typeface="Source Sans Pro"/>
            </a:endParaRPr>
          </a:p>
        </p:txBody>
      </p:sp>
      <p:sp>
        <p:nvSpPr>
          <p:cNvPr id="23" name="object 8">
            <a:extLst>
              <a:ext uri="{FF2B5EF4-FFF2-40B4-BE49-F238E27FC236}">
                <a16:creationId xmlns:a16="http://schemas.microsoft.com/office/drawing/2014/main" id="{9E2D2AF6-49CB-2F77-051F-BC8B580FE3FD}"/>
              </a:ext>
            </a:extLst>
          </p:cNvPr>
          <p:cNvSpPr txBox="1"/>
          <p:nvPr/>
        </p:nvSpPr>
        <p:spPr>
          <a:xfrm>
            <a:off x="9502140" y="3789863"/>
            <a:ext cx="108712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Visa</a:t>
            </a:r>
            <a:endParaRPr sz="1400" dirty="0">
              <a:solidFill>
                <a:schemeClr val="bg1"/>
              </a:solidFill>
              <a:latin typeface="Source Sans Pro"/>
              <a:cs typeface="Source Sans Pro"/>
            </a:endParaRPr>
          </a:p>
        </p:txBody>
      </p:sp>
      <p:sp>
        <p:nvSpPr>
          <p:cNvPr id="17" name="object 8">
            <a:extLst>
              <a:ext uri="{FF2B5EF4-FFF2-40B4-BE49-F238E27FC236}">
                <a16:creationId xmlns:a16="http://schemas.microsoft.com/office/drawing/2014/main" id="{E8F9F319-1883-58E6-BDE5-B569DF7E51B2}"/>
              </a:ext>
            </a:extLst>
          </p:cNvPr>
          <p:cNvSpPr txBox="1"/>
          <p:nvPr/>
        </p:nvSpPr>
        <p:spPr>
          <a:xfrm>
            <a:off x="11953398" y="3789863"/>
            <a:ext cx="1700207"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Variable Width Spacer</a:t>
            </a:r>
            <a:endParaRPr sz="1400" dirty="0">
              <a:solidFill>
                <a:schemeClr val="bg1"/>
              </a:solidFill>
              <a:latin typeface="Source Sans Pro"/>
              <a:cs typeface="Source Sans Pro"/>
            </a:endParaRPr>
          </a:p>
        </p:txBody>
      </p:sp>
    </p:spTree>
    <p:extLst>
      <p:ext uri="{BB962C8B-B14F-4D97-AF65-F5344CB8AC3E}">
        <p14:creationId xmlns:p14="http://schemas.microsoft.com/office/powerpoint/2010/main" val="10372033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object 8"/>
          <p:cNvSpPr txBox="1"/>
          <p:nvPr/>
        </p:nvSpPr>
        <p:spPr>
          <a:xfrm>
            <a:off x="3983296" y="3711524"/>
            <a:ext cx="108712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 Together</a:t>
            </a:r>
            <a:endParaRPr sz="1400" dirty="0">
              <a:solidFill>
                <a:schemeClr val="bg1"/>
              </a:solidFill>
              <a:latin typeface="Source Sans Pro"/>
              <a:cs typeface="Source Sans Pro"/>
            </a:endParaRPr>
          </a:p>
        </p:txBody>
      </p:sp>
      <p:sp>
        <p:nvSpPr>
          <p:cNvPr id="9" name="object 9"/>
          <p:cNvSpPr txBox="1"/>
          <p:nvPr/>
        </p:nvSpPr>
        <p:spPr>
          <a:xfrm>
            <a:off x="1542910" y="1006475"/>
            <a:ext cx="41084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Ward</a:t>
            </a:r>
            <a:endParaRPr sz="1400">
              <a:solidFill>
                <a:schemeClr val="bg1"/>
              </a:solidFill>
              <a:latin typeface="Source Sans Pro"/>
              <a:cs typeface="Source Sans Pro"/>
            </a:endParaRPr>
          </a:p>
        </p:txBody>
      </p:sp>
      <p:sp>
        <p:nvSpPr>
          <p:cNvPr id="10" name="object 10"/>
          <p:cNvSpPr txBox="1"/>
          <p:nvPr/>
        </p:nvSpPr>
        <p:spPr>
          <a:xfrm>
            <a:off x="4236580" y="1006475"/>
            <a:ext cx="54356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Weight</a:t>
            </a:r>
            <a:endParaRPr sz="1400">
              <a:solidFill>
                <a:schemeClr val="bg1"/>
              </a:solidFill>
              <a:latin typeface="Source Sans Pro"/>
              <a:cs typeface="Source Sans Pro"/>
            </a:endParaRPr>
          </a:p>
        </p:txBody>
      </p:sp>
      <p:sp>
        <p:nvSpPr>
          <p:cNvPr id="11" name="object 11"/>
          <p:cNvSpPr txBox="1"/>
          <p:nvPr/>
        </p:nvSpPr>
        <p:spPr>
          <a:xfrm>
            <a:off x="7036218" y="1006475"/>
            <a:ext cx="46482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Width</a:t>
            </a:r>
            <a:endParaRPr sz="1400">
              <a:solidFill>
                <a:schemeClr val="bg1"/>
              </a:solidFill>
              <a:latin typeface="Source Sans Pro"/>
              <a:cs typeface="Source Sans Pro"/>
            </a:endParaRPr>
          </a:p>
        </p:txBody>
      </p:sp>
      <p:sp>
        <p:nvSpPr>
          <p:cNvPr id="12" name="object 12"/>
          <p:cNvSpPr txBox="1"/>
          <p:nvPr/>
        </p:nvSpPr>
        <p:spPr>
          <a:xfrm>
            <a:off x="9874618" y="1006475"/>
            <a:ext cx="30797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Wifi</a:t>
            </a:r>
            <a:endParaRPr sz="1400">
              <a:solidFill>
                <a:schemeClr val="bg1"/>
              </a:solidFill>
              <a:latin typeface="Source Sans Pro"/>
              <a:cs typeface="Source Sans Pro"/>
            </a:endParaRPr>
          </a:p>
        </p:txBody>
      </p:sp>
      <p:sp>
        <p:nvSpPr>
          <p:cNvPr id="13" name="object 13"/>
          <p:cNvSpPr txBox="1"/>
          <p:nvPr/>
        </p:nvSpPr>
        <p:spPr>
          <a:xfrm>
            <a:off x="12215177" y="1006475"/>
            <a:ext cx="114744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Wifi</a:t>
            </a:r>
            <a:r>
              <a:rPr sz="1400" spc="-5" dirty="0">
                <a:solidFill>
                  <a:schemeClr val="bg1"/>
                </a:solidFill>
                <a:latin typeface="Source Sans Pro"/>
                <a:cs typeface="Source Sans Pro"/>
              </a:rPr>
              <a:t> </a:t>
            </a:r>
            <a:r>
              <a:rPr sz="1400" dirty="0">
                <a:solidFill>
                  <a:schemeClr val="bg1"/>
                </a:solidFill>
                <a:latin typeface="Source Sans Pro"/>
                <a:cs typeface="Source Sans Pro"/>
              </a:rPr>
              <a:t>Low</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Signal</a:t>
            </a:r>
            <a:endParaRPr sz="1400">
              <a:solidFill>
                <a:schemeClr val="bg1"/>
              </a:solidFill>
              <a:latin typeface="Source Sans Pro"/>
              <a:cs typeface="Source Sans Pro"/>
            </a:endParaRPr>
          </a:p>
        </p:txBody>
      </p:sp>
      <p:sp>
        <p:nvSpPr>
          <p:cNvPr id="14" name="object 14"/>
          <p:cNvSpPr txBox="1"/>
          <p:nvPr/>
        </p:nvSpPr>
        <p:spPr>
          <a:xfrm>
            <a:off x="14904931" y="1022248"/>
            <a:ext cx="14433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Wifi</a:t>
            </a:r>
            <a:r>
              <a:rPr sz="1400" spc="10" dirty="0">
                <a:solidFill>
                  <a:schemeClr val="bg1"/>
                </a:solidFill>
                <a:latin typeface="Source Sans Pro"/>
                <a:cs typeface="Source Sans Pro"/>
              </a:rPr>
              <a:t> </a:t>
            </a:r>
            <a:r>
              <a:rPr sz="1400" dirty="0">
                <a:solidFill>
                  <a:schemeClr val="bg1"/>
                </a:solidFill>
                <a:latin typeface="Source Sans Pro"/>
                <a:cs typeface="Source Sans Pro"/>
              </a:rPr>
              <a:t>Medium</a:t>
            </a:r>
            <a:r>
              <a:rPr sz="1400" spc="10" dirty="0">
                <a:solidFill>
                  <a:schemeClr val="bg1"/>
                </a:solidFill>
                <a:latin typeface="Source Sans Pro"/>
                <a:cs typeface="Source Sans Pro"/>
              </a:rPr>
              <a:t> </a:t>
            </a:r>
            <a:r>
              <a:rPr sz="1400" spc="-10" dirty="0">
                <a:solidFill>
                  <a:schemeClr val="bg1"/>
                </a:solidFill>
                <a:latin typeface="Source Sans Pro"/>
                <a:cs typeface="Source Sans Pro"/>
              </a:rPr>
              <a:t>Signal</a:t>
            </a:r>
            <a:endParaRPr sz="1400">
              <a:solidFill>
                <a:schemeClr val="bg1"/>
              </a:solidFill>
              <a:latin typeface="Source Sans Pro"/>
              <a:cs typeface="Source Sans Pro"/>
            </a:endParaRPr>
          </a:p>
        </p:txBody>
      </p:sp>
      <p:sp>
        <p:nvSpPr>
          <p:cNvPr id="15" name="object 15"/>
          <p:cNvSpPr txBox="1"/>
          <p:nvPr/>
        </p:nvSpPr>
        <p:spPr>
          <a:xfrm>
            <a:off x="1244686" y="3711524"/>
            <a:ext cx="10509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Wifi</a:t>
            </a:r>
            <a:r>
              <a:rPr sz="1400" spc="10" dirty="0">
                <a:solidFill>
                  <a:schemeClr val="bg1"/>
                </a:solidFill>
                <a:latin typeface="Source Sans Pro"/>
                <a:cs typeface="Source Sans Pro"/>
              </a:rPr>
              <a:t> </a:t>
            </a:r>
            <a:r>
              <a:rPr sz="1400" dirty="0">
                <a:solidFill>
                  <a:schemeClr val="bg1"/>
                </a:solidFill>
                <a:latin typeface="Source Sans Pro"/>
                <a:cs typeface="Source Sans Pro"/>
              </a:rPr>
              <a:t>No</a:t>
            </a:r>
            <a:r>
              <a:rPr sz="1400" spc="10" dirty="0">
                <a:solidFill>
                  <a:schemeClr val="bg1"/>
                </a:solidFill>
                <a:latin typeface="Source Sans Pro"/>
                <a:cs typeface="Source Sans Pro"/>
              </a:rPr>
              <a:t> </a:t>
            </a:r>
            <a:r>
              <a:rPr sz="1400" spc="-10" dirty="0">
                <a:solidFill>
                  <a:schemeClr val="bg1"/>
                </a:solidFill>
                <a:latin typeface="Source Sans Pro"/>
                <a:cs typeface="Source Sans Pro"/>
              </a:rPr>
              <a:t>Signal</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7961402B-8392-51DC-5541-DA71383A1F21}"/>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42E64245-0BC3-FF57-980F-B158644018A4}"/>
              </a:ext>
            </a:extLst>
          </p:cNvPr>
          <p:cNvSpPr>
            <a:spLocks noGrp="1"/>
          </p:cNvSpPr>
          <p:nvPr>
            <p:ph type="sldNum" sz="quarter" idx="12"/>
          </p:nvPr>
        </p:nvSpPr>
        <p:spPr/>
        <p:txBody>
          <a:bodyPr/>
          <a:lstStyle/>
          <a:p>
            <a:fld id="{339C9110-F427-4586-9638-A5638F41FBCD}" type="slidenum">
              <a:rPr lang="en-US" smtClean="0"/>
              <a:pPr/>
              <a:t>121</a:t>
            </a:fld>
            <a:endParaRPr lang="en-US"/>
          </a:p>
        </p:txBody>
      </p:sp>
      <p:pic>
        <p:nvPicPr>
          <p:cNvPr id="80" name="Picture Placeholder 79">
            <a:extLst>
              <a:ext uri="{FF2B5EF4-FFF2-40B4-BE49-F238E27FC236}">
                <a16:creationId xmlns:a16="http://schemas.microsoft.com/office/drawing/2014/main" id="{B030E795-648C-83DE-1FD5-D05A2BDD0E45}"/>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4" name="Picture Placeholder 83">
            <a:extLst>
              <a:ext uri="{FF2B5EF4-FFF2-40B4-BE49-F238E27FC236}">
                <a16:creationId xmlns:a16="http://schemas.microsoft.com/office/drawing/2014/main" id="{F9FA6D62-D179-2E37-9D6E-C0CFFCB5733C}"/>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6" name="Picture Placeholder 85">
            <a:extLst>
              <a:ext uri="{FF2B5EF4-FFF2-40B4-BE49-F238E27FC236}">
                <a16:creationId xmlns:a16="http://schemas.microsoft.com/office/drawing/2014/main" id="{B10C7B16-D671-298E-2736-F03C0AF928A4}"/>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94" name="Picture Placeholder 93">
            <a:extLst>
              <a:ext uri="{FF2B5EF4-FFF2-40B4-BE49-F238E27FC236}">
                <a16:creationId xmlns:a16="http://schemas.microsoft.com/office/drawing/2014/main" id="{B6F71957-61D3-24F7-9382-654D8529C7E0}"/>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a:fillRect/>
          </a:stretch>
        </p:blipFill>
        <p:spPr/>
      </p:pic>
      <p:pic>
        <p:nvPicPr>
          <p:cNvPr id="96" name="Picture Placeholder 95">
            <a:extLst>
              <a:ext uri="{FF2B5EF4-FFF2-40B4-BE49-F238E27FC236}">
                <a16:creationId xmlns:a16="http://schemas.microsoft.com/office/drawing/2014/main" id="{C47A0FFE-6EA3-5232-BA50-8FA61688FB3B}"/>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98" name="Picture Placeholder 97">
            <a:extLst>
              <a:ext uri="{FF2B5EF4-FFF2-40B4-BE49-F238E27FC236}">
                <a16:creationId xmlns:a16="http://schemas.microsoft.com/office/drawing/2014/main" id="{F7D77F5A-1D64-09AC-EF5F-A37ADCA6115C}"/>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100" name="Picture Placeholder 99">
            <a:extLst>
              <a:ext uri="{FF2B5EF4-FFF2-40B4-BE49-F238E27FC236}">
                <a16:creationId xmlns:a16="http://schemas.microsoft.com/office/drawing/2014/main" id="{61EDB37D-F72B-6A8C-1DA5-487B8A84AC8A}"/>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102" name="Picture Placeholder 101">
            <a:extLst>
              <a:ext uri="{FF2B5EF4-FFF2-40B4-BE49-F238E27FC236}">
                <a16:creationId xmlns:a16="http://schemas.microsoft.com/office/drawing/2014/main" id="{610066AA-9D66-3ABD-3177-64A06D7589E1}"/>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04" name="Picture Placeholder 103">
            <a:extLst>
              <a:ext uri="{FF2B5EF4-FFF2-40B4-BE49-F238E27FC236}">
                <a16:creationId xmlns:a16="http://schemas.microsoft.com/office/drawing/2014/main" id="{F8F0083F-2D76-2475-E38D-E4EC0E678C0C}"/>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06" name="Picture Placeholder 105">
            <a:extLst>
              <a:ext uri="{FF2B5EF4-FFF2-40B4-BE49-F238E27FC236}">
                <a16:creationId xmlns:a16="http://schemas.microsoft.com/office/drawing/2014/main" id="{67F3C0E5-BCA4-F734-8EC7-0B7CFDE26495}"/>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108" name="Picture Placeholder 107">
            <a:extLst>
              <a:ext uri="{FF2B5EF4-FFF2-40B4-BE49-F238E27FC236}">
                <a16:creationId xmlns:a16="http://schemas.microsoft.com/office/drawing/2014/main" id="{1EE51753-F99A-E9E6-D614-900A659E58D7}"/>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110" name="Picture Placeholder 109">
            <a:extLst>
              <a:ext uri="{FF2B5EF4-FFF2-40B4-BE49-F238E27FC236}">
                <a16:creationId xmlns:a16="http://schemas.microsoft.com/office/drawing/2014/main" id="{5BB678F8-952E-F06B-B812-381740E25493}"/>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112" name="Picture Placeholder 111">
            <a:extLst>
              <a:ext uri="{FF2B5EF4-FFF2-40B4-BE49-F238E27FC236}">
                <a16:creationId xmlns:a16="http://schemas.microsoft.com/office/drawing/2014/main" id="{15EA8AFB-D270-7DE4-050D-E6035A265173}"/>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14" name="Picture Placeholder 113">
            <a:extLst>
              <a:ext uri="{FF2B5EF4-FFF2-40B4-BE49-F238E27FC236}">
                <a16:creationId xmlns:a16="http://schemas.microsoft.com/office/drawing/2014/main" id="{9F3B780F-C05A-F6AE-4963-F9F83BD2FEE9}"/>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sp>
        <p:nvSpPr>
          <p:cNvPr id="54" name="object 8">
            <a:extLst>
              <a:ext uri="{FF2B5EF4-FFF2-40B4-BE49-F238E27FC236}">
                <a16:creationId xmlns:a16="http://schemas.microsoft.com/office/drawing/2014/main" id="{4F1D2453-63DD-7229-56D7-C15B474BA4BC}"/>
              </a:ext>
            </a:extLst>
          </p:cNvPr>
          <p:cNvSpPr txBox="1"/>
          <p:nvPr/>
        </p:nvSpPr>
        <p:spPr>
          <a:xfrm>
            <a:off x="6744784" y="3711524"/>
            <a:ext cx="108712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Large</a:t>
            </a:r>
            <a:endParaRPr sz="1400" dirty="0">
              <a:solidFill>
                <a:schemeClr val="bg1"/>
              </a:solidFill>
              <a:latin typeface="Source Sans Pro"/>
              <a:cs typeface="Source Sans Pro"/>
            </a:endParaRPr>
          </a:p>
        </p:txBody>
      </p:sp>
      <p:sp>
        <p:nvSpPr>
          <p:cNvPr id="60" name="object 8">
            <a:extLst>
              <a:ext uri="{FF2B5EF4-FFF2-40B4-BE49-F238E27FC236}">
                <a16:creationId xmlns:a16="http://schemas.microsoft.com/office/drawing/2014/main" id="{22DAF4A7-F88D-0BA3-1EC8-0B379D36FB08}"/>
              </a:ext>
            </a:extLst>
          </p:cNvPr>
          <p:cNvSpPr txBox="1"/>
          <p:nvPr/>
        </p:nvSpPr>
        <p:spPr>
          <a:xfrm>
            <a:off x="8826500" y="3711524"/>
            <a:ext cx="243840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Medium Position Left</a:t>
            </a:r>
            <a:endParaRPr sz="1400" dirty="0">
              <a:solidFill>
                <a:schemeClr val="bg1"/>
              </a:solidFill>
              <a:latin typeface="Source Sans Pro"/>
              <a:cs typeface="Source Sans Pro"/>
            </a:endParaRPr>
          </a:p>
        </p:txBody>
      </p:sp>
      <p:sp>
        <p:nvSpPr>
          <p:cNvPr id="62" name="object 8">
            <a:extLst>
              <a:ext uri="{FF2B5EF4-FFF2-40B4-BE49-F238E27FC236}">
                <a16:creationId xmlns:a16="http://schemas.microsoft.com/office/drawing/2014/main" id="{91A7272A-2B5C-FB81-D4AA-24519E5463D6}"/>
              </a:ext>
            </a:extLst>
          </p:cNvPr>
          <p:cNvSpPr txBox="1"/>
          <p:nvPr/>
        </p:nvSpPr>
        <p:spPr>
          <a:xfrm>
            <a:off x="11569699" y="3722016"/>
            <a:ext cx="243840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Medium Position Right</a:t>
            </a:r>
            <a:endParaRPr sz="1400" dirty="0">
              <a:solidFill>
                <a:schemeClr val="bg1"/>
              </a:solidFill>
              <a:latin typeface="Source Sans Pro"/>
              <a:cs typeface="Source Sans Pro"/>
            </a:endParaRPr>
          </a:p>
        </p:txBody>
      </p:sp>
      <p:sp>
        <p:nvSpPr>
          <p:cNvPr id="64" name="object 8">
            <a:extLst>
              <a:ext uri="{FF2B5EF4-FFF2-40B4-BE49-F238E27FC236}">
                <a16:creationId xmlns:a16="http://schemas.microsoft.com/office/drawing/2014/main" id="{9605BE3F-B48B-62D4-EB52-F776077B09D6}"/>
              </a:ext>
            </a:extLst>
          </p:cNvPr>
          <p:cNvSpPr txBox="1"/>
          <p:nvPr/>
        </p:nvSpPr>
        <p:spPr>
          <a:xfrm>
            <a:off x="14389100" y="3711524"/>
            <a:ext cx="2438400"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Minimized Position Bottom Left</a:t>
            </a:r>
            <a:endParaRPr sz="1400" dirty="0">
              <a:solidFill>
                <a:schemeClr val="bg1"/>
              </a:solidFill>
              <a:latin typeface="Source Sans Pro"/>
              <a:cs typeface="Source Sans Pro"/>
            </a:endParaRPr>
          </a:p>
        </p:txBody>
      </p:sp>
      <p:sp>
        <p:nvSpPr>
          <p:cNvPr id="70" name="object 8">
            <a:extLst>
              <a:ext uri="{FF2B5EF4-FFF2-40B4-BE49-F238E27FC236}">
                <a16:creationId xmlns:a16="http://schemas.microsoft.com/office/drawing/2014/main" id="{3CB4165D-20C5-1DD4-88F9-0C9BF95D59D5}"/>
              </a:ext>
            </a:extLst>
          </p:cNvPr>
          <p:cNvSpPr txBox="1"/>
          <p:nvPr/>
        </p:nvSpPr>
        <p:spPr>
          <a:xfrm>
            <a:off x="550948" y="6172200"/>
            <a:ext cx="2438400"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Minimized Position Bottom Right</a:t>
            </a:r>
            <a:endParaRPr sz="1400" dirty="0">
              <a:solidFill>
                <a:schemeClr val="bg1"/>
              </a:solidFill>
              <a:latin typeface="Source Sans Pro"/>
              <a:cs typeface="Source Sans Pro"/>
            </a:endParaRPr>
          </a:p>
        </p:txBody>
      </p:sp>
      <p:sp>
        <p:nvSpPr>
          <p:cNvPr id="72" name="object 8">
            <a:extLst>
              <a:ext uri="{FF2B5EF4-FFF2-40B4-BE49-F238E27FC236}">
                <a16:creationId xmlns:a16="http://schemas.microsoft.com/office/drawing/2014/main" id="{2C3CFA39-618D-76BE-96C9-F98D5EBA751D}"/>
              </a:ext>
            </a:extLst>
          </p:cNvPr>
          <p:cNvSpPr txBox="1"/>
          <p:nvPr/>
        </p:nvSpPr>
        <p:spPr>
          <a:xfrm>
            <a:off x="3449712" y="6172200"/>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Minimized Position Top Left</a:t>
            </a:r>
            <a:endParaRPr sz="1400" dirty="0">
              <a:solidFill>
                <a:schemeClr val="bg1"/>
              </a:solidFill>
              <a:latin typeface="Source Sans Pro"/>
              <a:cs typeface="Source Sans Pro"/>
            </a:endParaRPr>
          </a:p>
        </p:txBody>
      </p:sp>
      <p:sp>
        <p:nvSpPr>
          <p:cNvPr id="75" name="object 8">
            <a:extLst>
              <a:ext uri="{FF2B5EF4-FFF2-40B4-BE49-F238E27FC236}">
                <a16:creationId xmlns:a16="http://schemas.microsoft.com/office/drawing/2014/main" id="{9CE34110-7777-1068-99FD-4CD95AC1286A}"/>
              </a:ext>
            </a:extLst>
          </p:cNvPr>
          <p:cNvSpPr txBox="1"/>
          <p:nvPr/>
        </p:nvSpPr>
        <p:spPr>
          <a:xfrm>
            <a:off x="6174624" y="6172200"/>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Minimized Position Top Right</a:t>
            </a:r>
            <a:endParaRPr sz="1400" dirty="0">
              <a:solidFill>
                <a:schemeClr val="bg1"/>
              </a:solidFill>
              <a:latin typeface="Source Sans Pro"/>
              <a:cs typeface="Source Sans Pro"/>
            </a:endParaRPr>
          </a:p>
        </p:txBody>
      </p:sp>
      <p:sp>
        <p:nvSpPr>
          <p:cNvPr id="76" name="object 8">
            <a:extLst>
              <a:ext uri="{FF2B5EF4-FFF2-40B4-BE49-F238E27FC236}">
                <a16:creationId xmlns:a16="http://schemas.microsoft.com/office/drawing/2014/main" id="{82DA4E88-98CB-C457-ECC7-0C25E417675C}"/>
              </a:ext>
            </a:extLst>
          </p:cNvPr>
          <p:cNvSpPr txBox="1"/>
          <p:nvPr/>
        </p:nvSpPr>
        <p:spPr>
          <a:xfrm>
            <a:off x="8917824" y="6172200"/>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Small Position Bottom Left</a:t>
            </a:r>
            <a:endParaRPr sz="1400" dirty="0">
              <a:solidFill>
                <a:schemeClr val="bg1"/>
              </a:solidFill>
              <a:latin typeface="Source Sans Pro"/>
              <a:cs typeface="Source Sans Pro"/>
            </a:endParaRPr>
          </a:p>
        </p:txBody>
      </p:sp>
      <p:sp>
        <p:nvSpPr>
          <p:cNvPr id="77" name="object 8">
            <a:extLst>
              <a:ext uri="{FF2B5EF4-FFF2-40B4-BE49-F238E27FC236}">
                <a16:creationId xmlns:a16="http://schemas.microsoft.com/office/drawing/2014/main" id="{B01335BC-1739-1540-FFD1-FB2F58E8C353}"/>
              </a:ext>
            </a:extLst>
          </p:cNvPr>
          <p:cNvSpPr txBox="1"/>
          <p:nvPr/>
        </p:nvSpPr>
        <p:spPr>
          <a:xfrm>
            <a:off x="11642736" y="6172200"/>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Small Position Bottom Right</a:t>
            </a:r>
            <a:endParaRPr sz="1400" dirty="0">
              <a:solidFill>
                <a:schemeClr val="bg1"/>
              </a:solidFill>
              <a:latin typeface="Source Sans Pro"/>
              <a:cs typeface="Source Sans Pro"/>
            </a:endParaRPr>
          </a:p>
        </p:txBody>
      </p:sp>
      <p:sp>
        <p:nvSpPr>
          <p:cNvPr id="78" name="object 8">
            <a:extLst>
              <a:ext uri="{FF2B5EF4-FFF2-40B4-BE49-F238E27FC236}">
                <a16:creationId xmlns:a16="http://schemas.microsoft.com/office/drawing/2014/main" id="{76542D07-E223-8A0E-A6F2-0BB2238653D0}"/>
              </a:ext>
            </a:extLst>
          </p:cNvPr>
          <p:cNvSpPr txBox="1"/>
          <p:nvPr/>
        </p:nvSpPr>
        <p:spPr>
          <a:xfrm>
            <a:off x="14367648" y="6172200"/>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Window Small Position Top Left</a:t>
            </a:r>
            <a:endParaRPr sz="1400" dirty="0">
              <a:solidFill>
                <a:schemeClr val="bg1"/>
              </a:solidFill>
              <a:latin typeface="Source Sans Pro"/>
              <a:cs typeface="Source Sans Pro"/>
            </a:endParaRPr>
          </a:p>
        </p:txBody>
      </p:sp>
      <p:sp>
        <p:nvSpPr>
          <p:cNvPr id="23" name="Freeform: Shape 20">
            <a:extLst>
              <a:ext uri="{FF2B5EF4-FFF2-40B4-BE49-F238E27FC236}">
                <a16:creationId xmlns:a16="http://schemas.microsoft.com/office/drawing/2014/main" id="{7AA0338C-2F0D-5191-7EBC-623CC175319A}"/>
              </a:ext>
            </a:extLst>
          </p:cNvPr>
          <p:cNvSpPr/>
          <p:nvPr/>
        </p:nvSpPr>
        <p:spPr>
          <a:xfrm>
            <a:off x="1287866" y="4408293"/>
            <a:ext cx="904068" cy="720245"/>
          </a:xfrm>
          <a:custGeom>
            <a:avLst/>
            <a:gdLst>
              <a:gd name="connsiteX0" fmla="*/ 452034 w 904068"/>
              <a:gd name="connsiteY0" fmla="*/ 118569 h 720245"/>
              <a:gd name="connsiteX1" fmla="*/ 86978 w 904068"/>
              <a:gd name="connsiteY1" fmla="*/ 264412 h 720245"/>
              <a:gd name="connsiteX2" fmla="*/ 66926 w 904068"/>
              <a:gd name="connsiteY2" fmla="*/ 264412 h 720245"/>
              <a:gd name="connsiteX3" fmla="*/ 4412 w 904068"/>
              <a:gd name="connsiteY3" fmla="*/ 200938 h 720245"/>
              <a:gd name="connsiteX4" fmla="*/ 4412 w 904068"/>
              <a:gd name="connsiteY4" fmla="*/ 179387 h 720245"/>
              <a:gd name="connsiteX5" fmla="*/ 899657 w 904068"/>
              <a:gd name="connsiteY5" fmla="*/ 179387 h 720245"/>
              <a:gd name="connsiteX6" fmla="*/ 899657 w 904068"/>
              <a:gd name="connsiteY6" fmla="*/ 200938 h 720245"/>
              <a:gd name="connsiteX7" fmla="*/ 837143 w 904068"/>
              <a:gd name="connsiteY7" fmla="*/ 263231 h 720245"/>
              <a:gd name="connsiteX8" fmla="*/ 817091 w 904068"/>
              <a:gd name="connsiteY8" fmla="*/ 263231 h 720245"/>
              <a:gd name="connsiteX9" fmla="*/ 452034 w 904068"/>
              <a:gd name="connsiteY9" fmla="*/ 118569 h 720245"/>
              <a:gd name="connsiteX10" fmla="*/ 469137 w 904068"/>
              <a:gd name="connsiteY10" fmla="*/ 592411 h 720245"/>
              <a:gd name="connsiteX11" fmla="*/ 452034 w 904068"/>
              <a:gd name="connsiteY11" fmla="*/ 590935 h 720245"/>
              <a:gd name="connsiteX12" fmla="*/ 338507 w 904068"/>
              <a:gd name="connsiteY12" fmla="*/ 631972 h 720245"/>
              <a:gd name="connsiteX13" fmla="*/ 338507 w 904068"/>
              <a:gd name="connsiteY13" fmla="*/ 653228 h 720245"/>
              <a:gd name="connsiteX14" fmla="*/ 338507 w 904068"/>
              <a:gd name="connsiteY14" fmla="*/ 653228 h 720245"/>
              <a:gd name="connsiteX15" fmla="*/ 405444 w 904068"/>
              <a:gd name="connsiteY15" fmla="*/ 720245 h 720245"/>
              <a:gd name="connsiteX16" fmla="*/ 549933 w 904068"/>
              <a:gd name="connsiteY16" fmla="*/ 430626 h 720245"/>
              <a:gd name="connsiteX17" fmla="*/ 579421 w 904068"/>
              <a:gd name="connsiteY17" fmla="*/ 371580 h 720245"/>
              <a:gd name="connsiteX18" fmla="*/ 614806 w 904068"/>
              <a:gd name="connsiteY18" fmla="*/ 329067 h 720245"/>
              <a:gd name="connsiteX19" fmla="*/ 172492 w 904068"/>
              <a:gd name="connsiteY19" fmla="*/ 405827 h 720245"/>
              <a:gd name="connsiteX20" fmla="*/ 172492 w 904068"/>
              <a:gd name="connsiteY20" fmla="*/ 427083 h 720245"/>
              <a:gd name="connsiteX21" fmla="*/ 172492 w 904068"/>
              <a:gd name="connsiteY21" fmla="*/ 427083 h 720245"/>
              <a:gd name="connsiteX22" fmla="*/ 233826 w 904068"/>
              <a:gd name="connsiteY22" fmla="*/ 490262 h 720245"/>
              <a:gd name="connsiteX23" fmla="*/ 253878 w 904068"/>
              <a:gd name="connsiteY23" fmla="*/ 490262 h 720245"/>
              <a:gd name="connsiteX24" fmla="*/ 452034 w 904068"/>
              <a:gd name="connsiteY24" fmla="*/ 413798 h 720245"/>
              <a:gd name="connsiteX25" fmla="*/ 549933 w 904068"/>
              <a:gd name="connsiteY25" fmla="*/ 430626 h 72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04068" h="720245">
                <a:moveTo>
                  <a:pt x="452034" y="118569"/>
                </a:moveTo>
                <a:cubicBezTo>
                  <a:pt x="316192" y="118622"/>
                  <a:pt x="185539" y="170819"/>
                  <a:pt x="86978" y="264412"/>
                </a:cubicBezTo>
                <a:cubicBezTo>
                  <a:pt x="81323" y="269663"/>
                  <a:pt x="72581" y="269663"/>
                  <a:pt x="66926" y="264412"/>
                </a:cubicBezTo>
                <a:lnTo>
                  <a:pt x="4412" y="200938"/>
                </a:lnTo>
                <a:cubicBezTo>
                  <a:pt x="-1471" y="194962"/>
                  <a:pt x="-1471" y="185363"/>
                  <a:pt x="4412" y="179387"/>
                </a:cubicBezTo>
                <a:cubicBezTo>
                  <a:pt x="255015" y="-59796"/>
                  <a:pt x="649054" y="-59796"/>
                  <a:pt x="899657" y="179387"/>
                </a:cubicBezTo>
                <a:cubicBezTo>
                  <a:pt x="905539" y="185363"/>
                  <a:pt x="905539" y="194962"/>
                  <a:pt x="899657" y="200938"/>
                </a:cubicBezTo>
                <a:lnTo>
                  <a:pt x="837143" y="263231"/>
                </a:lnTo>
                <a:cubicBezTo>
                  <a:pt x="831488" y="268482"/>
                  <a:pt x="822746" y="268482"/>
                  <a:pt x="817091" y="263231"/>
                </a:cubicBezTo>
                <a:cubicBezTo>
                  <a:pt x="718346" y="170068"/>
                  <a:pt x="587715" y="118303"/>
                  <a:pt x="452034" y="118569"/>
                </a:cubicBezTo>
                <a:close/>
                <a:moveTo>
                  <a:pt x="469137" y="592411"/>
                </a:moveTo>
                <a:cubicBezTo>
                  <a:pt x="463465" y="591626"/>
                  <a:pt x="457757" y="591134"/>
                  <a:pt x="452034" y="590935"/>
                </a:cubicBezTo>
                <a:cubicBezTo>
                  <a:pt x="410557" y="590868"/>
                  <a:pt x="370375" y="605393"/>
                  <a:pt x="338507" y="631972"/>
                </a:cubicBezTo>
                <a:cubicBezTo>
                  <a:pt x="332815" y="637912"/>
                  <a:pt x="332815" y="647289"/>
                  <a:pt x="338507" y="653228"/>
                </a:cubicBezTo>
                <a:lnTo>
                  <a:pt x="338507" y="653228"/>
                </a:lnTo>
                <a:lnTo>
                  <a:pt x="405444" y="720245"/>
                </a:lnTo>
                <a:close/>
                <a:moveTo>
                  <a:pt x="549933" y="430626"/>
                </a:moveTo>
                <a:lnTo>
                  <a:pt x="579421" y="371580"/>
                </a:lnTo>
                <a:cubicBezTo>
                  <a:pt x="587942" y="354971"/>
                  <a:pt x="600025" y="340454"/>
                  <a:pt x="614806" y="329067"/>
                </a:cubicBezTo>
                <a:cubicBezTo>
                  <a:pt x="465143" y="265147"/>
                  <a:pt x="291937" y="295205"/>
                  <a:pt x="172492" y="405827"/>
                </a:cubicBezTo>
                <a:cubicBezTo>
                  <a:pt x="166643" y="411703"/>
                  <a:pt x="166643" y="421208"/>
                  <a:pt x="172492" y="427083"/>
                </a:cubicBezTo>
                <a:lnTo>
                  <a:pt x="172492" y="427083"/>
                </a:lnTo>
                <a:lnTo>
                  <a:pt x="233826" y="490262"/>
                </a:lnTo>
                <a:cubicBezTo>
                  <a:pt x="239481" y="495513"/>
                  <a:pt x="248222" y="495513"/>
                  <a:pt x="253878" y="490262"/>
                </a:cubicBezTo>
                <a:cubicBezTo>
                  <a:pt x="307984" y="440746"/>
                  <a:pt x="378731" y="413446"/>
                  <a:pt x="452034" y="413798"/>
                </a:cubicBezTo>
                <a:cubicBezTo>
                  <a:pt x="485375" y="413914"/>
                  <a:pt x="518463" y="419602"/>
                  <a:pt x="549933" y="430626"/>
                </a:cubicBezTo>
                <a:close/>
              </a:path>
            </a:pathLst>
          </a:custGeom>
          <a:solidFill>
            <a:schemeClr val="bg1">
              <a:alpha val="20000"/>
            </a:schemeClr>
          </a:solidFill>
          <a:ln w="29468" cap="flat">
            <a:noFill/>
            <a:prstDash val="solid"/>
            <a:miter/>
          </a:ln>
        </p:spPr>
        <p:txBody>
          <a:bodyPr rtlCol="0" anchor="ctr"/>
          <a:lstStyle/>
          <a:p>
            <a:endParaRPr lang="en-US"/>
          </a:p>
        </p:txBody>
      </p:sp>
      <p:sp>
        <p:nvSpPr>
          <p:cNvPr id="24" name="Freeform: Shape 21">
            <a:extLst>
              <a:ext uri="{FF2B5EF4-FFF2-40B4-BE49-F238E27FC236}">
                <a16:creationId xmlns:a16="http://schemas.microsoft.com/office/drawing/2014/main" id="{7EB5CF49-3090-4D57-7693-FA13C1616E40}"/>
              </a:ext>
            </a:extLst>
          </p:cNvPr>
          <p:cNvSpPr/>
          <p:nvPr/>
        </p:nvSpPr>
        <p:spPr>
          <a:xfrm>
            <a:off x="1740168" y="4786796"/>
            <a:ext cx="471465" cy="471937"/>
          </a:xfrm>
          <a:custGeom>
            <a:avLst/>
            <a:gdLst>
              <a:gd name="connsiteX0" fmla="*/ 466522 w 471465"/>
              <a:gd name="connsiteY0" fmla="*/ 402559 h 471937"/>
              <a:gd name="connsiteX1" fmla="*/ 278686 w 471465"/>
              <a:gd name="connsiteY1" fmla="*/ 26438 h 471937"/>
              <a:gd name="connsiteX2" fmla="*/ 214113 w 471465"/>
              <a:gd name="connsiteY2" fmla="*/ 5178 h 471937"/>
              <a:gd name="connsiteX3" fmla="*/ 214108 w 471465"/>
              <a:gd name="connsiteY3" fmla="*/ 5181 h 471937"/>
              <a:gd name="connsiteX4" fmla="*/ 192877 w 471465"/>
              <a:gd name="connsiteY4" fmla="*/ 26438 h 471937"/>
              <a:gd name="connsiteX5" fmla="*/ 5041 w 471465"/>
              <a:gd name="connsiteY5" fmla="*/ 402559 h 471937"/>
              <a:gd name="connsiteX6" fmla="*/ 26443 w 471465"/>
              <a:gd name="connsiteY6" fmla="*/ 466712 h 471937"/>
              <a:gd name="connsiteX7" fmla="*/ 26861 w 471465"/>
              <a:gd name="connsiteY7" fmla="*/ 466918 h 471937"/>
              <a:gd name="connsiteX8" fmla="*/ 47798 w 471465"/>
              <a:gd name="connsiteY8" fmla="*/ 471937 h 471937"/>
              <a:gd name="connsiteX9" fmla="*/ 423470 w 471465"/>
              <a:gd name="connsiteY9" fmla="*/ 471937 h 471937"/>
              <a:gd name="connsiteX10" fmla="*/ 471465 w 471465"/>
              <a:gd name="connsiteY10" fmla="*/ 423746 h 471937"/>
              <a:gd name="connsiteX11" fmla="*/ 466522 w 471465"/>
              <a:gd name="connsiteY11" fmla="*/ 402559 h 471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1465" h="471937">
                <a:moveTo>
                  <a:pt x="466522" y="402559"/>
                </a:moveTo>
                <a:lnTo>
                  <a:pt x="278686" y="26438"/>
                </a:lnTo>
                <a:cubicBezTo>
                  <a:pt x="266718" y="2715"/>
                  <a:pt x="237808" y="-6804"/>
                  <a:pt x="214113" y="5178"/>
                </a:cubicBezTo>
                <a:cubicBezTo>
                  <a:pt x="214112" y="5179"/>
                  <a:pt x="214110" y="5180"/>
                  <a:pt x="214108" y="5181"/>
                </a:cubicBezTo>
                <a:cubicBezTo>
                  <a:pt x="204993" y="9881"/>
                  <a:pt x="197571" y="17312"/>
                  <a:pt x="192877" y="26438"/>
                </a:cubicBezTo>
                <a:lnTo>
                  <a:pt x="5041" y="402559"/>
                </a:lnTo>
                <a:cubicBezTo>
                  <a:pt x="-6744" y="426191"/>
                  <a:pt x="2839" y="454914"/>
                  <a:pt x="26443" y="466712"/>
                </a:cubicBezTo>
                <a:cubicBezTo>
                  <a:pt x="26582" y="466782"/>
                  <a:pt x="26722" y="466850"/>
                  <a:pt x="26861" y="466918"/>
                </a:cubicBezTo>
                <a:cubicBezTo>
                  <a:pt x="33353" y="470205"/>
                  <a:pt x="40523" y="471924"/>
                  <a:pt x="47798" y="471937"/>
                </a:cubicBezTo>
                <a:lnTo>
                  <a:pt x="423470" y="471937"/>
                </a:lnTo>
                <a:cubicBezTo>
                  <a:pt x="450015" y="471899"/>
                  <a:pt x="471504" y="450323"/>
                  <a:pt x="471465" y="423746"/>
                </a:cubicBezTo>
                <a:cubicBezTo>
                  <a:pt x="471454" y="416398"/>
                  <a:pt x="469764" y="409151"/>
                  <a:pt x="466522" y="402559"/>
                </a:cubicBezTo>
                <a:close/>
              </a:path>
            </a:pathLst>
          </a:custGeom>
          <a:solidFill>
            <a:schemeClr val="bg1"/>
          </a:solidFill>
          <a:ln w="29468" cap="flat">
            <a:noFill/>
            <a:prstDash val="solid"/>
            <a:miter/>
          </a:ln>
        </p:spPr>
        <p:txBody>
          <a:bodyPr rtlCol="0" anchor="ctr"/>
          <a:lstStyle/>
          <a:p>
            <a:endParaRPr lang="en-US"/>
          </a:p>
        </p:txBody>
      </p:sp>
      <p:sp>
        <p:nvSpPr>
          <p:cNvPr id="25" name="Freeform: Shape 22">
            <a:extLst>
              <a:ext uri="{FF2B5EF4-FFF2-40B4-BE49-F238E27FC236}">
                <a16:creationId xmlns:a16="http://schemas.microsoft.com/office/drawing/2014/main" id="{898060AD-05C8-65C6-7E13-EC7A80006A61}"/>
              </a:ext>
            </a:extLst>
          </p:cNvPr>
          <p:cNvSpPr/>
          <p:nvPr/>
        </p:nvSpPr>
        <p:spPr>
          <a:xfrm>
            <a:off x="1946314" y="4904459"/>
            <a:ext cx="58975" cy="295228"/>
          </a:xfrm>
          <a:custGeom>
            <a:avLst/>
            <a:gdLst>
              <a:gd name="connsiteX0" fmla="*/ 58975 w 58975"/>
              <a:gd name="connsiteY0" fmla="*/ 295228 h 295228"/>
              <a:gd name="connsiteX1" fmla="*/ 0 w 58975"/>
              <a:gd name="connsiteY1" fmla="*/ 295228 h 295228"/>
              <a:gd name="connsiteX2" fmla="*/ 0 w 58975"/>
              <a:gd name="connsiteY2" fmla="*/ 236183 h 295228"/>
              <a:gd name="connsiteX3" fmla="*/ 58975 w 58975"/>
              <a:gd name="connsiteY3" fmla="*/ 236183 h 295228"/>
              <a:gd name="connsiteX4" fmla="*/ 58975 w 58975"/>
              <a:gd name="connsiteY4" fmla="*/ 177137 h 295228"/>
              <a:gd name="connsiteX5" fmla="*/ 29488 w 58975"/>
              <a:gd name="connsiteY5" fmla="*/ 206660 h 295228"/>
              <a:gd name="connsiteX6" fmla="*/ 0 w 58975"/>
              <a:gd name="connsiteY6" fmla="*/ 177137 h 295228"/>
              <a:gd name="connsiteX7" fmla="*/ 0 w 58975"/>
              <a:gd name="connsiteY7" fmla="*/ 29523 h 295228"/>
              <a:gd name="connsiteX8" fmla="*/ 29488 w 58975"/>
              <a:gd name="connsiteY8" fmla="*/ 0 h 295228"/>
              <a:gd name="connsiteX9" fmla="*/ 58975 w 58975"/>
              <a:gd name="connsiteY9" fmla="*/ 29523 h 295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8975" h="295228">
                <a:moveTo>
                  <a:pt x="58975" y="295228"/>
                </a:moveTo>
                <a:lnTo>
                  <a:pt x="0" y="295228"/>
                </a:lnTo>
                <a:lnTo>
                  <a:pt x="0" y="236183"/>
                </a:lnTo>
                <a:lnTo>
                  <a:pt x="58975" y="236183"/>
                </a:lnTo>
                <a:close/>
                <a:moveTo>
                  <a:pt x="58975" y="177137"/>
                </a:moveTo>
                <a:cubicBezTo>
                  <a:pt x="58975" y="193442"/>
                  <a:pt x="45773" y="206660"/>
                  <a:pt x="29488" y="206660"/>
                </a:cubicBezTo>
                <a:cubicBezTo>
                  <a:pt x="13202" y="206660"/>
                  <a:pt x="0" y="193442"/>
                  <a:pt x="0" y="177137"/>
                </a:cubicBezTo>
                <a:lnTo>
                  <a:pt x="0" y="29523"/>
                </a:lnTo>
                <a:cubicBezTo>
                  <a:pt x="0" y="13218"/>
                  <a:pt x="13202" y="0"/>
                  <a:pt x="29488" y="0"/>
                </a:cubicBezTo>
                <a:cubicBezTo>
                  <a:pt x="45773" y="0"/>
                  <a:pt x="58975" y="13218"/>
                  <a:pt x="58975" y="29523"/>
                </a:cubicBezTo>
                <a:close/>
              </a:path>
            </a:pathLst>
          </a:custGeom>
          <a:solidFill>
            <a:schemeClr val="tx1"/>
          </a:solidFill>
          <a:ln w="29468" cap="flat">
            <a:noFill/>
            <a:prstDash val="solid"/>
            <a:miter/>
          </a:ln>
        </p:spPr>
        <p:txBody>
          <a:bodyPr rtlCol="0" anchor="ctr"/>
          <a:lstStyle/>
          <a:p>
            <a:endParaRPr lang="en-US"/>
          </a:p>
        </p:txBody>
      </p:sp>
      <p:grpSp>
        <p:nvGrpSpPr>
          <p:cNvPr id="26" name="Picture Placeholder 62">
            <a:extLst>
              <a:ext uri="{FF2B5EF4-FFF2-40B4-BE49-F238E27FC236}">
                <a16:creationId xmlns:a16="http://schemas.microsoft.com/office/drawing/2014/main" id="{9A80E0DB-3D1D-9D5C-DD6F-783ED37F56C6}"/>
              </a:ext>
            </a:extLst>
          </p:cNvPr>
          <p:cNvGrpSpPr/>
          <p:nvPr/>
        </p:nvGrpSpPr>
        <p:grpSpPr>
          <a:xfrm>
            <a:off x="15154806" y="1703367"/>
            <a:ext cx="943604" cy="943144"/>
            <a:chOff x="1298347" y="6934519"/>
            <a:chExt cx="943604" cy="943144"/>
          </a:xfrm>
        </p:grpSpPr>
        <p:sp>
          <p:nvSpPr>
            <p:cNvPr id="27" name="Freeform: Shape 24">
              <a:extLst>
                <a:ext uri="{FF2B5EF4-FFF2-40B4-BE49-F238E27FC236}">
                  <a16:creationId xmlns:a16="http://schemas.microsoft.com/office/drawing/2014/main" id="{0D14040C-DE56-08C9-4F81-AC595C8E3550}"/>
                </a:ext>
              </a:extLst>
            </p:cNvPr>
            <p:cNvSpPr/>
            <p:nvPr/>
          </p:nvSpPr>
          <p:spPr>
            <a:xfrm>
              <a:off x="1318114" y="7022166"/>
              <a:ext cx="904068" cy="267126"/>
            </a:xfrm>
            <a:custGeom>
              <a:avLst/>
              <a:gdLst>
                <a:gd name="connsiteX0" fmla="*/ 452034 w 904068"/>
                <a:gd name="connsiteY0" fmla="*/ 118665 h 267126"/>
                <a:gd name="connsiteX1" fmla="*/ 817091 w 904068"/>
                <a:gd name="connsiteY1" fmla="*/ 263084 h 267126"/>
                <a:gd name="connsiteX2" fmla="*/ 837143 w 904068"/>
                <a:gd name="connsiteY2" fmla="*/ 263084 h 267126"/>
                <a:gd name="connsiteX3" fmla="*/ 899657 w 904068"/>
                <a:gd name="connsiteY3" fmla="*/ 200601 h 267126"/>
                <a:gd name="connsiteX4" fmla="*/ 899657 w 904068"/>
                <a:gd name="connsiteY4" fmla="*/ 179085 h 267126"/>
                <a:gd name="connsiteX5" fmla="*/ 4412 w 904068"/>
                <a:gd name="connsiteY5" fmla="*/ 179085 h 267126"/>
                <a:gd name="connsiteX6" fmla="*/ 4412 w 904068"/>
                <a:gd name="connsiteY6" fmla="*/ 200601 h 267126"/>
                <a:gd name="connsiteX7" fmla="*/ 66926 w 904068"/>
                <a:gd name="connsiteY7" fmla="*/ 263084 h 267126"/>
                <a:gd name="connsiteX8" fmla="*/ 86978 w 904068"/>
                <a:gd name="connsiteY8" fmla="*/ 263084 h 267126"/>
                <a:gd name="connsiteX9" fmla="*/ 452034 w 904068"/>
                <a:gd name="connsiteY9" fmla="*/ 118665 h 267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4068" h="267126">
                  <a:moveTo>
                    <a:pt x="452034" y="118665"/>
                  </a:moveTo>
                  <a:cubicBezTo>
                    <a:pt x="587715" y="118399"/>
                    <a:pt x="718346" y="170077"/>
                    <a:pt x="817091" y="263084"/>
                  </a:cubicBezTo>
                  <a:cubicBezTo>
                    <a:pt x="822687" y="268474"/>
                    <a:pt x="831547" y="268474"/>
                    <a:pt x="837143" y="263084"/>
                  </a:cubicBezTo>
                  <a:lnTo>
                    <a:pt x="899657" y="200601"/>
                  </a:lnTo>
                  <a:cubicBezTo>
                    <a:pt x="905539" y="194634"/>
                    <a:pt x="905539" y="185052"/>
                    <a:pt x="899657" y="179085"/>
                  </a:cubicBezTo>
                  <a:cubicBezTo>
                    <a:pt x="649054" y="-59695"/>
                    <a:pt x="255015" y="-59695"/>
                    <a:pt x="4412" y="179085"/>
                  </a:cubicBezTo>
                  <a:cubicBezTo>
                    <a:pt x="-1471" y="185052"/>
                    <a:pt x="-1471" y="194634"/>
                    <a:pt x="4412" y="200601"/>
                  </a:cubicBezTo>
                  <a:lnTo>
                    <a:pt x="66926" y="263084"/>
                  </a:lnTo>
                  <a:cubicBezTo>
                    <a:pt x="72522" y="268474"/>
                    <a:pt x="81381" y="268474"/>
                    <a:pt x="86978" y="263084"/>
                  </a:cubicBezTo>
                  <a:cubicBezTo>
                    <a:pt x="185723" y="170077"/>
                    <a:pt x="316354" y="118399"/>
                    <a:pt x="452034" y="118665"/>
                  </a:cubicBezTo>
                  <a:close/>
                </a:path>
              </a:pathLst>
            </a:custGeom>
            <a:solidFill>
              <a:schemeClr val="bg1">
                <a:alpha val="20000"/>
              </a:schemeClr>
            </a:solidFill>
            <a:ln w="29468" cap="flat">
              <a:noFill/>
              <a:prstDash val="solid"/>
              <a:miter/>
            </a:ln>
          </p:spPr>
          <p:txBody>
            <a:bodyPr rtlCol="0" anchor="ctr"/>
            <a:lstStyle/>
            <a:p>
              <a:endParaRPr lang="en-US"/>
            </a:p>
          </p:txBody>
        </p:sp>
        <p:sp>
          <p:nvSpPr>
            <p:cNvPr id="28" name="Freeform: Shape 25">
              <a:extLst>
                <a:ext uri="{FF2B5EF4-FFF2-40B4-BE49-F238E27FC236}">
                  <a16:creationId xmlns:a16="http://schemas.microsoft.com/office/drawing/2014/main" id="{DFC2870A-3E8B-843F-52EC-E70440D48CE6}"/>
                </a:ext>
              </a:extLst>
            </p:cNvPr>
            <p:cNvSpPr/>
            <p:nvPr/>
          </p:nvSpPr>
          <p:spPr>
            <a:xfrm>
              <a:off x="1486365" y="7318658"/>
              <a:ext cx="569335" cy="463261"/>
            </a:xfrm>
            <a:custGeom>
              <a:avLst/>
              <a:gdLst>
                <a:gd name="connsiteX0" fmla="*/ 294104 w 569335"/>
                <a:gd name="connsiteY0" fmla="*/ 458796 h 463261"/>
                <a:gd name="connsiteX1" fmla="*/ 274097 w 569335"/>
                <a:gd name="connsiteY1" fmla="*/ 459430 h 463261"/>
                <a:gd name="connsiteX2" fmla="*/ 273462 w 569335"/>
                <a:gd name="connsiteY2" fmla="*/ 458796 h 463261"/>
                <a:gd name="connsiteX3" fmla="*/ 169666 w 569335"/>
                <a:gd name="connsiteY3" fmla="*/ 355345 h 463261"/>
                <a:gd name="connsiteX4" fmla="*/ 169106 w 569335"/>
                <a:gd name="connsiteY4" fmla="*/ 334095 h 463261"/>
                <a:gd name="connsiteX5" fmla="*/ 169666 w 569335"/>
                <a:gd name="connsiteY5" fmla="*/ 333535 h 463261"/>
                <a:gd name="connsiteX6" fmla="*/ 396721 w 569335"/>
                <a:gd name="connsiteY6" fmla="*/ 333535 h 463261"/>
                <a:gd name="connsiteX7" fmla="*/ 397281 w 569335"/>
                <a:gd name="connsiteY7" fmla="*/ 354785 h 463261"/>
                <a:gd name="connsiteX8" fmla="*/ 396721 w 569335"/>
                <a:gd name="connsiteY8" fmla="*/ 355345 h 463261"/>
                <a:gd name="connsiteX9" fmla="*/ 65575 w 569335"/>
                <a:gd name="connsiteY9" fmla="*/ 193537 h 463261"/>
                <a:gd name="connsiteX10" fmla="*/ 85626 w 569335"/>
                <a:gd name="connsiteY10" fmla="*/ 193537 h 463261"/>
                <a:gd name="connsiteX11" fmla="*/ 481940 w 569335"/>
                <a:gd name="connsiteY11" fmla="*/ 193537 h 463261"/>
                <a:gd name="connsiteX12" fmla="*/ 501992 w 569335"/>
                <a:gd name="connsiteY12" fmla="*/ 193537 h 463261"/>
                <a:gd name="connsiteX13" fmla="*/ 564800 w 569335"/>
                <a:gd name="connsiteY13" fmla="*/ 131053 h 463261"/>
                <a:gd name="connsiteX14" fmla="*/ 565060 w 569335"/>
                <a:gd name="connsiteY14" fmla="*/ 109797 h 463261"/>
                <a:gd name="connsiteX15" fmla="*/ 564800 w 569335"/>
                <a:gd name="connsiteY15" fmla="*/ 109538 h 463261"/>
                <a:gd name="connsiteX16" fmla="*/ 4535 w 569335"/>
                <a:gd name="connsiteY16" fmla="*/ 109538 h 463261"/>
                <a:gd name="connsiteX17" fmla="*/ 4276 w 569335"/>
                <a:gd name="connsiteY17" fmla="*/ 130794 h 463261"/>
                <a:gd name="connsiteX18" fmla="*/ 4535 w 569335"/>
                <a:gd name="connsiteY18" fmla="*/ 131053 h 463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9335" h="463261">
                  <a:moveTo>
                    <a:pt x="294104" y="458796"/>
                  </a:moveTo>
                  <a:cubicBezTo>
                    <a:pt x="288754" y="464493"/>
                    <a:pt x="279797" y="464777"/>
                    <a:pt x="274097" y="459430"/>
                  </a:cubicBezTo>
                  <a:cubicBezTo>
                    <a:pt x="273879" y="459226"/>
                    <a:pt x="273667" y="459014"/>
                    <a:pt x="273462" y="458796"/>
                  </a:cubicBezTo>
                  <a:lnTo>
                    <a:pt x="169666" y="355345"/>
                  </a:lnTo>
                  <a:cubicBezTo>
                    <a:pt x="163640" y="349631"/>
                    <a:pt x="163390" y="340117"/>
                    <a:pt x="169106" y="334095"/>
                  </a:cubicBezTo>
                  <a:cubicBezTo>
                    <a:pt x="169288" y="333903"/>
                    <a:pt x="169474" y="333716"/>
                    <a:pt x="169666" y="333535"/>
                  </a:cubicBezTo>
                  <a:cubicBezTo>
                    <a:pt x="235370" y="278593"/>
                    <a:pt x="331017" y="278593"/>
                    <a:pt x="396721" y="333535"/>
                  </a:cubicBezTo>
                  <a:cubicBezTo>
                    <a:pt x="402746" y="339248"/>
                    <a:pt x="402997" y="348762"/>
                    <a:pt x="397281" y="354785"/>
                  </a:cubicBezTo>
                  <a:cubicBezTo>
                    <a:pt x="397099" y="354976"/>
                    <a:pt x="396912" y="355163"/>
                    <a:pt x="396721" y="355345"/>
                  </a:cubicBezTo>
                  <a:close/>
                  <a:moveTo>
                    <a:pt x="65575" y="193537"/>
                  </a:moveTo>
                  <a:cubicBezTo>
                    <a:pt x="71171" y="198927"/>
                    <a:pt x="80030" y="198927"/>
                    <a:pt x="85626" y="193537"/>
                  </a:cubicBezTo>
                  <a:cubicBezTo>
                    <a:pt x="198039" y="91579"/>
                    <a:pt x="369527" y="91579"/>
                    <a:pt x="481940" y="193537"/>
                  </a:cubicBezTo>
                  <a:cubicBezTo>
                    <a:pt x="487536" y="198927"/>
                    <a:pt x="496395" y="198927"/>
                    <a:pt x="501992" y="193537"/>
                  </a:cubicBezTo>
                  <a:lnTo>
                    <a:pt x="564800" y="131053"/>
                  </a:lnTo>
                  <a:cubicBezTo>
                    <a:pt x="570744" y="125255"/>
                    <a:pt x="570861" y="115739"/>
                    <a:pt x="565060" y="109797"/>
                  </a:cubicBezTo>
                  <a:cubicBezTo>
                    <a:pt x="564974" y="109710"/>
                    <a:pt x="564888" y="109623"/>
                    <a:pt x="564800" y="109538"/>
                  </a:cubicBezTo>
                  <a:cubicBezTo>
                    <a:pt x="406628" y="-36513"/>
                    <a:pt x="162708" y="-36513"/>
                    <a:pt x="4535" y="109538"/>
                  </a:cubicBezTo>
                  <a:cubicBezTo>
                    <a:pt x="-1409" y="115336"/>
                    <a:pt x="-1525" y="124853"/>
                    <a:pt x="4276" y="130794"/>
                  </a:cubicBezTo>
                  <a:cubicBezTo>
                    <a:pt x="4361" y="130881"/>
                    <a:pt x="4448" y="130968"/>
                    <a:pt x="4535" y="131053"/>
                  </a:cubicBezTo>
                  <a:close/>
                </a:path>
              </a:pathLst>
            </a:custGeom>
            <a:solidFill>
              <a:schemeClr val="bg1"/>
            </a:solidFill>
            <a:ln w="29468" cap="flat">
              <a:noFill/>
              <a:prstDash val="solid"/>
              <a:miter/>
            </a:ln>
          </p:spPr>
          <p:txBody>
            <a:bodyPr rtlCol="0" anchor="ctr"/>
            <a:lstStyle/>
            <a:p>
              <a:endParaRPr lang="en-US"/>
            </a:p>
          </p:txBody>
        </p:sp>
        <p:sp>
          <p:nvSpPr>
            <p:cNvPr id="29" name="Freeform: Shape 26">
              <a:extLst>
                <a:ext uri="{FF2B5EF4-FFF2-40B4-BE49-F238E27FC236}">
                  <a16:creationId xmlns:a16="http://schemas.microsoft.com/office/drawing/2014/main" id="{ED743F80-5C33-2F5B-56B9-3C818465C14D}"/>
                </a:ext>
              </a:extLst>
            </p:cNvPr>
            <p:cNvSpPr/>
            <p:nvPr/>
          </p:nvSpPr>
          <p:spPr>
            <a:xfrm>
              <a:off x="1298347" y="6934519"/>
              <a:ext cx="943604" cy="943144"/>
            </a:xfrm>
            <a:custGeom>
              <a:avLst/>
              <a:gdLst>
                <a:gd name="connsiteX0" fmla="*/ 943604 w 943604"/>
                <a:gd name="connsiteY0" fmla="*/ 0 h 943144"/>
                <a:gd name="connsiteX1" fmla="*/ 943604 w 943604"/>
                <a:gd name="connsiteY1" fmla="*/ 943144 h 943144"/>
                <a:gd name="connsiteX2" fmla="*/ 0 w 943604"/>
                <a:gd name="connsiteY2" fmla="*/ 943144 h 943144"/>
                <a:gd name="connsiteX3" fmla="*/ 0 w 943604"/>
                <a:gd name="connsiteY3" fmla="*/ 0 h 943144"/>
              </a:gdLst>
              <a:ahLst/>
              <a:cxnLst>
                <a:cxn ang="0">
                  <a:pos x="connsiteX0" y="connsiteY0"/>
                </a:cxn>
                <a:cxn ang="0">
                  <a:pos x="connsiteX1" y="connsiteY1"/>
                </a:cxn>
                <a:cxn ang="0">
                  <a:pos x="connsiteX2" y="connsiteY2"/>
                </a:cxn>
                <a:cxn ang="0">
                  <a:pos x="connsiteX3" y="connsiteY3"/>
                </a:cxn>
              </a:cxnLst>
              <a:rect l="l" t="t" r="r" b="b"/>
              <a:pathLst>
                <a:path w="943604" h="943144">
                  <a:moveTo>
                    <a:pt x="943604" y="0"/>
                  </a:moveTo>
                  <a:lnTo>
                    <a:pt x="943604" y="943144"/>
                  </a:lnTo>
                  <a:lnTo>
                    <a:pt x="0" y="943144"/>
                  </a:lnTo>
                  <a:lnTo>
                    <a:pt x="0" y="0"/>
                  </a:lnTo>
                </a:path>
              </a:pathLst>
            </a:custGeom>
            <a:noFill/>
            <a:ln w="29468" cap="flat">
              <a:noFill/>
              <a:prstDash val="solid"/>
              <a:miter/>
            </a:ln>
          </p:spPr>
          <p:txBody>
            <a:bodyPr rtlCol="0" anchor="ctr"/>
            <a:lstStyle/>
            <a:p>
              <a:endParaRPr lang="en-US"/>
            </a:p>
          </p:txBody>
        </p:sp>
      </p:grpSp>
      <p:grpSp>
        <p:nvGrpSpPr>
          <p:cNvPr id="30" name="Picture Placeholder 60">
            <a:extLst>
              <a:ext uri="{FF2B5EF4-FFF2-40B4-BE49-F238E27FC236}">
                <a16:creationId xmlns:a16="http://schemas.microsoft.com/office/drawing/2014/main" id="{AE7F9555-C64F-2C2B-40C8-B90D005BEFA9}"/>
              </a:ext>
            </a:extLst>
          </p:cNvPr>
          <p:cNvGrpSpPr/>
          <p:nvPr/>
        </p:nvGrpSpPr>
        <p:grpSpPr>
          <a:xfrm>
            <a:off x="12345685" y="1698101"/>
            <a:ext cx="943604" cy="946320"/>
            <a:chOff x="15115018" y="4269804"/>
            <a:chExt cx="943604" cy="946320"/>
          </a:xfrm>
        </p:grpSpPr>
        <p:sp>
          <p:nvSpPr>
            <p:cNvPr id="31" name="Freeform: Shape 31">
              <a:extLst>
                <a:ext uri="{FF2B5EF4-FFF2-40B4-BE49-F238E27FC236}">
                  <a16:creationId xmlns:a16="http://schemas.microsoft.com/office/drawing/2014/main" id="{109F0BE1-BD25-4147-894C-A0D67917F246}"/>
                </a:ext>
              </a:extLst>
            </p:cNvPr>
            <p:cNvSpPr/>
            <p:nvPr/>
          </p:nvSpPr>
          <p:spPr>
            <a:xfrm>
              <a:off x="15468014" y="4947409"/>
              <a:ext cx="236431" cy="171221"/>
            </a:xfrm>
            <a:custGeom>
              <a:avLst/>
              <a:gdLst>
                <a:gd name="connsiteX0" fmla="*/ 129126 w 236431"/>
                <a:gd name="connsiteY0" fmla="*/ 166748 h 171221"/>
                <a:gd name="connsiteX1" fmla="*/ 109120 w 236431"/>
                <a:gd name="connsiteY1" fmla="*/ 167383 h 171221"/>
                <a:gd name="connsiteX2" fmla="*/ 108485 w 236431"/>
                <a:gd name="connsiteY2" fmla="*/ 166748 h 171221"/>
                <a:gd name="connsiteX3" fmla="*/ 4689 w 236431"/>
                <a:gd name="connsiteY3" fmla="*/ 63123 h 171221"/>
                <a:gd name="connsiteX4" fmla="*/ 4128 w 236431"/>
                <a:gd name="connsiteY4" fmla="*/ 41837 h 171221"/>
                <a:gd name="connsiteX5" fmla="*/ 4689 w 236431"/>
                <a:gd name="connsiteY5" fmla="*/ 41276 h 171221"/>
                <a:gd name="connsiteX6" fmla="*/ 231743 w 236431"/>
                <a:gd name="connsiteY6" fmla="*/ 41276 h 171221"/>
                <a:gd name="connsiteX7" fmla="*/ 232304 w 236431"/>
                <a:gd name="connsiteY7" fmla="*/ 62562 h 171221"/>
                <a:gd name="connsiteX8" fmla="*/ 231743 w 236431"/>
                <a:gd name="connsiteY8" fmla="*/ 63123 h 17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431" h="171221">
                  <a:moveTo>
                    <a:pt x="129126" y="166748"/>
                  </a:moveTo>
                  <a:cubicBezTo>
                    <a:pt x="123777" y="172455"/>
                    <a:pt x="114820" y="172739"/>
                    <a:pt x="109120" y="167383"/>
                  </a:cubicBezTo>
                  <a:cubicBezTo>
                    <a:pt x="108901" y="167178"/>
                    <a:pt x="108690" y="166966"/>
                    <a:pt x="108485" y="166748"/>
                  </a:cubicBezTo>
                  <a:lnTo>
                    <a:pt x="4689" y="63123"/>
                  </a:lnTo>
                  <a:cubicBezTo>
                    <a:pt x="-1337" y="57400"/>
                    <a:pt x="-1588" y="47870"/>
                    <a:pt x="4128" y="41837"/>
                  </a:cubicBezTo>
                  <a:cubicBezTo>
                    <a:pt x="4310" y="41645"/>
                    <a:pt x="4497" y="41458"/>
                    <a:pt x="4689" y="41276"/>
                  </a:cubicBezTo>
                  <a:cubicBezTo>
                    <a:pt x="70393" y="-13759"/>
                    <a:pt x="166039" y="-13759"/>
                    <a:pt x="231743" y="41276"/>
                  </a:cubicBezTo>
                  <a:cubicBezTo>
                    <a:pt x="237769" y="46999"/>
                    <a:pt x="238020" y="56529"/>
                    <a:pt x="232304" y="62562"/>
                  </a:cubicBezTo>
                  <a:cubicBezTo>
                    <a:pt x="232122" y="62754"/>
                    <a:pt x="231935" y="62941"/>
                    <a:pt x="231743" y="63123"/>
                  </a:cubicBezTo>
                  <a:close/>
                </a:path>
              </a:pathLst>
            </a:custGeom>
            <a:solidFill>
              <a:schemeClr val="bg1"/>
            </a:solidFill>
            <a:ln w="29468" cap="flat">
              <a:noFill/>
              <a:prstDash val="solid"/>
              <a:miter/>
            </a:ln>
          </p:spPr>
          <p:txBody>
            <a:bodyPr rtlCol="0" anchor="ctr"/>
            <a:lstStyle/>
            <a:p>
              <a:endParaRPr lang="en-US"/>
            </a:p>
          </p:txBody>
        </p:sp>
        <p:sp>
          <p:nvSpPr>
            <p:cNvPr id="32" name="Freeform: Shape 32">
              <a:extLst>
                <a:ext uri="{FF2B5EF4-FFF2-40B4-BE49-F238E27FC236}">
                  <a16:creationId xmlns:a16="http://schemas.microsoft.com/office/drawing/2014/main" id="{05263D91-B131-AB2B-73F9-41557B1A1D58}"/>
                </a:ext>
              </a:extLst>
            </p:cNvPr>
            <p:cNvSpPr/>
            <p:nvPr/>
          </p:nvSpPr>
          <p:spPr>
            <a:xfrm>
              <a:off x="15134785" y="4357599"/>
              <a:ext cx="904068" cy="493425"/>
            </a:xfrm>
            <a:custGeom>
              <a:avLst/>
              <a:gdLst>
                <a:gd name="connsiteX0" fmla="*/ 86978 w 904068"/>
                <a:gd name="connsiteY0" fmla="*/ 263527 h 493425"/>
                <a:gd name="connsiteX1" fmla="*/ 66926 w 904068"/>
                <a:gd name="connsiteY1" fmla="*/ 263527 h 493425"/>
                <a:gd name="connsiteX2" fmla="*/ 4412 w 904068"/>
                <a:gd name="connsiteY2" fmla="*/ 200938 h 493425"/>
                <a:gd name="connsiteX3" fmla="*/ 4412 w 904068"/>
                <a:gd name="connsiteY3" fmla="*/ 179387 h 493425"/>
                <a:gd name="connsiteX4" fmla="*/ 899657 w 904068"/>
                <a:gd name="connsiteY4" fmla="*/ 179387 h 493425"/>
                <a:gd name="connsiteX5" fmla="*/ 899657 w 904068"/>
                <a:gd name="connsiteY5" fmla="*/ 200938 h 493425"/>
                <a:gd name="connsiteX6" fmla="*/ 837143 w 904068"/>
                <a:gd name="connsiteY6" fmla="*/ 263527 h 493425"/>
                <a:gd name="connsiteX7" fmla="*/ 817091 w 904068"/>
                <a:gd name="connsiteY7" fmla="*/ 263527 h 493425"/>
                <a:gd name="connsiteX8" fmla="*/ 86978 w 904068"/>
                <a:gd name="connsiteY8" fmla="*/ 263527 h 493425"/>
                <a:gd name="connsiteX9" fmla="*/ 234416 w 904068"/>
                <a:gd name="connsiteY9" fmla="*/ 489376 h 493425"/>
                <a:gd name="connsiteX10" fmla="*/ 254467 w 904068"/>
                <a:gd name="connsiteY10" fmla="*/ 489376 h 493425"/>
                <a:gd name="connsiteX11" fmla="*/ 650781 w 904068"/>
                <a:gd name="connsiteY11" fmla="*/ 489376 h 493425"/>
                <a:gd name="connsiteX12" fmla="*/ 670833 w 904068"/>
                <a:gd name="connsiteY12" fmla="*/ 489376 h 493425"/>
                <a:gd name="connsiteX13" fmla="*/ 733641 w 904068"/>
                <a:gd name="connsiteY13" fmla="*/ 426788 h 493425"/>
                <a:gd name="connsiteX14" fmla="*/ 733901 w 904068"/>
                <a:gd name="connsiteY14" fmla="*/ 405496 h 493425"/>
                <a:gd name="connsiteX15" fmla="*/ 733641 w 904068"/>
                <a:gd name="connsiteY15" fmla="*/ 405236 h 493425"/>
                <a:gd name="connsiteX16" fmla="*/ 173376 w 904068"/>
                <a:gd name="connsiteY16" fmla="*/ 405236 h 493425"/>
                <a:gd name="connsiteX17" fmla="*/ 173117 w 904068"/>
                <a:gd name="connsiteY17" fmla="*/ 426528 h 493425"/>
                <a:gd name="connsiteX18" fmla="*/ 173376 w 904068"/>
                <a:gd name="connsiteY18" fmla="*/ 426788 h 493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04068" h="493425">
                  <a:moveTo>
                    <a:pt x="86978" y="263527"/>
                  </a:moveTo>
                  <a:cubicBezTo>
                    <a:pt x="81381" y="268926"/>
                    <a:pt x="72522" y="268926"/>
                    <a:pt x="66926" y="263527"/>
                  </a:cubicBezTo>
                  <a:lnTo>
                    <a:pt x="4412" y="200938"/>
                  </a:lnTo>
                  <a:cubicBezTo>
                    <a:pt x="-1471" y="194962"/>
                    <a:pt x="-1471" y="185363"/>
                    <a:pt x="4412" y="179387"/>
                  </a:cubicBezTo>
                  <a:cubicBezTo>
                    <a:pt x="255015" y="-59796"/>
                    <a:pt x="649054" y="-59796"/>
                    <a:pt x="899657" y="179387"/>
                  </a:cubicBezTo>
                  <a:cubicBezTo>
                    <a:pt x="905539" y="185363"/>
                    <a:pt x="905539" y="194962"/>
                    <a:pt x="899657" y="200938"/>
                  </a:cubicBezTo>
                  <a:lnTo>
                    <a:pt x="837143" y="263527"/>
                  </a:lnTo>
                  <a:cubicBezTo>
                    <a:pt x="831547" y="268926"/>
                    <a:pt x="822687" y="268926"/>
                    <a:pt x="817091" y="263527"/>
                  </a:cubicBezTo>
                  <a:cubicBezTo>
                    <a:pt x="612368" y="69329"/>
                    <a:pt x="291701" y="69329"/>
                    <a:pt x="86978" y="263527"/>
                  </a:cubicBezTo>
                  <a:close/>
                  <a:moveTo>
                    <a:pt x="234416" y="489376"/>
                  </a:moveTo>
                  <a:cubicBezTo>
                    <a:pt x="240012" y="494775"/>
                    <a:pt x="248871" y="494775"/>
                    <a:pt x="254467" y="489376"/>
                  </a:cubicBezTo>
                  <a:cubicBezTo>
                    <a:pt x="366880" y="387248"/>
                    <a:pt x="538368" y="387248"/>
                    <a:pt x="650781" y="489376"/>
                  </a:cubicBezTo>
                  <a:cubicBezTo>
                    <a:pt x="656377" y="494775"/>
                    <a:pt x="665236" y="494775"/>
                    <a:pt x="670833" y="489376"/>
                  </a:cubicBezTo>
                  <a:lnTo>
                    <a:pt x="733641" y="426788"/>
                  </a:lnTo>
                  <a:cubicBezTo>
                    <a:pt x="739585" y="420980"/>
                    <a:pt x="739702" y="411448"/>
                    <a:pt x="733901" y="405496"/>
                  </a:cubicBezTo>
                  <a:cubicBezTo>
                    <a:pt x="733815" y="405409"/>
                    <a:pt x="733729" y="405322"/>
                    <a:pt x="733641" y="405236"/>
                  </a:cubicBezTo>
                  <a:cubicBezTo>
                    <a:pt x="575469" y="258940"/>
                    <a:pt x="331549" y="258940"/>
                    <a:pt x="173376" y="405236"/>
                  </a:cubicBezTo>
                  <a:cubicBezTo>
                    <a:pt x="167432" y="411044"/>
                    <a:pt x="167316" y="420577"/>
                    <a:pt x="173117" y="426528"/>
                  </a:cubicBezTo>
                  <a:cubicBezTo>
                    <a:pt x="173202" y="426616"/>
                    <a:pt x="173289" y="426702"/>
                    <a:pt x="173376" y="426788"/>
                  </a:cubicBezTo>
                  <a:close/>
                </a:path>
              </a:pathLst>
            </a:custGeom>
            <a:solidFill>
              <a:schemeClr val="bg1">
                <a:alpha val="20000"/>
              </a:schemeClr>
            </a:solidFill>
            <a:ln w="29468" cap="flat">
              <a:noFill/>
              <a:prstDash val="solid"/>
              <a:miter/>
            </a:ln>
          </p:spPr>
          <p:txBody>
            <a:bodyPr rtlCol="0" anchor="ctr"/>
            <a:lstStyle/>
            <a:p>
              <a:endParaRPr lang="en-US"/>
            </a:p>
          </p:txBody>
        </p:sp>
        <p:sp>
          <p:nvSpPr>
            <p:cNvPr id="33" name="Freeform: Shape 33">
              <a:extLst>
                <a:ext uri="{FF2B5EF4-FFF2-40B4-BE49-F238E27FC236}">
                  <a16:creationId xmlns:a16="http://schemas.microsoft.com/office/drawing/2014/main" id="{AA2C84BD-553D-F7B7-0029-50709A699C3C}"/>
                </a:ext>
              </a:extLst>
            </p:cNvPr>
            <p:cNvSpPr/>
            <p:nvPr/>
          </p:nvSpPr>
          <p:spPr>
            <a:xfrm>
              <a:off x="15115018" y="4269804"/>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grpSp>
      <p:grpSp>
        <p:nvGrpSpPr>
          <p:cNvPr id="34" name="Picture Placeholder 54">
            <a:extLst>
              <a:ext uri="{FF2B5EF4-FFF2-40B4-BE49-F238E27FC236}">
                <a16:creationId xmlns:a16="http://schemas.microsoft.com/office/drawing/2014/main" id="{43D7815F-3B81-A7E0-7B51-831B019A829D}"/>
              </a:ext>
            </a:extLst>
          </p:cNvPr>
          <p:cNvGrpSpPr/>
          <p:nvPr/>
        </p:nvGrpSpPr>
        <p:grpSpPr>
          <a:xfrm>
            <a:off x="4078680" y="1698130"/>
            <a:ext cx="943604" cy="946320"/>
            <a:chOff x="6822016" y="4269804"/>
            <a:chExt cx="943604" cy="946320"/>
          </a:xfrm>
        </p:grpSpPr>
        <p:sp>
          <p:nvSpPr>
            <p:cNvPr id="35" name="Freeform: Shape 28">
              <a:extLst>
                <a:ext uri="{FF2B5EF4-FFF2-40B4-BE49-F238E27FC236}">
                  <a16:creationId xmlns:a16="http://schemas.microsoft.com/office/drawing/2014/main" id="{77AB68DF-D5E7-9E74-C534-B6CC98294794}"/>
                </a:ext>
              </a:extLst>
            </p:cNvPr>
            <p:cNvSpPr/>
            <p:nvPr/>
          </p:nvSpPr>
          <p:spPr>
            <a:xfrm>
              <a:off x="6880991" y="4299277"/>
              <a:ext cx="825653" cy="885766"/>
            </a:xfrm>
            <a:custGeom>
              <a:avLst/>
              <a:gdLst>
                <a:gd name="connsiteX0" fmla="*/ 809730 w 825653"/>
                <a:gd name="connsiteY0" fmla="*/ 106331 h 885766"/>
                <a:gd name="connsiteX1" fmla="*/ 762255 w 825653"/>
                <a:gd name="connsiteY1" fmla="*/ 81532 h 885766"/>
                <a:gd name="connsiteX2" fmla="*/ 412827 w 825653"/>
                <a:gd name="connsiteY2" fmla="*/ 49 h 885766"/>
                <a:gd name="connsiteX3" fmla="*/ 65463 w 825653"/>
                <a:gd name="connsiteY3" fmla="*/ 81532 h 885766"/>
                <a:gd name="connsiteX4" fmla="*/ 15923 w 825653"/>
                <a:gd name="connsiteY4" fmla="*/ 107512 h 885766"/>
                <a:gd name="connsiteX5" fmla="*/ 0 w 825653"/>
                <a:gd name="connsiteY5" fmla="*/ 133492 h 885766"/>
                <a:gd name="connsiteX6" fmla="*/ 0 w 825653"/>
                <a:gd name="connsiteY6" fmla="*/ 797166 h 885766"/>
                <a:gd name="connsiteX7" fmla="*/ 93476 w 825653"/>
                <a:gd name="connsiteY7" fmla="*/ 885734 h 885766"/>
                <a:gd name="connsiteX8" fmla="*/ 732178 w 825653"/>
                <a:gd name="connsiteY8" fmla="*/ 885734 h 885766"/>
                <a:gd name="connsiteX9" fmla="*/ 825654 w 825653"/>
                <a:gd name="connsiteY9" fmla="*/ 797166 h 885766"/>
                <a:gd name="connsiteX10" fmla="*/ 825654 w 825653"/>
                <a:gd name="connsiteY10" fmla="*/ 132311 h 885766"/>
                <a:gd name="connsiteX11" fmla="*/ 809730 w 825653"/>
                <a:gd name="connsiteY11" fmla="*/ 106331 h 885766"/>
                <a:gd name="connsiteX12" fmla="*/ 353852 w 825653"/>
                <a:gd name="connsiteY12" fmla="*/ 506956 h 885766"/>
                <a:gd name="connsiteX13" fmla="*/ 336454 w 825653"/>
                <a:gd name="connsiteY13" fmla="*/ 548879 h 885766"/>
                <a:gd name="connsiteX14" fmla="*/ 334685 w 825653"/>
                <a:gd name="connsiteY14" fmla="*/ 550650 h 885766"/>
                <a:gd name="connsiteX15" fmla="*/ 309325 w 825653"/>
                <a:gd name="connsiteY15" fmla="*/ 708597 h 885766"/>
                <a:gd name="connsiteX16" fmla="*/ 309325 w 825653"/>
                <a:gd name="connsiteY16" fmla="*/ 708597 h 885766"/>
                <a:gd name="connsiteX17" fmla="*/ 324069 w 825653"/>
                <a:gd name="connsiteY17" fmla="*/ 767643 h 885766"/>
                <a:gd name="connsiteX18" fmla="*/ 235606 w 825653"/>
                <a:gd name="connsiteY18" fmla="*/ 826689 h 885766"/>
                <a:gd name="connsiteX19" fmla="*/ 117656 w 825653"/>
                <a:gd name="connsiteY19" fmla="*/ 516699 h 885766"/>
                <a:gd name="connsiteX20" fmla="*/ 235901 w 825653"/>
                <a:gd name="connsiteY20" fmla="*/ 413369 h 885766"/>
                <a:gd name="connsiteX21" fmla="*/ 353852 w 825653"/>
                <a:gd name="connsiteY21" fmla="*/ 487176 h 885766"/>
                <a:gd name="connsiteX22" fmla="*/ 242683 w 825653"/>
                <a:gd name="connsiteY22" fmla="*/ 316534 h 885766"/>
                <a:gd name="connsiteX23" fmla="*/ 208183 w 825653"/>
                <a:gd name="connsiteY23" fmla="*/ 303839 h 885766"/>
                <a:gd name="connsiteX24" fmla="*/ 151861 w 825653"/>
                <a:gd name="connsiteY24" fmla="*/ 208480 h 885766"/>
                <a:gd name="connsiteX25" fmla="*/ 162586 w 825653"/>
                <a:gd name="connsiteY25" fmla="*/ 164686 h 885766"/>
                <a:gd name="connsiteX26" fmla="*/ 165720 w 825653"/>
                <a:gd name="connsiteY26" fmla="*/ 163015 h 885766"/>
                <a:gd name="connsiteX27" fmla="*/ 412827 w 825653"/>
                <a:gd name="connsiteY27" fmla="*/ 118140 h 885766"/>
                <a:gd name="connsiteX28" fmla="*/ 659933 w 825653"/>
                <a:gd name="connsiteY28" fmla="*/ 163015 h 885766"/>
                <a:gd name="connsiteX29" fmla="*/ 675461 w 825653"/>
                <a:gd name="connsiteY29" fmla="*/ 205342 h 885766"/>
                <a:gd name="connsiteX30" fmla="*/ 673792 w 825653"/>
                <a:gd name="connsiteY30" fmla="*/ 208480 h 885766"/>
                <a:gd name="connsiteX31" fmla="*/ 617471 w 825653"/>
                <a:gd name="connsiteY31" fmla="*/ 303839 h 885766"/>
                <a:gd name="connsiteX32" fmla="*/ 582970 w 825653"/>
                <a:gd name="connsiteY32" fmla="*/ 316534 h 885766"/>
                <a:gd name="connsiteX33" fmla="*/ 543457 w 825653"/>
                <a:gd name="connsiteY33" fmla="*/ 306201 h 885766"/>
                <a:gd name="connsiteX34" fmla="*/ 586509 w 825653"/>
                <a:gd name="connsiteY34" fmla="*/ 219994 h 885766"/>
                <a:gd name="connsiteX35" fmla="*/ 570623 w 825653"/>
                <a:gd name="connsiteY35" fmla="*/ 181391 h 885766"/>
                <a:gd name="connsiteX36" fmla="*/ 534021 w 825653"/>
                <a:gd name="connsiteY36" fmla="*/ 193424 h 885766"/>
                <a:gd name="connsiteX37" fmla="*/ 481533 w 825653"/>
                <a:gd name="connsiteY37" fmla="*/ 298230 h 885766"/>
                <a:gd name="connsiteX38" fmla="*/ 412827 w 825653"/>
                <a:gd name="connsiteY38" fmla="*/ 295277 h 885766"/>
                <a:gd name="connsiteX39" fmla="*/ 242683 w 825653"/>
                <a:gd name="connsiteY39" fmla="*/ 316534 h 885766"/>
                <a:gd name="connsiteX40" fmla="*/ 589753 w 825653"/>
                <a:gd name="connsiteY40" fmla="*/ 826689 h 885766"/>
                <a:gd name="connsiteX41" fmla="*/ 501290 w 825653"/>
                <a:gd name="connsiteY41" fmla="*/ 767643 h 885766"/>
                <a:gd name="connsiteX42" fmla="*/ 516033 w 825653"/>
                <a:gd name="connsiteY42" fmla="*/ 708597 h 885766"/>
                <a:gd name="connsiteX43" fmla="*/ 516033 w 825653"/>
                <a:gd name="connsiteY43" fmla="*/ 708597 h 885766"/>
                <a:gd name="connsiteX44" fmla="*/ 490674 w 825653"/>
                <a:gd name="connsiteY44" fmla="*/ 551241 h 885766"/>
                <a:gd name="connsiteX45" fmla="*/ 488905 w 825653"/>
                <a:gd name="connsiteY45" fmla="*/ 549469 h 885766"/>
                <a:gd name="connsiteX46" fmla="*/ 471802 w 825653"/>
                <a:gd name="connsiteY46" fmla="*/ 506956 h 885766"/>
                <a:gd name="connsiteX47" fmla="*/ 471802 w 825653"/>
                <a:gd name="connsiteY47" fmla="*/ 487176 h 885766"/>
                <a:gd name="connsiteX48" fmla="*/ 589753 w 825653"/>
                <a:gd name="connsiteY48" fmla="*/ 413369 h 885766"/>
                <a:gd name="connsiteX49" fmla="*/ 707703 w 825653"/>
                <a:gd name="connsiteY49" fmla="*/ 516699 h 885766"/>
                <a:gd name="connsiteX50" fmla="*/ 589753 w 825653"/>
                <a:gd name="connsiteY50" fmla="*/ 826689 h 885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825653" h="885766">
                  <a:moveTo>
                    <a:pt x="809730" y="106331"/>
                  </a:moveTo>
                  <a:lnTo>
                    <a:pt x="762255" y="81532"/>
                  </a:lnTo>
                  <a:cubicBezTo>
                    <a:pt x="654024" y="26618"/>
                    <a:pt x="534155" y="-1335"/>
                    <a:pt x="412827" y="49"/>
                  </a:cubicBezTo>
                  <a:cubicBezTo>
                    <a:pt x="292204" y="-922"/>
                    <a:pt x="173100" y="27017"/>
                    <a:pt x="65463" y="81532"/>
                  </a:cubicBezTo>
                  <a:lnTo>
                    <a:pt x="15923" y="107512"/>
                  </a:lnTo>
                  <a:cubicBezTo>
                    <a:pt x="6215" y="112547"/>
                    <a:pt x="87" y="122546"/>
                    <a:pt x="0" y="133492"/>
                  </a:cubicBezTo>
                  <a:lnTo>
                    <a:pt x="0" y="797166"/>
                  </a:lnTo>
                  <a:cubicBezTo>
                    <a:pt x="1446" y="847439"/>
                    <a:pt x="43259" y="887057"/>
                    <a:pt x="93476" y="885734"/>
                  </a:cubicBezTo>
                  <a:lnTo>
                    <a:pt x="732178" y="885734"/>
                  </a:lnTo>
                  <a:cubicBezTo>
                    <a:pt x="782395" y="887057"/>
                    <a:pt x="824208" y="847439"/>
                    <a:pt x="825654" y="797166"/>
                  </a:cubicBezTo>
                  <a:lnTo>
                    <a:pt x="825654" y="132311"/>
                  </a:lnTo>
                  <a:cubicBezTo>
                    <a:pt x="825567" y="121366"/>
                    <a:pt x="819438" y="111366"/>
                    <a:pt x="809730" y="106331"/>
                  </a:cubicBezTo>
                  <a:close/>
                  <a:moveTo>
                    <a:pt x="353852" y="506956"/>
                  </a:moveTo>
                  <a:cubicBezTo>
                    <a:pt x="353864" y="522693"/>
                    <a:pt x="347601" y="537784"/>
                    <a:pt x="336454" y="548879"/>
                  </a:cubicBezTo>
                  <a:lnTo>
                    <a:pt x="334685" y="550650"/>
                  </a:lnTo>
                  <a:cubicBezTo>
                    <a:pt x="293043" y="592288"/>
                    <a:pt x="282815" y="655991"/>
                    <a:pt x="309325" y="708597"/>
                  </a:cubicBezTo>
                  <a:lnTo>
                    <a:pt x="309325" y="708597"/>
                  </a:lnTo>
                  <a:cubicBezTo>
                    <a:pt x="319609" y="726531"/>
                    <a:pt x="324714" y="746974"/>
                    <a:pt x="324069" y="767643"/>
                  </a:cubicBezTo>
                  <a:cubicBezTo>
                    <a:pt x="324069" y="800118"/>
                    <a:pt x="276299" y="826689"/>
                    <a:pt x="235606" y="826689"/>
                  </a:cubicBezTo>
                  <a:cubicBezTo>
                    <a:pt x="170438" y="826689"/>
                    <a:pt x="117656" y="687931"/>
                    <a:pt x="117656" y="516699"/>
                  </a:cubicBezTo>
                  <a:cubicBezTo>
                    <a:pt x="122064" y="455601"/>
                    <a:pt x="174840" y="409482"/>
                    <a:pt x="235901" y="413369"/>
                  </a:cubicBezTo>
                  <a:cubicBezTo>
                    <a:pt x="339108" y="413369"/>
                    <a:pt x="353852" y="428130"/>
                    <a:pt x="353852" y="487176"/>
                  </a:cubicBezTo>
                  <a:close/>
                  <a:moveTo>
                    <a:pt x="242683" y="316534"/>
                  </a:moveTo>
                  <a:cubicBezTo>
                    <a:pt x="229633" y="320874"/>
                    <a:pt x="215320" y="315607"/>
                    <a:pt x="208183" y="303839"/>
                  </a:cubicBezTo>
                  <a:lnTo>
                    <a:pt x="151861" y="208480"/>
                  </a:lnTo>
                  <a:cubicBezTo>
                    <a:pt x="142744" y="193422"/>
                    <a:pt x="147545" y="173814"/>
                    <a:pt x="162586" y="164686"/>
                  </a:cubicBezTo>
                  <a:cubicBezTo>
                    <a:pt x="163599" y="164071"/>
                    <a:pt x="164645" y="163513"/>
                    <a:pt x="165720" y="163015"/>
                  </a:cubicBezTo>
                  <a:cubicBezTo>
                    <a:pt x="244581" y="132786"/>
                    <a:pt x="328386" y="117567"/>
                    <a:pt x="412827" y="118140"/>
                  </a:cubicBezTo>
                  <a:cubicBezTo>
                    <a:pt x="497268" y="117567"/>
                    <a:pt x="581073" y="132786"/>
                    <a:pt x="659933" y="163015"/>
                  </a:cubicBezTo>
                  <a:cubicBezTo>
                    <a:pt x="675895" y="170410"/>
                    <a:pt x="682847" y="189361"/>
                    <a:pt x="675461" y="205342"/>
                  </a:cubicBezTo>
                  <a:cubicBezTo>
                    <a:pt x="674963" y="206418"/>
                    <a:pt x="674406" y="207466"/>
                    <a:pt x="673792" y="208480"/>
                  </a:cubicBezTo>
                  <a:lnTo>
                    <a:pt x="617471" y="303839"/>
                  </a:lnTo>
                  <a:cubicBezTo>
                    <a:pt x="610334" y="315607"/>
                    <a:pt x="596020" y="320874"/>
                    <a:pt x="582970" y="316534"/>
                  </a:cubicBezTo>
                  <a:cubicBezTo>
                    <a:pt x="570001" y="312359"/>
                    <a:pt x="556809" y="308909"/>
                    <a:pt x="543457" y="306201"/>
                  </a:cubicBezTo>
                  <a:lnTo>
                    <a:pt x="586509" y="219994"/>
                  </a:lnTo>
                  <a:cubicBezTo>
                    <a:pt x="592769" y="204942"/>
                    <a:pt x="585657" y="187659"/>
                    <a:pt x="570623" y="181391"/>
                  </a:cubicBezTo>
                  <a:cubicBezTo>
                    <a:pt x="557130" y="175765"/>
                    <a:pt x="541557" y="180885"/>
                    <a:pt x="534021" y="193424"/>
                  </a:cubicBezTo>
                  <a:lnTo>
                    <a:pt x="481533" y="298230"/>
                  </a:lnTo>
                  <a:cubicBezTo>
                    <a:pt x="459417" y="295277"/>
                    <a:pt x="436417" y="295277"/>
                    <a:pt x="412827" y="295277"/>
                  </a:cubicBezTo>
                  <a:cubicBezTo>
                    <a:pt x="355362" y="293646"/>
                    <a:pt x="297985" y="300814"/>
                    <a:pt x="242683" y="316534"/>
                  </a:cubicBezTo>
                  <a:close/>
                  <a:moveTo>
                    <a:pt x="589753" y="826689"/>
                  </a:moveTo>
                  <a:cubicBezTo>
                    <a:pt x="549060" y="826689"/>
                    <a:pt x="501290" y="800118"/>
                    <a:pt x="501290" y="767643"/>
                  </a:cubicBezTo>
                  <a:cubicBezTo>
                    <a:pt x="500645" y="746974"/>
                    <a:pt x="505750" y="726531"/>
                    <a:pt x="516033" y="708597"/>
                  </a:cubicBezTo>
                  <a:lnTo>
                    <a:pt x="516033" y="708597"/>
                  </a:lnTo>
                  <a:cubicBezTo>
                    <a:pt x="542256" y="656142"/>
                    <a:pt x="532044" y="592776"/>
                    <a:pt x="490674" y="551241"/>
                  </a:cubicBezTo>
                  <a:lnTo>
                    <a:pt x="488905" y="549469"/>
                  </a:lnTo>
                  <a:cubicBezTo>
                    <a:pt x="477719" y="538182"/>
                    <a:pt x="471553" y="522855"/>
                    <a:pt x="471802" y="506956"/>
                  </a:cubicBezTo>
                  <a:lnTo>
                    <a:pt x="471802" y="487176"/>
                  </a:lnTo>
                  <a:cubicBezTo>
                    <a:pt x="471802" y="428130"/>
                    <a:pt x="486546" y="413369"/>
                    <a:pt x="589753" y="413369"/>
                  </a:cubicBezTo>
                  <a:cubicBezTo>
                    <a:pt x="650702" y="409651"/>
                    <a:pt x="703293" y="455723"/>
                    <a:pt x="707703" y="516699"/>
                  </a:cubicBezTo>
                  <a:cubicBezTo>
                    <a:pt x="707703" y="687931"/>
                    <a:pt x="654920" y="826689"/>
                    <a:pt x="589753" y="826689"/>
                  </a:cubicBezTo>
                  <a:close/>
                </a:path>
              </a:pathLst>
            </a:custGeom>
            <a:solidFill>
              <a:schemeClr val="bg1"/>
            </a:solidFill>
            <a:ln w="29468" cap="flat">
              <a:noFill/>
              <a:prstDash val="solid"/>
              <a:miter/>
            </a:ln>
          </p:spPr>
          <p:txBody>
            <a:bodyPr rtlCol="0" anchor="ctr"/>
            <a:lstStyle/>
            <a:p>
              <a:endParaRPr lang="en-US"/>
            </a:p>
          </p:txBody>
        </p:sp>
        <p:sp>
          <p:nvSpPr>
            <p:cNvPr id="36" name="Freeform: Shape 29">
              <a:extLst>
                <a:ext uri="{FF2B5EF4-FFF2-40B4-BE49-F238E27FC236}">
                  <a16:creationId xmlns:a16="http://schemas.microsoft.com/office/drawing/2014/main" id="{8DF49C3A-5542-F98F-6401-EDC8ED5F1FFC}"/>
                </a:ext>
              </a:extLst>
            </p:cNvPr>
            <p:cNvSpPr/>
            <p:nvPr/>
          </p:nvSpPr>
          <p:spPr>
            <a:xfrm>
              <a:off x="6822016" y="4269804"/>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26477351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object 9"/>
          <p:cNvSpPr txBox="1"/>
          <p:nvPr/>
        </p:nvSpPr>
        <p:spPr>
          <a:xfrm>
            <a:off x="803205" y="1006475"/>
            <a:ext cx="1873390" cy="443711"/>
          </a:xfrm>
          <a:prstGeom prst="rect">
            <a:avLst/>
          </a:prstGeom>
        </p:spPr>
        <p:txBody>
          <a:bodyPr vert="horz" wrap="square" lIns="0" tIns="12700" rIns="0" bIns="0" rtlCol="0">
            <a:spAutoFit/>
          </a:bodyPr>
          <a:lstStyle/>
          <a:p>
            <a:pPr marL="12700" algn="ctr">
              <a:lnSpc>
                <a:spcPct val="100000"/>
              </a:lnSpc>
              <a:spcBef>
                <a:spcPts val="100"/>
              </a:spcBef>
            </a:pPr>
            <a:r>
              <a:rPr lang="en-IN" sz="1400" spc="-20" dirty="0">
                <a:solidFill>
                  <a:schemeClr val="bg1"/>
                </a:solidFill>
                <a:latin typeface="Source Sans Pro"/>
                <a:cs typeface="Source Sans Pro"/>
              </a:rPr>
              <a:t>Window Small Position Top Right</a:t>
            </a:r>
            <a:endParaRPr sz="1400" dirty="0">
              <a:solidFill>
                <a:schemeClr val="bg1"/>
              </a:solidFill>
              <a:latin typeface="Source Sans Pro"/>
              <a:cs typeface="Source Sans Pro"/>
            </a:endParaRPr>
          </a:p>
        </p:txBody>
      </p:sp>
      <p:sp>
        <p:nvSpPr>
          <p:cNvPr id="10" name="object 10"/>
          <p:cNvSpPr txBox="1"/>
          <p:nvPr/>
        </p:nvSpPr>
        <p:spPr>
          <a:xfrm>
            <a:off x="3852499" y="1006475"/>
            <a:ext cx="1413602" cy="228268"/>
          </a:xfrm>
          <a:prstGeom prst="rect">
            <a:avLst/>
          </a:prstGeom>
        </p:spPr>
        <p:txBody>
          <a:bodyPr vert="horz" wrap="square" lIns="0" tIns="12700" rIns="0" bIns="0" rtlCol="0">
            <a:spAutoFit/>
          </a:bodyPr>
          <a:lstStyle/>
          <a:p>
            <a:pPr marL="12700">
              <a:lnSpc>
                <a:spcPct val="100000"/>
              </a:lnSpc>
              <a:spcBef>
                <a:spcPts val="100"/>
              </a:spcBef>
            </a:pPr>
            <a:r>
              <a:rPr lang="en-IN" sz="1400" spc="-10" dirty="0">
                <a:solidFill>
                  <a:schemeClr val="bg1"/>
                </a:solidFill>
                <a:latin typeface="Source Sans Pro"/>
                <a:cs typeface="Source Sans Pro"/>
              </a:rPr>
              <a:t>Wireless Charging</a:t>
            </a:r>
            <a:endParaRPr sz="1400" dirty="0">
              <a:solidFill>
                <a:schemeClr val="bg1"/>
              </a:solidFill>
              <a:latin typeface="Source Sans Pro"/>
              <a:cs typeface="Source Sans Pro"/>
            </a:endParaRPr>
          </a:p>
        </p:txBody>
      </p:sp>
      <p:sp>
        <p:nvSpPr>
          <p:cNvPr id="16" name="object 16"/>
          <p:cNvSpPr txBox="1"/>
          <p:nvPr/>
        </p:nvSpPr>
        <p:spPr>
          <a:xfrm>
            <a:off x="6891294" y="1006475"/>
            <a:ext cx="829944"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WL </a:t>
            </a:r>
            <a:r>
              <a:rPr sz="1400" spc="-10" dirty="0">
                <a:solidFill>
                  <a:schemeClr val="bg1"/>
                </a:solidFill>
                <a:latin typeface="Source Sans Pro"/>
                <a:cs typeface="Source Sans Pro"/>
              </a:rPr>
              <a:t>Presets</a:t>
            </a:r>
            <a:endParaRPr sz="1400">
              <a:solidFill>
                <a:schemeClr val="bg1"/>
              </a:solidFill>
              <a:latin typeface="Source Sans Pro"/>
              <a:cs typeface="Source Sans Pro"/>
            </a:endParaRPr>
          </a:p>
        </p:txBody>
      </p:sp>
      <p:sp>
        <p:nvSpPr>
          <p:cNvPr id="17" name="object 17"/>
          <p:cNvSpPr txBox="1"/>
          <p:nvPr/>
        </p:nvSpPr>
        <p:spPr>
          <a:xfrm>
            <a:off x="9451258" y="1006475"/>
            <a:ext cx="122999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Women’s</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Health</a:t>
            </a:r>
            <a:endParaRPr sz="1400">
              <a:solidFill>
                <a:schemeClr val="bg1"/>
              </a:solidFill>
              <a:latin typeface="Source Sans Pro"/>
              <a:cs typeface="Source Sans Pro"/>
            </a:endParaRPr>
          </a:p>
        </p:txBody>
      </p:sp>
      <p:sp>
        <p:nvSpPr>
          <p:cNvPr id="18" name="object 18"/>
          <p:cNvSpPr txBox="1"/>
          <p:nvPr/>
        </p:nvSpPr>
        <p:spPr>
          <a:xfrm>
            <a:off x="12460345" y="1006475"/>
            <a:ext cx="73215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Workflow</a:t>
            </a:r>
            <a:endParaRPr sz="1400">
              <a:solidFill>
                <a:schemeClr val="bg1"/>
              </a:solidFill>
              <a:latin typeface="Source Sans Pro"/>
              <a:cs typeface="Source Sans Pro"/>
            </a:endParaRPr>
          </a:p>
        </p:txBody>
      </p:sp>
      <p:sp>
        <p:nvSpPr>
          <p:cNvPr id="19" name="object 19"/>
          <p:cNvSpPr txBox="1"/>
          <p:nvPr/>
        </p:nvSpPr>
        <p:spPr>
          <a:xfrm>
            <a:off x="15313977" y="1006475"/>
            <a:ext cx="58864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WW/WL</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7961402B-8392-51DC-5541-DA71383A1F21}"/>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42E64245-0BC3-FF57-980F-B158644018A4}"/>
              </a:ext>
            </a:extLst>
          </p:cNvPr>
          <p:cNvSpPr>
            <a:spLocks noGrp="1"/>
          </p:cNvSpPr>
          <p:nvPr>
            <p:ph type="sldNum" sz="quarter" idx="12"/>
          </p:nvPr>
        </p:nvSpPr>
        <p:spPr/>
        <p:txBody>
          <a:bodyPr/>
          <a:lstStyle/>
          <a:p>
            <a:fld id="{339C9110-F427-4586-9638-A5638F41FBCD}" type="slidenum">
              <a:rPr lang="en-US" smtClean="0"/>
              <a:pPr/>
              <a:t>122</a:t>
            </a:fld>
            <a:endParaRPr lang="en-US"/>
          </a:p>
        </p:txBody>
      </p:sp>
      <p:pic>
        <p:nvPicPr>
          <p:cNvPr id="49" name="Picture Placeholder 48">
            <a:extLst>
              <a:ext uri="{FF2B5EF4-FFF2-40B4-BE49-F238E27FC236}">
                <a16:creationId xmlns:a16="http://schemas.microsoft.com/office/drawing/2014/main" id="{F69C3675-6CBD-D7AE-8445-346F4A370CFB}"/>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51" name="Picture Placeholder 50">
            <a:extLst>
              <a:ext uri="{FF2B5EF4-FFF2-40B4-BE49-F238E27FC236}">
                <a16:creationId xmlns:a16="http://schemas.microsoft.com/office/drawing/2014/main" id="{07C80730-1AC4-EBE8-84AF-C7A7B1C6A215}"/>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54" name="Picture Placeholder 53">
            <a:extLst>
              <a:ext uri="{FF2B5EF4-FFF2-40B4-BE49-F238E27FC236}">
                <a16:creationId xmlns:a16="http://schemas.microsoft.com/office/drawing/2014/main" id="{5066DDD0-E59F-7720-B9D8-ED620DED6695}"/>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58" name="Picture Placeholder 57">
            <a:extLst>
              <a:ext uri="{FF2B5EF4-FFF2-40B4-BE49-F238E27FC236}">
                <a16:creationId xmlns:a16="http://schemas.microsoft.com/office/drawing/2014/main" id="{4A064F13-D539-9EE7-A77E-20647F3545E3}"/>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62" name="Picture Placeholder 61">
            <a:extLst>
              <a:ext uri="{FF2B5EF4-FFF2-40B4-BE49-F238E27FC236}">
                <a16:creationId xmlns:a16="http://schemas.microsoft.com/office/drawing/2014/main" id="{2D5C5127-B3A7-6A2B-350B-673DEA89F900}"/>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66" name="Picture Placeholder 65">
            <a:extLst>
              <a:ext uri="{FF2B5EF4-FFF2-40B4-BE49-F238E27FC236}">
                <a16:creationId xmlns:a16="http://schemas.microsoft.com/office/drawing/2014/main" id="{2752F215-0908-74D9-0DB2-5586EC43BE77}"/>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70" name="Picture Placeholder 69">
            <a:extLst>
              <a:ext uri="{FF2B5EF4-FFF2-40B4-BE49-F238E27FC236}">
                <a16:creationId xmlns:a16="http://schemas.microsoft.com/office/drawing/2014/main" id="{4FBD4538-9478-B68A-C2CF-24ED11193541}"/>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24" name="Picture Placeholder 23">
            <a:extLst>
              <a:ext uri="{FF2B5EF4-FFF2-40B4-BE49-F238E27FC236}">
                <a16:creationId xmlns:a16="http://schemas.microsoft.com/office/drawing/2014/main" id="{2A9A7D04-7A48-D472-DDFD-9D208DC4FA3E}"/>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a:fillRect/>
          </a:stretch>
        </p:blipFill>
        <p:spPr/>
      </p:pic>
      <p:sp>
        <p:nvSpPr>
          <p:cNvPr id="2" name="object 2">
            <a:extLst>
              <a:ext uri="{FF2B5EF4-FFF2-40B4-BE49-F238E27FC236}">
                <a16:creationId xmlns:a16="http://schemas.microsoft.com/office/drawing/2014/main" id="{E72E3247-2C09-9DF2-E36A-E11A9362C6B3}"/>
              </a:ext>
            </a:extLst>
          </p:cNvPr>
          <p:cNvSpPr txBox="1"/>
          <p:nvPr/>
        </p:nvSpPr>
        <p:spPr>
          <a:xfrm>
            <a:off x="1253894" y="3711477"/>
            <a:ext cx="10325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WW/WL</a:t>
            </a:r>
            <a:r>
              <a:rPr sz="1400" spc="-45" dirty="0">
                <a:solidFill>
                  <a:schemeClr val="bg1"/>
                </a:solidFill>
                <a:latin typeface="Source Sans Pro"/>
                <a:cs typeface="Source Sans Pro"/>
              </a:rPr>
              <a:t> </a:t>
            </a:r>
            <a:r>
              <a:rPr sz="1400" spc="-10" dirty="0">
                <a:solidFill>
                  <a:schemeClr val="bg1"/>
                </a:solidFill>
                <a:latin typeface="Source Sans Pro"/>
                <a:cs typeface="Source Sans Pro"/>
              </a:rPr>
              <a:t>Reset</a:t>
            </a:r>
            <a:endParaRPr sz="1400" dirty="0">
              <a:solidFill>
                <a:schemeClr val="bg1"/>
              </a:solidFill>
              <a:latin typeface="Source Sans Pro"/>
              <a:cs typeface="Source Sans Pro"/>
            </a:endParaRPr>
          </a:p>
        </p:txBody>
      </p:sp>
      <p:sp>
        <p:nvSpPr>
          <p:cNvPr id="22" name="object 2">
            <a:extLst>
              <a:ext uri="{FF2B5EF4-FFF2-40B4-BE49-F238E27FC236}">
                <a16:creationId xmlns:a16="http://schemas.microsoft.com/office/drawing/2014/main" id="{13F3441B-D9C2-3330-7ED9-66ED80E3077B}"/>
              </a:ext>
            </a:extLst>
          </p:cNvPr>
          <p:cNvSpPr txBox="1"/>
          <p:nvPr/>
        </p:nvSpPr>
        <p:spPr>
          <a:xfrm>
            <a:off x="3824559" y="3711477"/>
            <a:ext cx="1623319"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Wheelchair Transport</a:t>
            </a:r>
            <a:endParaRPr sz="1400" dirty="0">
              <a:solidFill>
                <a:schemeClr val="bg1"/>
              </a:solidFill>
              <a:latin typeface="Source Sans Pro"/>
              <a:cs typeface="Source Sans Pro"/>
            </a:endParaRPr>
          </a:p>
        </p:txBody>
      </p:sp>
    </p:spTree>
    <p:extLst>
      <p:ext uri="{BB962C8B-B14F-4D97-AF65-F5344CB8AC3E}">
        <p14:creationId xmlns:p14="http://schemas.microsoft.com/office/powerpoint/2010/main" val="38945898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object 5"/>
          <p:cNvSpPr txBox="1"/>
          <p:nvPr/>
        </p:nvSpPr>
        <p:spPr>
          <a:xfrm>
            <a:off x="1675022" y="988305"/>
            <a:ext cx="129756"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X</a:t>
            </a:r>
            <a:endParaRPr sz="1400" dirty="0">
              <a:solidFill>
                <a:schemeClr val="bg1"/>
              </a:solidFill>
              <a:latin typeface="Source Sans Pro"/>
              <a:cs typeface="Source Sans Pro"/>
            </a:endParaRPr>
          </a:p>
        </p:txBody>
      </p:sp>
      <p:sp>
        <p:nvSpPr>
          <p:cNvPr id="7" name="Footer Placeholder 6">
            <a:extLst>
              <a:ext uri="{FF2B5EF4-FFF2-40B4-BE49-F238E27FC236}">
                <a16:creationId xmlns:a16="http://schemas.microsoft.com/office/drawing/2014/main" id="{D5019570-D939-DA8B-E7BC-F673A1D4C9E2}"/>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8" name="Slide Number Placeholder 7">
            <a:extLst>
              <a:ext uri="{FF2B5EF4-FFF2-40B4-BE49-F238E27FC236}">
                <a16:creationId xmlns:a16="http://schemas.microsoft.com/office/drawing/2014/main" id="{8BEB3677-E002-5A40-3B5F-ED145FC95448}"/>
              </a:ext>
            </a:extLst>
          </p:cNvPr>
          <p:cNvSpPr>
            <a:spLocks noGrp="1"/>
          </p:cNvSpPr>
          <p:nvPr>
            <p:ph type="sldNum" sz="quarter" idx="12"/>
          </p:nvPr>
        </p:nvSpPr>
        <p:spPr/>
        <p:txBody>
          <a:bodyPr/>
          <a:lstStyle/>
          <a:p>
            <a:fld id="{339C9110-F427-4586-9638-A5638F41FBCD}" type="slidenum">
              <a:rPr lang="en-US" smtClean="0"/>
              <a:pPr/>
              <a:t>123</a:t>
            </a:fld>
            <a:endParaRPr lang="en-US"/>
          </a:p>
        </p:txBody>
      </p:sp>
      <p:sp>
        <p:nvSpPr>
          <p:cNvPr id="20" name="object 3">
            <a:extLst>
              <a:ext uri="{FF2B5EF4-FFF2-40B4-BE49-F238E27FC236}">
                <a16:creationId xmlns:a16="http://schemas.microsoft.com/office/drawing/2014/main" id="{9AC32CA2-4B75-ED06-58E0-657BF8CF14A5}"/>
              </a:ext>
            </a:extLst>
          </p:cNvPr>
          <p:cNvSpPr txBox="1"/>
          <p:nvPr/>
        </p:nvSpPr>
        <p:spPr>
          <a:xfrm>
            <a:off x="4385945" y="988305"/>
            <a:ext cx="346710" cy="228268"/>
          </a:xfrm>
          <a:prstGeom prst="rect">
            <a:avLst/>
          </a:prstGeom>
        </p:spPr>
        <p:txBody>
          <a:bodyPr vert="horz" wrap="square" lIns="0" tIns="12700" rIns="0" bIns="0" rtlCol="0">
            <a:spAutoFit/>
          </a:bodyPr>
          <a:lstStyle/>
          <a:p>
            <a:pPr marL="12700">
              <a:lnSpc>
                <a:spcPct val="100000"/>
              </a:lnSpc>
              <a:spcBef>
                <a:spcPts val="100"/>
              </a:spcBef>
            </a:pPr>
            <a:r>
              <a:rPr lang="en-IN" sz="1400" spc="-20" dirty="0">
                <a:solidFill>
                  <a:schemeClr val="bg1"/>
                </a:solidFill>
                <a:latin typeface="Source Sans Pro"/>
                <a:cs typeface="Source Sans Pro"/>
              </a:rPr>
              <a:t>Xray</a:t>
            </a:r>
            <a:endParaRPr lang="en-IN" sz="1400" dirty="0">
              <a:solidFill>
                <a:schemeClr val="bg1"/>
              </a:solidFill>
              <a:latin typeface="Source Sans Pro"/>
              <a:cs typeface="Source Sans Pro"/>
            </a:endParaRPr>
          </a:p>
        </p:txBody>
      </p:sp>
      <p:pic>
        <p:nvPicPr>
          <p:cNvPr id="28" name="Picture Placeholder 27">
            <a:extLst>
              <a:ext uri="{FF2B5EF4-FFF2-40B4-BE49-F238E27FC236}">
                <a16:creationId xmlns:a16="http://schemas.microsoft.com/office/drawing/2014/main" id="{4AB70A73-FFE8-98A8-A528-AF325EA4325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a:fillRect/>
          </a:stretch>
        </p:blipFill>
        <p:spPr/>
      </p:pic>
      <p:pic>
        <p:nvPicPr>
          <p:cNvPr id="33" name="Picture Placeholder 32">
            <a:extLst>
              <a:ext uri="{FF2B5EF4-FFF2-40B4-BE49-F238E27FC236}">
                <a16:creationId xmlns:a16="http://schemas.microsoft.com/office/drawing/2014/main" id="{21DD1414-916B-C386-5919-31E25BB5DF25}"/>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p:pic>
    </p:spTree>
    <p:extLst>
      <p:ext uri="{BB962C8B-B14F-4D97-AF65-F5344CB8AC3E}">
        <p14:creationId xmlns:p14="http://schemas.microsoft.com/office/powerpoint/2010/main" val="364953450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1438679" y="995983"/>
            <a:ext cx="662940" cy="228268"/>
          </a:xfrm>
          <a:prstGeom prst="rect">
            <a:avLst/>
          </a:prstGeom>
        </p:spPr>
        <p:txBody>
          <a:bodyPr vert="horz" wrap="square" lIns="0" tIns="12700" rIns="0" bIns="0" rtlCol="0">
            <a:spAutoFit/>
          </a:bodyPr>
          <a:lstStyle/>
          <a:p>
            <a:pPr marL="12700">
              <a:lnSpc>
                <a:spcPct val="100000"/>
              </a:lnSpc>
              <a:spcBef>
                <a:spcPts val="100"/>
              </a:spcBef>
            </a:pPr>
            <a:r>
              <a:rPr lang="en-IN" sz="1400" spc="-20" dirty="0">
                <a:solidFill>
                  <a:schemeClr val="bg1"/>
                </a:solidFill>
                <a:latin typeface="Source Sans Pro"/>
                <a:cs typeface="Source Sans Pro"/>
              </a:rPr>
              <a:t>YouTube</a:t>
            </a:r>
            <a:endParaRPr lang="en-IN" sz="1400" dirty="0">
              <a:solidFill>
                <a:schemeClr val="bg1"/>
              </a:solidFill>
              <a:latin typeface="Source Sans Pro"/>
              <a:cs typeface="Source Sans Pro"/>
            </a:endParaRPr>
          </a:p>
        </p:txBody>
      </p:sp>
      <p:sp>
        <p:nvSpPr>
          <p:cNvPr id="7" name="Footer Placeholder 6">
            <a:extLst>
              <a:ext uri="{FF2B5EF4-FFF2-40B4-BE49-F238E27FC236}">
                <a16:creationId xmlns:a16="http://schemas.microsoft.com/office/drawing/2014/main" id="{D5019570-D939-DA8B-E7BC-F673A1D4C9E2}"/>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8" name="Slide Number Placeholder 7">
            <a:extLst>
              <a:ext uri="{FF2B5EF4-FFF2-40B4-BE49-F238E27FC236}">
                <a16:creationId xmlns:a16="http://schemas.microsoft.com/office/drawing/2014/main" id="{8BEB3677-E002-5A40-3B5F-ED145FC95448}"/>
              </a:ext>
            </a:extLst>
          </p:cNvPr>
          <p:cNvSpPr>
            <a:spLocks noGrp="1"/>
          </p:cNvSpPr>
          <p:nvPr>
            <p:ph type="sldNum" sz="quarter" idx="12"/>
          </p:nvPr>
        </p:nvSpPr>
        <p:spPr/>
        <p:txBody>
          <a:bodyPr/>
          <a:lstStyle/>
          <a:p>
            <a:fld id="{339C9110-F427-4586-9638-A5638F41FBCD}" type="slidenum">
              <a:rPr lang="en-US" smtClean="0"/>
              <a:pPr/>
              <a:t>124</a:t>
            </a:fld>
            <a:endParaRPr lang="en-US"/>
          </a:p>
        </p:txBody>
      </p:sp>
      <p:pic>
        <p:nvPicPr>
          <p:cNvPr id="18" name="Picture Placeholder 17">
            <a:extLst>
              <a:ext uri="{FF2B5EF4-FFF2-40B4-BE49-F238E27FC236}">
                <a16:creationId xmlns:a16="http://schemas.microsoft.com/office/drawing/2014/main" id="{FD5306F9-7001-115E-3065-F0276EC0D021}"/>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spTree>
    <p:extLst>
      <p:ext uri="{BB962C8B-B14F-4D97-AF65-F5344CB8AC3E}">
        <p14:creationId xmlns:p14="http://schemas.microsoft.com/office/powerpoint/2010/main" val="300782746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object 5"/>
          <p:cNvSpPr txBox="1"/>
          <p:nvPr/>
        </p:nvSpPr>
        <p:spPr>
          <a:xfrm>
            <a:off x="1480388" y="1006475"/>
            <a:ext cx="6375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Zoom</a:t>
            </a:r>
            <a:r>
              <a:rPr sz="1400" spc="-30" dirty="0">
                <a:solidFill>
                  <a:schemeClr val="bg1"/>
                </a:solidFill>
                <a:latin typeface="Source Sans Pro"/>
                <a:cs typeface="Source Sans Pro"/>
              </a:rPr>
              <a:t> </a:t>
            </a:r>
            <a:r>
              <a:rPr sz="1400" spc="-25" dirty="0">
                <a:solidFill>
                  <a:schemeClr val="bg1"/>
                </a:solidFill>
                <a:latin typeface="Source Sans Pro"/>
                <a:cs typeface="Source Sans Pro"/>
              </a:rPr>
              <a:t>In</a:t>
            </a:r>
            <a:endParaRPr sz="1400">
              <a:solidFill>
                <a:schemeClr val="bg1"/>
              </a:solidFill>
              <a:latin typeface="Source Sans Pro"/>
              <a:cs typeface="Source Sans Pro"/>
            </a:endParaRPr>
          </a:p>
        </p:txBody>
      </p:sp>
      <p:sp>
        <p:nvSpPr>
          <p:cNvPr id="6" name="object 6"/>
          <p:cNvSpPr txBox="1"/>
          <p:nvPr/>
        </p:nvSpPr>
        <p:spPr>
          <a:xfrm>
            <a:off x="4175125" y="1006475"/>
            <a:ext cx="7683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Zoom</a:t>
            </a:r>
            <a:r>
              <a:rPr sz="1400" spc="-40" dirty="0">
                <a:solidFill>
                  <a:schemeClr val="bg1"/>
                </a:solidFill>
                <a:latin typeface="Source Sans Pro"/>
                <a:cs typeface="Source Sans Pro"/>
              </a:rPr>
              <a:t> </a:t>
            </a:r>
            <a:r>
              <a:rPr sz="1400" spc="-25" dirty="0">
                <a:solidFill>
                  <a:schemeClr val="bg1"/>
                </a:solidFill>
                <a:latin typeface="Source Sans Pro"/>
                <a:cs typeface="Source Sans Pro"/>
              </a:rPr>
              <a:t>Out</a:t>
            </a:r>
            <a:endParaRPr sz="1400">
              <a:solidFill>
                <a:schemeClr val="bg1"/>
              </a:solidFill>
              <a:latin typeface="Source Sans Pro"/>
              <a:cs typeface="Source Sans Pro"/>
            </a:endParaRPr>
          </a:p>
        </p:txBody>
      </p:sp>
      <p:sp>
        <p:nvSpPr>
          <p:cNvPr id="7" name="Footer Placeholder 6">
            <a:extLst>
              <a:ext uri="{FF2B5EF4-FFF2-40B4-BE49-F238E27FC236}">
                <a16:creationId xmlns:a16="http://schemas.microsoft.com/office/drawing/2014/main" id="{D5019570-D939-DA8B-E7BC-F673A1D4C9E2}"/>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8" name="Slide Number Placeholder 7">
            <a:extLst>
              <a:ext uri="{FF2B5EF4-FFF2-40B4-BE49-F238E27FC236}">
                <a16:creationId xmlns:a16="http://schemas.microsoft.com/office/drawing/2014/main" id="{8BEB3677-E002-5A40-3B5F-ED145FC95448}"/>
              </a:ext>
            </a:extLst>
          </p:cNvPr>
          <p:cNvSpPr>
            <a:spLocks noGrp="1"/>
          </p:cNvSpPr>
          <p:nvPr>
            <p:ph type="sldNum" sz="quarter" idx="12"/>
          </p:nvPr>
        </p:nvSpPr>
        <p:spPr/>
        <p:txBody>
          <a:bodyPr/>
          <a:lstStyle/>
          <a:p>
            <a:fld id="{339C9110-F427-4586-9638-A5638F41FBCD}" type="slidenum">
              <a:rPr lang="en-US" smtClean="0"/>
              <a:pPr/>
              <a:t>125</a:t>
            </a:fld>
            <a:endParaRPr lang="en-US"/>
          </a:p>
        </p:txBody>
      </p:sp>
      <p:pic>
        <p:nvPicPr>
          <p:cNvPr id="12" name="Picture Placeholder 11">
            <a:extLst>
              <a:ext uri="{FF2B5EF4-FFF2-40B4-BE49-F238E27FC236}">
                <a16:creationId xmlns:a16="http://schemas.microsoft.com/office/drawing/2014/main" id="{14C6718B-574B-E2DF-001A-55AC658F8962}"/>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15" name="Picture Placeholder 14">
            <a:extLst>
              <a:ext uri="{FF2B5EF4-FFF2-40B4-BE49-F238E27FC236}">
                <a16:creationId xmlns:a16="http://schemas.microsoft.com/office/drawing/2014/main" id="{B69AE74D-5B7A-428A-2C8A-1E547CEF1A5C}"/>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spTree>
    <p:extLst>
      <p:ext uri="{BB962C8B-B14F-4D97-AF65-F5344CB8AC3E}">
        <p14:creationId xmlns:p14="http://schemas.microsoft.com/office/powerpoint/2010/main" val="225355628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3724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360496" y="1006475"/>
            <a:ext cx="81153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Back</a:t>
            </a:r>
            <a:r>
              <a:rPr sz="1400" spc="-20" dirty="0">
                <a:latin typeface="Source Sans Pro"/>
                <a:cs typeface="Source Sans Pro"/>
              </a:rPr>
              <a:t> </a:t>
            </a:r>
            <a:r>
              <a:rPr sz="1400" dirty="0">
                <a:latin typeface="Source Sans Pro"/>
                <a:cs typeface="Source Sans Pro"/>
              </a:rPr>
              <a:t>to</a:t>
            </a:r>
            <a:r>
              <a:rPr sz="1400" spc="-10" dirty="0">
                <a:latin typeface="Source Sans Pro"/>
                <a:cs typeface="Source Sans Pro"/>
              </a:rPr>
              <a:t> </a:t>
            </a:r>
            <a:r>
              <a:rPr sz="1400" spc="-35" dirty="0">
                <a:latin typeface="Source Sans Pro"/>
                <a:cs typeface="Source Sans Pro"/>
              </a:rPr>
              <a:t>2D</a:t>
            </a:r>
            <a:endParaRPr sz="1400" dirty="0">
              <a:latin typeface="Source Sans Pro"/>
              <a:cs typeface="Source Sans Pro"/>
            </a:endParaRPr>
          </a:p>
        </p:txBody>
      </p:sp>
      <p:sp>
        <p:nvSpPr>
          <p:cNvPr id="7" name="object 7"/>
          <p:cNvSpPr txBox="1"/>
          <p:nvPr/>
        </p:nvSpPr>
        <p:spPr>
          <a:xfrm>
            <a:off x="4120664" y="1006475"/>
            <a:ext cx="81153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Back</a:t>
            </a:r>
            <a:r>
              <a:rPr sz="1400" spc="-20" dirty="0">
                <a:latin typeface="Source Sans Pro"/>
                <a:cs typeface="Source Sans Pro"/>
              </a:rPr>
              <a:t> </a:t>
            </a:r>
            <a:r>
              <a:rPr sz="1400" dirty="0">
                <a:latin typeface="Source Sans Pro"/>
                <a:cs typeface="Source Sans Pro"/>
              </a:rPr>
              <a:t>to</a:t>
            </a:r>
            <a:r>
              <a:rPr sz="1400" spc="-10" dirty="0">
                <a:latin typeface="Source Sans Pro"/>
                <a:cs typeface="Source Sans Pro"/>
              </a:rPr>
              <a:t> </a:t>
            </a:r>
            <a:r>
              <a:rPr sz="1400" spc="-35" dirty="0">
                <a:latin typeface="Source Sans Pro"/>
                <a:cs typeface="Source Sans Pro"/>
              </a:rPr>
              <a:t>3D</a:t>
            </a:r>
            <a:endParaRPr sz="1400">
              <a:latin typeface="Source Sans Pro"/>
              <a:cs typeface="Source Sans Pro"/>
            </a:endParaRPr>
          </a:p>
        </p:txBody>
      </p:sp>
      <p:sp>
        <p:nvSpPr>
          <p:cNvPr id="8" name="object 8"/>
          <p:cNvSpPr txBox="1"/>
          <p:nvPr/>
        </p:nvSpPr>
        <p:spPr>
          <a:xfrm>
            <a:off x="6872398" y="1006475"/>
            <a:ext cx="7766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Back </a:t>
            </a:r>
            <a:r>
              <a:rPr sz="1400" spc="-20" dirty="0">
                <a:latin typeface="Source Sans Pro"/>
                <a:cs typeface="Source Sans Pro"/>
              </a:rPr>
              <a:t>View</a:t>
            </a:r>
            <a:endParaRPr sz="1400" dirty="0">
              <a:latin typeface="Source Sans Pro"/>
              <a:cs typeface="Source Sans Pro"/>
            </a:endParaRPr>
          </a:p>
        </p:txBody>
      </p:sp>
      <p:sp>
        <p:nvSpPr>
          <p:cNvPr id="9" name="object 9"/>
          <p:cNvSpPr txBox="1"/>
          <p:nvPr/>
        </p:nvSpPr>
        <p:spPr>
          <a:xfrm>
            <a:off x="9504371" y="1006475"/>
            <a:ext cx="10325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Back View</a:t>
            </a:r>
            <a:r>
              <a:rPr sz="1400" spc="5" dirty="0">
                <a:latin typeface="Source Sans Pro"/>
                <a:cs typeface="Source Sans Pro"/>
              </a:rPr>
              <a:t> </a:t>
            </a:r>
            <a:r>
              <a:rPr sz="1400" spc="-25" dirty="0">
                <a:latin typeface="Source Sans Pro"/>
                <a:cs typeface="Source Sans Pro"/>
              </a:rPr>
              <a:t>Off</a:t>
            </a:r>
            <a:endParaRPr sz="1400">
              <a:latin typeface="Source Sans Pro"/>
              <a:cs typeface="Source Sans Pro"/>
            </a:endParaRPr>
          </a:p>
        </p:txBody>
      </p:sp>
      <p:sp>
        <p:nvSpPr>
          <p:cNvPr id="10" name="object 10"/>
          <p:cNvSpPr txBox="1"/>
          <p:nvPr/>
        </p:nvSpPr>
        <p:spPr>
          <a:xfrm>
            <a:off x="12706883" y="1006475"/>
            <a:ext cx="316865"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Ban</a:t>
            </a:r>
            <a:endParaRPr sz="1400">
              <a:latin typeface="Source Sans Pro"/>
              <a:cs typeface="Source Sans Pro"/>
            </a:endParaRPr>
          </a:p>
        </p:txBody>
      </p:sp>
      <p:sp>
        <p:nvSpPr>
          <p:cNvPr id="11" name="object 11"/>
          <p:cNvSpPr txBox="1"/>
          <p:nvPr/>
        </p:nvSpPr>
        <p:spPr>
          <a:xfrm>
            <a:off x="15262225" y="1006475"/>
            <a:ext cx="7270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Bar </a:t>
            </a:r>
            <a:r>
              <a:rPr sz="1400" spc="-10" dirty="0">
                <a:latin typeface="Source Sans Pro"/>
                <a:cs typeface="Source Sans Pro"/>
              </a:rPr>
              <a:t>Chart</a:t>
            </a:r>
            <a:endParaRPr sz="1400">
              <a:latin typeface="Source Sans Pro"/>
              <a:cs typeface="Source Sans Pro"/>
            </a:endParaRPr>
          </a:p>
        </p:txBody>
      </p:sp>
      <p:sp>
        <p:nvSpPr>
          <p:cNvPr id="12" name="object 12"/>
          <p:cNvSpPr txBox="1"/>
          <p:nvPr/>
        </p:nvSpPr>
        <p:spPr>
          <a:xfrm>
            <a:off x="1438550" y="3711524"/>
            <a:ext cx="64008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Barcode</a:t>
            </a:r>
            <a:endParaRPr sz="1400" dirty="0">
              <a:latin typeface="Source Sans Pro"/>
              <a:cs typeface="Source Sans Pro"/>
            </a:endParaRPr>
          </a:p>
        </p:txBody>
      </p:sp>
      <p:sp>
        <p:nvSpPr>
          <p:cNvPr id="13" name="object 13"/>
          <p:cNvSpPr txBox="1"/>
          <p:nvPr/>
        </p:nvSpPr>
        <p:spPr>
          <a:xfrm>
            <a:off x="4102100" y="3711524"/>
            <a:ext cx="9277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Battery</a:t>
            </a:r>
            <a:r>
              <a:rPr sz="1400" spc="-35" dirty="0">
                <a:latin typeface="Source Sans Pro"/>
                <a:cs typeface="Source Sans Pro"/>
              </a:rPr>
              <a:t> </a:t>
            </a:r>
            <a:r>
              <a:rPr sz="1400" spc="-25" dirty="0">
                <a:latin typeface="Source Sans Pro"/>
                <a:cs typeface="Source Sans Pro"/>
              </a:rPr>
              <a:t>25%</a:t>
            </a:r>
            <a:endParaRPr sz="1400" dirty="0">
              <a:latin typeface="Source Sans Pro"/>
              <a:cs typeface="Source Sans Pro"/>
            </a:endParaRPr>
          </a:p>
        </p:txBody>
      </p:sp>
      <p:sp>
        <p:nvSpPr>
          <p:cNvPr id="14" name="object 14"/>
          <p:cNvSpPr txBox="1"/>
          <p:nvPr/>
        </p:nvSpPr>
        <p:spPr>
          <a:xfrm>
            <a:off x="6838632" y="3711477"/>
            <a:ext cx="9277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Battery</a:t>
            </a:r>
            <a:r>
              <a:rPr sz="1400" spc="-35" dirty="0">
                <a:latin typeface="Source Sans Pro"/>
                <a:cs typeface="Source Sans Pro"/>
              </a:rPr>
              <a:t> </a:t>
            </a:r>
            <a:r>
              <a:rPr sz="1400" spc="-25" dirty="0">
                <a:latin typeface="Source Sans Pro"/>
                <a:cs typeface="Source Sans Pro"/>
              </a:rPr>
              <a:t>50%</a:t>
            </a:r>
            <a:endParaRPr sz="1400" dirty="0">
              <a:latin typeface="Source Sans Pro"/>
              <a:cs typeface="Source Sans Pro"/>
            </a:endParaRPr>
          </a:p>
        </p:txBody>
      </p:sp>
      <p:sp>
        <p:nvSpPr>
          <p:cNvPr id="15" name="object 15"/>
          <p:cNvSpPr txBox="1"/>
          <p:nvPr/>
        </p:nvSpPr>
        <p:spPr>
          <a:xfrm>
            <a:off x="9581832" y="3711477"/>
            <a:ext cx="9277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Battery</a:t>
            </a:r>
            <a:r>
              <a:rPr sz="1400" spc="-35" dirty="0">
                <a:latin typeface="Source Sans Pro"/>
                <a:cs typeface="Source Sans Pro"/>
              </a:rPr>
              <a:t> </a:t>
            </a:r>
            <a:r>
              <a:rPr sz="1400" spc="-25" dirty="0">
                <a:latin typeface="Source Sans Pro"/>
                <a:cs typeface="Source Sans Pro"/>
              </a:rPr>
              <a:t>75%</a:t>
            </a:r>
            <a:endParaRPr sz="1400">
              <a:latin typeface="Source Sans Pro"/>
              <a:cs typeface="Source Sans Pro"/>
            </a:endParaRPr>
          </a:p>
        </p:txBody>
      </p:sp>
      <p:sp>
        <p:nvSpPr>
          <p:cNvPr id="16" name="object 16"/>
          <p:cNvSpPr txBox="1"/>
          <p:nvPr/>
        </p:nvSpPr>
        <p:spPr>
          <a:xfrm>
            <a:off x="12152630" y="3711477"/>
            <a:ext cx="12725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Battery</a:t>
            </a:r>
            <a:r>
              <a:rPr sz="1400" spc="-45" dirty="0">
                <a:latin typeface="Source Sans Pro"/>
                <a:cs typeface="Source Sans Pro"/>
              </a:rPr>
              <a:t> </a:t>
            </a:r>
            <a:r>
              <a:rPr sz="1400" spc="-10" dirty="0">
                <a:latin typeface="Source Sans Pro"/>
                <a:cs typeface="Source Sans Pro"/>
              </a:rPr>
              <a:t>Charging</a:t>
            </a:r>
            <a:endParaRPr sz="1400">
              <a:latin typeface="Source Sans Pro"/>
              <a:cs typeface="Source Sans Pro"/>
            </a:endParaRPr>
          </a:p>
        </p:txBody>
      </p:sp>
      <p:sp>
        <p:nvSpPr>
          <p:cNvPr id="17" name="object 17"/>
          <p:cNvSpPr txBox="1"/>
          <p:nvPr/>
        </p:nvSpPr>
        <p:spPr>
          <a:xfrm>
            <a:off x="15112209" y="3711477"/>
            <a:ext cx="9779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Battery</a:t>
            </a:r>
            <a:r>
              <a:rPr sz="1400" spc="-45" dirty="0">
                <a:latin typeface="Source Sans Pro"/>
                <a:cs typeface="Source Sans Pro"/>
              </a:rPr>
              <a:t> </a:t>
            </a:r>
            <a:r>
              <a:rPr sz="1400" spc="-10" dirty="0">
                <a:latin typeface="Source Sans Pro"/>
                <a:cs typeface="Source Sans Pro"/>
              </a:rPr>
              <a:t>Error</a:t>
            </a:r>
            <a:endParaRPr sz="1400" dirty="0">
              <a:latin typeface="Source Sans Pro"/>
              <a:cs typeface="Source Sans Pro"/>
            </a:endParaRPr>
          </a:p>
        </p:txBody>
      </p:sp>
      <p:sp>
        <p:nvSpPr>
          <p:cNvPr id="18" name="object 18"/>
          <p:cNvSpPr txBox="1"/>
          <p:nvPr/>
        </p:nvSpPr>
        <p:spPr>
          <a:xfrm>
            <a:off x="1312389" y="6416573"/>
            <a:ext cx="8769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Battery</a:t>
            </a:r>
            <a:r>
              <a:rPr sz="1400" spc="-35" dirty="0">
                <a:latin typeface="Source Sans Pro"/>
                <a:cs typeface="Source Sans Pro"/>
              </a:rPr>
              <a:t> </a:t>
            </a:r>
            <a:r>
              <a:rPr sz="1400" spc="-20" dirty="0">
                <a:latin typeface="Source Sans Pro"/>
                <a:cs typeface="Source Sans Pro"/>
              </a:rPr>
              <a:t>Full</a:t>
            </a:r>
            <a:endParaRPr sz="1400" dirty="0">
              <a:latin typeface="Source Sans Pro"/>
              <a:cs typeface="Source Sans Pro"/>
            </a:endParaRPr>
          </a:p>
        </p:txBody>
      </p:sp>
      <p:sp>
        <p:nvSpPr>
          <p:cNvPr id="19" name="object 19"/>
          <p:cNvSpPr txBox="1"/>
          <p:nvPr/>
        </p:nvSpPr>
        <p:spPr>
          <a:xfrm>
            <a:off x="4120664" y="6416573"/>
            <a:ext cx="9118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Battery</a:t>
            </a:r>
            <a:r>
              <a:rPr sz="1400" spc="-45" dirty="0">
                <a:latin typeface="Source Sans Pro"/>
                <a:cs typeface="Source Sans Pro"/>
              </a:rPr>
              <a:t> </a:t>
            </a:r>
            <a:r>
              <a:rPr sz="1400" spc="-25" dirty="0">
                <a:latin typeface="Source Sans Pro"/>
                <a:cs typeface="Source Sans Pro"/>
              </a:rPr>
              <a:t>Low</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B1A40FA4-6A50-B821-4C11-5E747E542201}"/>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AF0A2C7-D295-EB5B-A980-8699AD52F656}"/>
              </a:ext>
            </a:extLst>
          </p:cNvPr>
          <p:cNvSpPr>
            <a:spLocks noGrp="1"/>
          </p:cNvSpPr>
          <p:nvPr>
            <p:ph type="sldNum" sz="quarter" idx="12"/>
          </p:nvPr>
        </p:nvSpPr>
        <p:spPr/>
        <p:txBody>
          <a:bodyPr/>
          <a:lstStyle/>
          <a:p>
            <a:fld id="{339C9110-F427-4586-9638-A5638F41FBCD}" type="slidenum">
              <a:rPr lang="en-US" smtClean="0"/>
              <a:pPr/>
              <a:t>13</a:t>
            </a:fld>
            <a:endParaRPr lang="en-US"/>
          </a:p>
        </p:txBody>
      </p:sp>
      <p:pic>
        <p:nvPicPr>
          <p:cNvPr id="64" name="Picture Placeholder 63">
            <a:extLst>
              <a:ext uri="{FF2B5EF4-FFF2-40B4-BE49-F238E27FC236}">
                <a16:creationId xmlns:a16="http://schemas.microsoft.com/office/drawing/2014/main" id="{DA66D694-EA14-0A77-CF13-03D9BDEE42EA}"/>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68" name="Picture Placeholder 67">
            <a:extLst>
              <a:ext uri="{FF2B5EF4-FFF2-40B4-BE49-F238E27FC236}">
                <a16:creationId xmlns:a16="http://schemas.microsoft.com/office/drawing/2014/main" id="{EE5A1ADF-376C-2739-3058-A304A97F87B3}"/>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76" name="Picture Placeholder 75">
            <a:extLst>
              <a:ext uri="{FF2B5EF4-FFF2-40B4-BE49-F238E27FC236}">
                <a16:creationId xmlns:a16="http://schemas.microsoft.com/office/drawing/2014/main" id="{C1ADF194-4CBE-12CE-15A6-A394D6D80E4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72" name="Picture Placeholder 71">
            <a:extLst>
              <a:ext uri="{FF2B5EF4-FFF2-40B4-BE49-F238E27FC236}">
                <a16:creationId xmlns:a16="http://schemas.microsoft.com/office/drawing/2014/main" id="{8C191877-35BE-7380-EB4A-022C330E803B}"/>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a:fillRect/>
          </a:stretch>
        </p:blipFill>
        <p:spPr/>
      </p:pic>
      <p:sp>
        <p:nvSpPr>
          <p:cNvPr id="4" name="object 2">
            <a:extLst>
              <a:ext uri="{FF2B5EF4-FFF2-40B4-BE49-F238E27FC236}">
                <a16:creationId xmlns:a16="http://schemas.microsoft.com/office/drawing/2014/main" id="{BE05FCA1-637A-6224-738D-14A24B535735}"/>
              </a:ext>
            </a:extLst>
          </p:cNvPr>
          <p:cNvSpPr txBox="1"/>
          <p:nvPr/>
        </p:nvSpPr>
        <p:spPr>
          <a:xfrm>
            <a:off x="6784772" y="6416573"/>
            <a:ext cx="1001394"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Battery</a:t>
            </a:r>
            <a:r>
              <a:rPr sz="1400" spc="-35" dirty="0">
                <a:latin typeface="Source Sans Pro"/>
                <a:cs typeface="Source Sans Pro"/>
              </a:rPr>
              <a:t> </a:t>
            </a:r>
            <a:r>
              <a:rPr sz="1400" spc="-20" dirty="0">
                <a:latin typeface="Source Sans Pro"/>
                <a:cs typeface="Source Sans Pro"/>
              </a:rPr>
              <a:t>None</a:t>
            </a:r>
            <a:endParaRPr sz="1400" dirty="0">
              <a:latin typeface="Source Sans Pro"/>
              <a:cs typeface="Source Sans Pro"/>
            </a:endParaRPr>
          </a:p>
        </p:txBody>
      </p:sp>
      <p:sp>
        <p:nvSpPr>
          <p:cNvPr id="5" name="object 3">
            <a:extLst>
              <a:ext uri="{FF2B5EF4-FFF2-40B4-BE49-F238E27FC236}">
                <a16:creationId xmlns:a16="http://schemas.microsoft.com/office/drawing/2014/main" id="{9AF83FCF-1DAF-99AA-0E75-A802D4025B61}"/>
              </a:ext>
            </a:extLst>
          </p:cNvPr>
          <p:cNvSpPr txBox="1"/>
          <p:nvPr/>
        </p:nvSpPr>
        <p:spPr>
          <a:xfrm>
            <a:off x="9441815" y="6416573"/>
            <a:ext cx="12077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Battery</a:t>
            </a:r>
            <a:r>
              <a:rPr sz="1400" spc="-35" dirty="0">
                <a:latin typeface="Source Sans Pro"/>
                <a:cs typeface="Source Sans Pro"/>
              </a:rPr>
              <a:t> </a:t>
            </a:r>
            <a:r>
              <a:rPr sz="1400" spc="-10" dirty="0">
                <a:latin typeface="Source Sans Pro"/>
                <a:cs typeface="Source Sans Pro"/>
              </a:rPr>
              <a:t>Settings</a:t>
            </a:r>
            <a:endParaRPr sz="1400">
              <a:latin typeface="Source Sans Pro"/>
              <a:cs typeface="Source Sans Pro"/>
            </a:endParaRPr>
          </a:p>
        </p:txBody>
      </p:sp>
      <p:sp>
        <p:nvSpPr>
          <p:cNvPr id="22" name="object 4">
            <a:extLst>
              <a:ext uri="{FF2B5EF4-FFF2-40B4-BE49-F238E27FC236}">
                <a16:creationId xmlns:a16="http://schemas.microsoft.com/office/drawing/2014/main" id="{83419FC1-7544-FB58-2635-3C5C59C583AF}"/>
              </a:ext>
            </a:extLst>
          </p:cNvPr>
          <p:cNvSpPr txBox="1"/>
          <p:nvPr/>
        </p:nvSpPr>
        <p:spPr>
          <a:xfrm>
            <a:off x="12481560" y="6416573"/>
            <a:ext cx="61214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Bladder</a:t>
            </a:r>
            <a:endParaRPr sz="1400">
              <a:latin typeface="Source Sans Pro"/>
              <a:cs typeface="Source Sans Pro"/>
            </a:endParaRPr>
          </a:p>
        </p:txBody>
      </p:sp>
      <p:sp>
        <p:nvSpPr>
          <p:cNvPr id="24" name="object 5">
            <a:extLst>
              <a:ext uri="{FF2B5EF4-FFF2-40B4-BE49-F238E27FC236}">
                <a16:creationId xmlns:a16="http://schemas.microsoft.com/office/drawing/2014/main" id="{921B46F8-F04B-4F10-DB2A-C59FA8D773D3}"/>
              </a:ext>
            </a:extLst>
          </p:cNvPr>
          <p:cNvSpPr txBox="1"/>
          <p:nvPr/>
        </p:nvSpPr>
        <p:spPr>
          <a:xfrm>
            <a:off x="15022703" y="6416573"/>
            <a:ext cx="11449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Blood</a:t>
            </a:r>
            <a:r>
              <a:rPr sz="1400" spc="-10" dirty="0">
                <a:latin typeface="Source Sans Pro"/>
                <a:cs typeface="Source Sans Pro"/>
              </a:rPr>
              <a:t> Pressure</a:t>
            </a:r>
            <a:endParaRPr sz="1400">
              <a:latin typeface="Source Sans Pro"/>
              <a:cs typeface="Source Sans Pro"/>
            </a:endParaRPr>
          </a:p>
        </p:txBody>
      </p:sp>
      <p:pic>
        <p:nvPicPr>
          <p:cNvPr id="79" name="Picture Placeholder 78">
            <a:extLst>
              <a:ext uri="{FF2B5EF4-FFF2-40B4-BE49-F238E27FC236}">
                <a16:creationId xmlns:a16="http://schemas.microsoft.com/office/drawing/2014/main" id="{B16CECEB-BAA7-9940-E12D-A44092504C92}"/>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81" name="Picture Placeholder 80">
            <a:extLst>
              <a:ext uri="{FF2B5EF4-FFF2-40B4-BE49-F238E27FC236}">
                <a16:creationId xmlns:a16="http://schemas.microsoft.com/office/drawing/2014/main" id="{7E785366-A7DC-F34B-08BB-3D05F4989AB1}"/>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3" name="Picture Placeholder 92">
            <a:extLst>
              <a:ext uri="{FF2B5EF4-FFF2-40B4-BE49-F238E27FC236}">
                <a16:creationId xmlns:a16="http://schemas.microsoft.com/office/drawing/2014/main" id="{560FFB04-DBA9-2E75-845B-190DD27D571A}"/>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91" name="Picture Placeholder 90">
            <a:extLst>
              <a:ext uri="{FF2B5EF4-FFF2-40B4-BE49-F238E27FC236}">
                <a16:creationId xmlns:a16="http://schemas.microsoft.com/office/drawing/2014/main" id="{9FF8A153-2C18-F3F4-3952-451E8747A275}"/>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p:pic>
      <p:pic>
        <p:nvPicPr>
          <p:cNvPr id="83" name="Picture Placeholder 82">
            <a:extLst>
              <a:ext uri="{FF2B5EF4-FFF2-40B4-BE49-F238E27FC236}">
                <a16:creationId xmlns:a16="http://schemas.microsoft.com/office/drawing/2014/main" id="{15C15BD3-192C-AAE1-7EF1-13CB32471E78}"/>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99" name="Picture Placeholder 98">
            <a:extLst>
              <a:ext uri="{FF2B5EF4-FFF2-40B4-BE49-F238E27FC236}">
                <a16:creationId xmlns:a16="http://schemas.microsoft.com/office/drawing/2014/main" id="{ADAFFACF-C8C6-998C-8BFE-8C6F1ED7E2DA}"/>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101" name="Picture Placeholder 100">
            <a:extLst>
              <a:ext uri="{FF2B5EF4-FFF2-40B4-BE49-F238E27FC236}">
                <a16:creationId xmlns:a16="http://schemas.microsoft.com/office/drawing/2014/main" id="{DCE18D3C-FB37-7B9A-6015-827A684887BA}"/>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03" name="Picture Placeholder 102">
            <a:extLst>
              <a:ext uri="{FF2B5EF4-FFF2-40B4-BE49-F238E27FC236}">
                <a16:creationId xmlns:a16="http://schemas.microsoft.com/office/drawing/2014/main" id="{9FEFEF84-A267-CB83-17AB-C815A0FC011E}"/>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105" name="Picture Placeholder 104">
            <a:extLst>
              <a:ext uri="{FF2B5EF4-FFF2-40B4-BE49-F238E27FC236}">
                <a16:creationId xmlns:a16="http://schemas.microsoft.com/office/drawing/2014/main" id="{02B4D0BE-397B-D943-3B9C-BC96D1622C7D}"/>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grpSp>
        <p:nvGrpSpPr>
          <p:cNvPr id="25" name="Group 24">
            <a:extLst>
              <a:ext uri="{FF2B5EF4-FFF2-40B4-BE49-F238E27FC236}">
                <a16:creationId xmlns:a16="http://schemas.microsoft.com/office/drawing/2014/main" id="{941D12EA-A293-93B7-7CB3-1520311D4843}"/>
              </a:ext>
            </a:extLst>
          </p:cNvPr>
          <p:cNvGrpSpPr/>
          <p:nvPr/>
        </p:nvGrpSpPr>
        <p:grpSpPr>
          <a:xfrm>
            <a:off x="4055054" y="4446941"/>
            <a:ext cx="943604" cy="590456"/>
            <a:chOff x="4055054" y="4446941"/>
            <a:chExt cx="943604" cy="590456"/>
          </a:xfrm>
        </p:grpSpPr>
        <p:sp>
          <p:nvSpPr>
            <p:cNvPr id="3" name="Freeform 2">
              <a:extLst>
                <a:ext uri="{FF2B5EF4-FFF2-40B4-BE49-F238E27FC236}">
                  <a16:creationId xmlns:a16="http://schemas.microsoft.com/office/drawing/2014/main" id="{76990192-75D4-31E6-9D44-9EB5730C8020}"/>
                </a:ext>
              </a:extLst>
            </p:cNvPr>
            <p:cNvSpPr/>
            <p:nvPr/>
          </p:nvSpPr>
          <p:spPr>
            <a:xfrm>
              <a:off x="4055054" y="4446941"/>
              <a:ext cx="943604" cy="590456"/>
            </a:xfrm>
            <a:custGeom>
              <a:avLst/>
              <a:gdLst>
                <a:gd name="connsiteX0" fmla="*/ 914116 w 943604"/>
                <a:gd name="connsiteY0" fmla="*/ 118091 h 590456"/>
                <a:gd name="connsiteX1" fmla="*/ 825654 w 943604"/>
                <a:gd name="connsiteY1" fmla="*/ 118091 h 590456"/>
                <a:gd name="connsiteX2" fmla="*/ 707703 w 943604"/>
                <a:gd name="connsiteY2" fmla="*/ 0 h 590456"/>
                <a:gd name="connsiteX3" fmla="*/ 117951 w 943604"/>
                <a:gd name="connsiteY3" fmla="*/ 0 h 590456"/>
                <a:gd name="connsiteX4" fmla="*/ 0 w 943604"/>
                <a:gd name="connsiteY4" fmla="*/ 118091 h 590456"/>
                <a:gd name="connsiteX5" fmla="*/ 0 w 943604"/>
                <a:gd name="connsiteY5" fmla="*/ 472366 h 590456"/>
                <a:gd name="connsiteX6" fmla="*/ 117951 w 943604"/>
                <a:gd name="connsiteY6" fmla="*/ 590457 h 590456"/>
                <a:gd name="connsiteX7" fmla="*/ 707703 w 943604"/>
                <a:gd name="connsiteY7" fmla="*/ 590457 h 590456"/>
                <a:gd name="connsiteX8" fmla="*/ 825654 w 943604"/>
                <a:gd name="connsiteY8" fmla="*/ 472366 h 590456"/>
                <a:gd name="connsiteX9" fmla="*/ 914116 w 943604"/>
                <a:gd name="connsiteY9" fmla="*/ 472366 h 590456"/>
                <a:gd name="connsiteX10" fmla="*/ 943604 w 943604"/>
                <a:gd name="connsiteY10" fmla="*/ 442843 h 590456"/>
                <a:gd name="connsiteX11" fmla="*/ 943604 w 943604"/>
                <a:gd name="connsiteY11" fmla="*/ 147614 h 590456"/>
                <a:gd name="connsiteX12" fmla="*/ 914116 w 943604"/>
                <a:gd name="connsiteY12" fmla="*/ 118091 h 590456"/>
                <a:gd name="connsiteX13" fmla="*/ 766678 w 943604"/>
                <a:gd name="connsiteY13" fmla="*/ 472366 h 590456"/>
                <a:gd name="connsiteX14" fmla="*/ 707703 w 943604"/>
                <a:gd name="connsiteY14" fmla="*/ 531411 h 590456"/>
                <a:gd name="connsiteX15" fmla="*/ 117951 w 943604"/>
                <a:gd name="connsiteY15" fmla="*/ 531411 h 590456"/>
                <a:gd name="connsiteX16" fmla="*/ 58975 w 943604"/>
                <a:gd name="connsiteY16" fmla="*/ 472366 h 590456"/>
                <a:gd name="connsiteX17" fmla="*/ 58975 w 943604"/>
                <a:gd name="connsiteY17" fmla="*/ 118091 h 590456"/>
                <a:gd name="connsiteX18" fmla="*/ 117951 w 943604"/>
                <a:gd name="connsiteY18" fmla="*/ 59046 h 590456"/>
                <a:gd name="connsiteX19" fmla="*/ 707703 w 943604"/>
                <a:gd name="connsiteY19" fmla="*/ 59046 h 590456"/>
                <a:gd name="connsiteX20" fmla="*/ 766678 w 943604"/>
                <a:gd name="connsiteY20" fmla="*/ 118091 h 590456"/>
                <a:gd name="connsiteX21" fmla="*/ 766678 w 943604"/>
                <a:gd name="connsiteY21" fmla="*/ 472366 h 590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3604" h="590456">
                  <a:moveTo>
                    <a:pt x="914116" y="118091"/>
                  </a:moveTo>
                  <a:lnTo>
                    <a:pt x="825654" y="118091"/>
                  </a:lnTo>
                  <a:cubicBezTo>
                    <a:pt x="825654" y="52872"/>
                    <a:pt x="772844" y="0"/>
                    <a:pt x="707703" y="0"/>
                  </a:cubicBezTo>
                  <a:lnTo>
                    <a:pt x="117951" y="0"/>
                  </a:lnTo>
                  <a:cubicBezTo>
                    <a:pt x="52809" y="0"/>
                    <a:pt x="0" y="52872"/>
                    <a:pt x="0" y="118091"/>
                  </a:cubicBezTo>
                  <a:lnTo>
                    <a:pt x="0" y="472366"/>
                  </a:lnTo>
                  <a:cubicBezTo>
                    <a:pt x="0" y="537585"/>
                    <a:pt x="52809" y="590457"/>
                    <a:pt x="117951" y="590457"/>
                  </a:cubicBezTo>
                  <a:lnTo>
                    <a:pt x="707703" y="590457"/>
                  </a:lnTo>
                  <a:cubicBezTo>
                    <a:pt x="772844" y="590457"/>
                    <a:pt x="825654" y="537585"/>
                    <a:pt x="825654" y="472366"/>
                  </a:cubicBezTo>
                  <a:lnTo>
                    <a:pt x="914116" y="472366"/>
                  </a:lnTo>
                  <a:cubicBezTo>
                    <a:pt x="930402" y="472366"/>
                    <a:pt x="943604" y="459148"/>
                    <a:pt x="943604" y="442843"/>
                  </a:cubicBezTo>
                  <a:lnTo>
                    <a:pt x="943604" y="147614"/>
                  </a:lnTo>
                  <a:cubicBezTo>
                    <a:pt x="943604" y="131309"/>
                    <a:pt x="930402" y="118091"/>
                    <a:pt x="914116" y="118091"/>
                  </a:cubicBezTo>
                  <a:close/>
                  <a:moveTo>
                    <a:pt x="766678" y="472366"/>
                  </a:moveTo>
                  <a:cubicBezTo>
                    <a:pt x="766678" y="504977"/>
                    <a:pt x="740275" y="531411"/>
                    <a:pt x="707703" y="531411"/>
                  </a:cubicBezTo>
                  <a:lnTo>
                    <a:pt x="117951" y="531411"/>
                  </a:lnTo>
                  <a:cubicBezTo>
                    <a:pt x="85378" y="531411"/>
                    <a:pt x="58975" y="504977"/>
                    <a:pt x="58975" y="472366"/>
                  </a:cubicBezTo>
                  <a:lnTo>
                    <a:pt x="58975" y="118091"/>
                  </a:lnTo>
                  <a:cubicBezTo>
                    <a:pt x="58975" y="85480"/>
                    <a:pt x="85378" y="59046"/>
                    <a:pt x="117951" y="59046"/>
                  </a:cubicBezTo>
                  <a:lnTo>
                    <a:pt x="707703" y="59046"/>
                  </a:lnTo>
                  <a:cubicBezTo>
                    <a:pt x="740275" y="59046"/>
                    <a:pt x="766678" y="85480"/>
                    <a:pt x="766678" y="118091"/>
                  </a:cubicBezTo>
                  <a:lnTo>
                    <a:pt x="766678" y="472366"/>
                  </a:lnTo>
                  <a:close/>
                </a:path>
              </a:pathLst>
            </a:custGeom>
            <a:solidFill>
              <a:schemeClr val="tx1"/>
            </a:solidFill>
            <a:ln w="2946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8D78B5EB-24DE-F6EB-6214-8296970AA2BF}"/>
                </a:ext>
              </a:extLst>
            </p:cNvPr>
            <p:cNvSpPr/>
            <p:nvPr/>
          </p:nvSpPr>
          <p:spPr>
            <a:xfrm>
              <a:off x="4143516" y="4535509"/>
              <a:ext cx="176925" cy="413319"/>
            </a:xfrm>
            <a:custGeom>
              <a:avLst/>
              <a:gdLst>
                <a:gd name="connsiteX0" fmla="*/ 0 w 176925"/>
                <a:gd name="connsiteY0" fmla="*/ 354274 h 413319"/>
                <a:gd name="connsiteX1" fmla="*/ 0 w 176925"/>
                <a:gd name="connsiteY1" fmla="*/ 59046 h 413319"/>
                <a:gd name="connsiteX2" fmla="*/ 58975 w 176925"/>
                <a:gd name="connsiteY2" fmla="*/ 0 h 413319"/>
                <a:gd name="connsiteX3" fmla="*/ 176926 w 176925"/>
                <a:gd name="connsiteY3" fmla="*/ 0 h 413319"/>
                <a:gd name="connsiteX4" fmla="*/ 176926 w 176925"/>
                <a:gd name="connsiteY4" fmla="*/ 413320 h 413319"/>
                <a:gd name="connsiteX5" fmla="*/ 58975 w 176925"/>
                <a:gd name="connsiteY5" fmla="*/ 413320 h 413319"/>
                <a:gd name="connsiteX6" fmla="*/ 0 w 176925"/>
                <a:gd name="connsiteY6" fmla="*/ 354274 h 41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6925" h="413319">
                  <a:moveTo>
                    <a:pt x="0" y="354274"/>
                  </a:moveTo>
                  <a:lnTo>
                    <a:pt x="0" y="59046"/>
                  </a:lnTo>
                  <a:cubicBezTo>
                    <a:pt x="0" y="26435"/>
                    <a:pt x="26403" y="0"/>
                    <a:pt x="58975" y="0"/>
                  </a:cubicBezTo>
                  <a:lnTo>
                    <a:pt x="176926" y="0"/>
                  </a:lnTo>
                  <a:lnTo>
                    <a:pt x="176926" y="413320"/>
                  </a:lnTo>
                  <a:lnTo>
                    <a:pt x="58975" y="413320"/>
                  </a:lnTo>
                  <a:cubicBezTo>
                    <a:pt x="26403" y="413320"/>
                    <a:pt x="0" y="386885"/>
                    <a:pt x="0" y="354274"/>
                  </a:cubicBezTo>
                  <a:close/>
                </a:path>
              </a:pathLst>
            </a:custGeom>
            <a:solidFill>
              <a:srgbClr val="D4682A"/>
            </a:solidFill>
            <a:ln w="29468" cap="flat">
              <a:noFill/>
              <a:prstDash val="solid"/>
              <a:miter/>
            </a:ln>
          </p:spPr>
          <p:txBody>
            <a:bodyPr rtlCol="0" anchor="ctr"/>
            <a:lstStyle/>
            <a:p>
              <a:endParaRPr lang="en-US"/>
            </a:p>
          </p:txBody>
        </p:sp>
      </p:grpSp>
      <p:grpSp>
        <p:nvGrpSpPr>
          <p:cNvPr id="30" name="Group 29">
            <a:extLst>
              <a:ext uri="{FF2B5EF4-FFF2-40B4-BE49-F238E27FC236}">
                <a16:creationId xmlns:a16="http://schemas.microsoft.com/office/drawing/2014/main" id="{A471F43F-1963-0801-5840-45FEB30F8628}"/>
              </a:ext>
            </a:extLst>
          </p:cNvPr>
          <p:cNvGrpSpPr/>
          <p:nvPr/>
        </p:nvGrpSpPr>
        <p:grpSpPr>
          <a:xfrm>
            <a:off x="6822016" y="4446941"/>
            <a:ext cx="943604" cy="590456"/>
            <a:chOff x="6822016" y="4446941"/>
            <a:chExt cx="943604" cy="590456"/>
          </a:xfrm>
        </p:grpSpPr>
        <p:sp>
          <p:nvSpPr>
            <p:cNvPr id="27" name="Freeform 26">
              <a:extLst>
                <a:ext uri="{FF2B5EF4-FFF2-40B4-BE49-F238E27FC236}">
                  <a16:creationId xmlns:a16="http://schemas.microsoft.com/office/drawing/2014/main" id="{6FAE20D3-6378-E5C9-9278-2193C496FAB0}"/>
                </a:ext>
              </a:extLst>
            </p:cNvPr>
            <p:cNvSpPr/>
            <p:nvPr/>
          </p:nvSpPr>
          <p:spPr>
            <a:xfrm>
              <a:off x="6822016" y="4446941"/>
              <a:ext cx="943604" cy="590456"/>
            </a:xfrm>
            <a:custGeom>
              <a:avLst/>
              <a:gdLst>
                <a:gd name="connsiteX0" fmla="*/ 914116 w 943604"/>
                <a:gd name="connsiteY0" fmla="*/ 118091 h 590456"/>
                <a:gd name="connsiteX1" fmla="*/ 825654 w 943604"/>
                <a:gd name="connsiteY1" fmla="*/ 118091 h 590456"/>
                <a:gd name="connsiteX2" fmla="*/ 707703 w 943604"/>
                <a:gd name="connsiteY2" fmla="*/ 0 h 590456"/>
                <a:gd name="connsiteX3" fmla="*/ 117951 w 943604"/>
                <a:gd name="connsiteY3" fmla="*/ 0 h 590456"/>
                <a:gd name="connsiteX4" fmla="*/ 0 w 943604"/>
                <a:gd name="connsiteY4" fmla="*/ 118091 h 590456"/>
                <a:gd name="connsiteX5" fmla="*/ 0 w 943604"/>
                <a:gd name="connsiteY5" fmla="*/ 472366 h 590456"/>
                <a:gd name="connsiteX6" fmla="*/ 117951 w 943604"/>
                <a:gd name="connsiteY6" fmla="*/ 590457 h 590456"/>
                <a:gd name="connsiteX7" fmla="*/ 707703 w 943604"/>
                <a:gd name="connsiteY7" fmla="*/ 590457 h 590456"/>
                <a:gd name="connsiteX8" fmla="*/ 825654 w 943604"/>
                <a:gd name="connsiteY8" fmla="*/ 472366 h 590456"/>
                <a:gd name="connsiteX9" fmla="*/ 914116 w 943604"/>
                <a:gd name="connsiteY9" fmla="*/ 472366 h 590456"/>
                <a:gd name="connsiteX10" fmla="*/ 943604 w 943604"/>
                <a:gd name="connsiteY10" fmla="*/ 442843 h 590456"/>
                <a:gd name="connsiteX11" fmla="*/ 943604 w 943604"/>
                <a:gd name="connsiteY11" fmla="*/ 147614 h 590456"/>
                <a:gd name="connsiteX12" fmla="*/ 914116 w 943604"/>
                <a:gd name="connsiteY12" fmla="*/ 118091 h 590456"/>
                <a:gd name="connsiteX13" fmla="*/ 766678 w 943604"/>
                <a:gd name="connsiteY13" fmla="*/ 472366 h 590456"/>
                <a:gd name="connsiteX14" fmla="*/ 707703 w 943604"/>
                <a:gd name="connsiteY14" fmla="*/ 531411 h 590456"/>
                <a:gd name="connsiteX15" fmla="*/ 117951 w 943604"/>
                <a:gd name="connsiteY15" fmla="*/ 531411 h 590456"/>
                <a:gd name="connsiteX16" fmla="*/ 58975 w 943604"/>
                <a:gd name="connsiteY16" fmla="*/ 472366 h 590456"/>
                <a:gd name="connsiteX17" fmla="*/ 58975 w 943604"/>
                <a:gd name="connsiteY17" fmla="*/ 118091 h 590456"/>
                <a:gd name="connsiteX18" fmla="*/ 117951 w 943604"/>
                <a:gd name="connsiteY18" fmla="*/ 59046 h 590456"/>
                <a:gd name="connsiteX19" fmla="*/ 707703 w 943604"/>
                <a:gd name="connsiteY19" fmla="*/ 59046 h 590456"/>
                <a:gd name="connsiteX20" fmla="*/ 766678 w 943604"/>
                <a:gd name="connsiteY20" fmla="*/ 118091 h 590456"/>
                <a:gd name="connsiteX21" fmla="*/ 766678 w 943604"/>
                <a:gd name="connsiteY21" fmla="*/ 472366 h 590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3604" h="590456">
                  <a:moveTo>
                    <a:pt x="914116" y="118091"/>
                  </a:moveTo>
                  <a:lnTo>
                    <a:pt x="825654" y="118091"/>
                  </a:lnTo>
                  <a:cubicBezTo>
                    <a:pt x="825654" y="52872"/>
                    <a:pt x="772844" y="0"/>
                    <a:pt x="707703" y="0"/>
                  </a:cubicBezTo>
                  <a:lnTo>
                    <a:pt x="117951" y="0"/>
                  </a:lnTo>
                  <a:cubicBezTo>
                    <a:pt x="52809" y="0"/>
                    <a:pt x="0" y="52872"/>
                    <a:pt x="0" y="118091"/>
                  </a:cubicBezTo>
                  <a:lnTo>
                    <a:pt x="0" y="472366"/>
                  </a:lnTo>
                  <a:cubicBezTo>
                    <a:pt x="0" y="537585"/>
                    <a:pt x="52809" y="590457"/>
                    <a:pt x="117951" y="590457"/>
                  </a:cubicBezTo>
                  <a:lnTo>
                    <a:pt x="707703" y="590457"/>
                  </a:lnTo>
                  <a:cubicBezTo>
                    <a:pt x="772844" y="590457"/>
                    <a:pt x="825654" y="537585"/>
                    <a:pt x="825654" y="472366"/>
                  </a:cubicBezTo>
                  <a:lnTo>
                    <a:pt x="914116" y="472366"/>
                  </a:lnTo>
                  <a:cubicBezTo>
                    <a:pt x="930402" y="472366"/>
                    <a:pt x="943604" y="459148"/>
                    <a:pt x="943604" y="442843"/>
                  </a:cubicBezTo>
                  <a:lnTo>
                    <a:pt x="943604" y="147614"/>
                  </a:lnTo>
                  <a:cubicBezTo>
                    <a:pt x="943604" y="131309"/>
                    <a:pt x="930402" y="118091"/>
                    <a:pt x="914116" y="118091"/>
                  </a:cubicBezTo>
                  <a:close/>
                  <a:moveTo>
                    <a:pt x="766678" y="472366"/>
                  </a:moveTo>
                  <a:cubicBezTo>
                    <a:pt x="766678" y="504977"/>
                    <a:pt x="740275" y="531411"/>
                    <a:pt x="707703" y="531411"/>
                  </a:cubicBezTo>
                  <a:lnTo>
                    <a:pt x="117951" y="531411"/>
                  </a:lnTo>
                  <a:cubicBezTo>
                    <a:pt x="85378" y="531411"/>
                    <a:pt x="58975" y="504977"/>
                    <a:pt x="58975" y="472366"/>
                  </a:cubicBezTo>
                  <a:lnTo>
                    <a:pt x="58975" y="118091"/>
                  </a:lnTo>
                  <a:cubicBezTo>
                    <a:pt x="58975" y="85480"/>
                    <a:pt x="85378" y="59046"/>
                    <a:pt x="117951" y="59046"/>
                  </a:cubicBezTo>
                  <a:lnTo>
                    <a:pt x="707703" y="59046"/>
                  </a:lnTo>
                  <a:cubicBezTo>
                    <a:pt x="740275" y="59046"/>
                    <a:pt x="766678" y="85480"/>
                    <a:pt x="766678" y="118091"/>
                  </a:cubicBezTo>
                  <a:lnTo>
                    <a:pt x="766678" y="472366"/>
                  </a:lnTo>
                  <a:close/>
                </a:path>
              </a:pathLst>
            </a:custGeom>
            <a:solidFill>
              <a:schemeClr val="tx1"/>
            </a:solidFill>
            <a:ln w="2946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AEF078F9-2C0D-59C5-40A7-025EE562315A}"/>
                </a:ext>
              </a:extLst>
            </p:cNvPr>
            <p:cNvSpPr/>
            <p:nvPr/>
          </p:nvSpPr>
          <p:spPr>
            <a:xfrm>
              <a:off x="6910478" y="4535509"/>
              <a:ext cx="324363" cy="413319"/>
            </a:xfrm>
            <a:custGeom>
              <a:avLst/>
              <a:gdLst>
                <a:gd name="connsiteX0" fmla="*/ 0 w 324363"/>
                <a:gd name="connsiteY0" fmla="*/ 354274 h 413319"/>
                <a:gd name="connsiteX1" fmla="*/ 0 w 324363"/>
                <a:gd name="connsiteY1" fmla="*/ 59046 h 413319"/>
                <a:gd name="connsiteX2" fmla="*/ 58975 w 324363"/>
                <a:gd name="connsiteY2" fmla="*/ 0 h 413319"/>
                <a:gd name="connsiteX3" fmla="*/ 324364 w 324363"/>
                <a:gd name="connsiteY3" fmla="*/ 0 h 413319"/>
                <a:gd name="connsiteX4" fmla="*/ 324364 w 324363"/>
                <a:gd name="connsiteY4" fmla="*/ 413320 h 413319"/>
                <a:gd name="connsiteX5" fmla="*/ 58975 w 324363"/>
                <a:gd name="connsiteY5" fmla="*/ 413320 h 413319"/>
                <a:gd name="connsiteX6" fmla="*/ 0 w 324363"/>
                <a:gd name="connsiteY6" fmla="*/ 354274 h 41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363" h="413319">
                  <a:moveTo>
                    <a:pt x="0" y="354274"/>
                  </a:moveTo>
                  <a:lnTo>
                    <a:pt x="0" y="59046"/>
                  </a:lnTo>
                  <a:cubicBezTo>
                    <a:pt x="0" y="26435"/>
                    <a:pt x="26403" y="0"/>
                    <a:pt x="58975" y="0"/>
                  </a:cubicBezTo>
                  <a:lnTo>
                    <a:pt x="324364" y="0"/>
                  </a:lnTo>
                  <a:lnTo>
                    <a:pt x="324364" y="413320"/>
                  </a:lnTo>
                  <a:lnTo>
                    <a:pt x="58975" y="413320"/>
                  </a:lnTo>
                  <a:cubicBezTo>
                    <a:pt x="26403" y="413320"/>
                    <a:pt x="0" y="386885"/>
                    <a:pt x="0" y="354274"/>
                  </a:cubicBezTo>
                  <a:close/>
                </a:path>
              </a:pathLst>
            </a:custGeom>
            <a:solidFill>
              <a:srgbClr val="1A781E"/>
            </a:solidFill>
            <a:ln w="29468"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75EA6991-8781-29AC-16F6-132C5EA0B805}"/>
              </a:ext>
            </a:extLst>
          </p:cNvPr>
          <p:cNvGrpSpPr/>
          <p:nvPr/>
        </p:nvGrpSpPr>
        <p:grpSpPr>
          <a:xfrm>
            <a:off x="9574343" y="4446643"/>
            <a:ext cx="943604" cy="589465"/>
            <a:chOff x="9574343" y="4446643"/>
            <a:chExt cx="943604" cy="589465"/>
          </a:xfrm>
        </p:grpSpPr>
        <p:sp>
          <p:nvSpPr>
            <p:cNvPr id="34" name="Freeform 33">
              <a:extLst>
                <a:ext uri="{FF2B5EF4-FFF2-40B4-BE49-F238E27FC236}">
                  <a16:creationId xmlns:a16="http://schemas.microsoft.com/office/drawing/2014/main" id="{4E6F7293-8095-583C-C55C-A485E3484F9F}"/>
                </a:ext>
              </a:extLst>
            </p:cNvPr>
            <p:cNvSpPr/>
            <p:nvPr/>
          </p:nvSpPr>
          <p:spPr>
            <a:xfrm>
              <a:off x="9574343" y="4446643"/>
              <a:ext cx="943604" cy="589465"/>
            </a:xfrm>
            <a:custGeom>
              <a:avLst/>
              <a:gdLst>
                <a:gd name="connsiteX0" fmla="*/ 914116 w 943604"/>
                <a:gd name="connsiteY0" fmla="*/ 117893 h 589465"/>
                <a:gd name="connsiteX1" fmla="*/ 825654 w 943604"/>
                <a:gd name="connsiteY1" fmla="*/ 117893 h 589465"/>
                <a:gd name="connsiteX2" fmla="*/ 707703 w 943604"/>
                <a:gd name="connsiteY2" fmla="*/ 0 h 589465"/>
                <a:gd name="connsiteX3" fmla="*/ 117951 w 943604"/>
                <a:gd name="connsiteY3" fmla="*/ 0 h 589465"/>
                <a:gd name="connsiteX4" fmla="*/ 0 w 943604"/>
                <a:gd name="connsiteY4" fmla="*/ 117893 h 589465"/>
                <a:gd name="connsiteX5" fmla="*/ 0 w 943604"/>
                <a:gd name="connsiteY5" fmla="*/ 471572 h 589465"/>
                <a:gd name="connsiteX6" fmla="*/ 117951 w 943604"/>
                <a:gd name="connsiteY6" fmla="*/ 589465 h 589465"/>
                <a:gd name="connsiteX7" fmla="*/ 707703 w 943604"/>
                <a:gd name="connsiteY7" fmla="*/ 589465 h 589465"/>
                <a:gd name="connsiteX8" fmla="*/ 825654 w 943604"/>
                <a:gd name="connsiteY8" fmla="*/ 471572 h 589465"/>
                <a:gd name="connsiteX9" fmla="*/ 914116 w 943604"/>
                <a:gd name="connsiteY9" fmla="*/ 471572 h 589465"/>
                <a:gd name="connsiteX10" fmla="*/ 943604 w 943604"/>
                <a:gd name="connsiteY10" fmla="*/ 442099 h 589465"/>
                <a:gd name="connsiteX11" fmla="*/ 943604 w 943604"/>
                <a:gd name="connsiteY11" fmla="*/ 147366 h 589465"/>
                <a:gd name="connsiteX12" fmla="*/ 914116 w 943604"/>
                <a:gd name="connsiteY12" fmla="*/ 117893 h 589465"/>
                <a:gd name="connsiteX13" fmla="*/ 766678 w 943604"/>
                <a:gd name="connsiteY13" fmla="*/ 471572 h 589465"/>
                <a:gd name="connsiteX14" fmla="*/ 707703 w 943604"/>
                <a:gd name="connsiteY14" fmla="*/ 530519 h 589465"/>
                <a:gd name="connsiteX15" fmla="*/ 117951 w 943604"/>
                <a:gd name="connsiteY15" fmla="*/ 530519 h 589465"/>
                <a:gd name="connsiteX16" fmla="*/ 58975 w 943604"/>
                <a:gd name="connsiteY16" fmla="*/ 471572 h 589465"/>
                <a:gd name="connsiteX17" fmla="*/ 58975 w 943604"/>
                <a:gd name="connsiteY17" fmla="*/ 117893 h 589465"/>
                <a:gd name="connsiteX18" fmla="*/ 117951 w 943604"/>
                <a:gd name="connsiteY18" fmla="*/ 58947 h 589465"/>
                <a:gd name="connsiteX19" fmla="*/ 707703 w 943604"/>
                <a:gd name="connsiteY19" fmla="*/ 58947 h 589465"/>
                <a:gd name="connsiteX20" fmla="*/ 766678 w 943604"/>
                <a:gd name="connsiteY20" fmla="*/ 117893 h 589465"/>
                <a:gd name="connsiteX21" fmla="*/ 766678 w 943604"/>
                <a:gd name="connsiteY21" fmla="*/ 471572 h 58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3604" h="589465">
                  <a:moveTo>
                    <a:pt x="914116" y="117893"/>
                  </a:moveTo>
                  <a:lnTo>
                    <a:pt x="825654" y="117893"/>
                  </a:lnTo>
                  <a:cubicBezTo>
                    <a:pt x="825654" y="52784"/>
                    <a:pt x="772844" y="0"/>
                    <a:pt x="707703" y="0"/>
                  </a:cubicBezTo>
                  <a:lnTo>
                    <a:pt x="117951" y="0"/>
                  </a:lnTo>
                  <a:cubicBezTo>
                    <a:pt x="52809" y="0"/>
                    <a:pt x="0" y="52784"/>
                    <a:pt x="0" y="117893"/>
                  </a:cubicBezTo>
                  <a:lnTo>
                    <a:pt x="0" y="471572"/>
                  </a:lnTo>
                  <a:cubicBezTo>
                    <a:pt x="0" y="536681"/>
                    <a:pt x="52809" y="589465"/>
                    <a:pt x="117951" y="589465"/>
                  </a:cubicBezTo>
                  <a:lnTo>
                    <a:pt x="707703" y="589465"/>
                  </a:lnTo>
                  <a:cubicBezTo>
                    <a:pt x="772844" y="589465"/>
                    <a:pt x="825654" y="536681"/>
                    <a:pt x="825654" y="471572"/>
                  </a:cubicBezTo>
                  <a:lnTo>
                    <a:pt x="914116" y="471572"/>
                  </a:lnTo>
                  <a:cubicBezTo>
                    <a:pt x="930402" y="471572"/>
                    <a:pt x="943604" y="458377"/>
                    <a:pt x="943604" y="442099"/>
                  </a:cubicBezTo>
                  <a:lnTo>
                    <a:pt x="943604" y="147366"/>
                  </a:lnTo>
                  <a:cubicBezTo>
                    <a:pt x="943604" y="131088"/>
                    <a:pt x="930402" y="117893"/>
                    <a:pt x="914116" y="117893"/>
                  </a:cubicBezTo>
                  <a:close/>
                  <a:moveTo>
                    <a:pt x="766678" y="471572"/>
                  </a:moveTo>
                  <a:cubicBezTo>
                    <a:pt x="766678" y="504128"/>
                    <a:pt x="740275" y="530519"/>
                    <a:pt x="707703" y="530519"/>
                  </a:cubicBezTo>
                  <a:lnTo>
                    <a:pt x="117951" y="530519"/>
                  </a:lnTo>
                  <a:cubicBezTo>
                    <a:pt x="85378" y="530519"/>
                    <a:pt x="58975" y="504128"/>
                    <a:pt x="58975" y="471572"/>
                  </a:cubicBezTo>
                  <a:lnTo>
                    <a:pt x="58975" y="117893"/>
                  </a:lnTo>
                  <a:cubicBezTo>
                    <a:pt x="58975" y="85337"/>
                    <a:pt x="85378" y="58947"/>
                    <a:pt x="117951" y="58947"/>
                  </a:cubicBezTo>
                  <a:lnTo>
                    <a:pt x="707703" y="58947"/>
                  </a:lnTo>
                  <a:cubicBezTo>
                    <a:pt x="740275" y="58947"/>
                    <a:pt x="766678" y="85337"/>
                    <a:pt x="766678" y="117893"/>
                  </a:cubicBezTo>
                  <a:lnTo>
                    <a:pt x="766678" y="471572"/>
                  </a:lnTo>
                  <a:close/>
                </a:path>
              </a:pathLst>
            </a:custGeom>
            <a:solidFill>
              <a:schemeClr val="tx1"/>
            </a:solidFill>
            <a:ln w="2946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6541982-F7C8-FB8E-310E-DC6493E99B32}"/>
                </a:ext>
              </a:extLst>
            </p:cNvPr>
            <p:cNvSpPr/>
            <p:nvPr/>
          </p:nvSpPr>
          <p:spPr>
            <a:xfrm>
              <a:off x="9662805" y="4535063"/>
              <a:ext cx="530777" cy="412625"/>
            </a:xfrm>
            <a:custGeom>
              <a:avLst/>
              <a:gdLst>
                <a:gd name="connsiteX0" fmla="*/ 0 w 530777"/>
                <a:gd name="connsiteY0" fmla="*/ 353679 h 412625"/>
                <a:gd name="connsiteX1" fmla="*/ 0 w 530777"/>
                <a:gd name="connsiteY1" fmla="*/ 58947 h 412625"/>
                <a:gd name="connsiteX2" fmla="*/ 58975 w 530777"/>
                <a:gd name="connsiteY2" fmla="*/ 0 h 412625"/>
                <a:gd name="connsiteX3" fmla="*/ 530777 w 530777"/>
                <a:gd name="connsiteY3" fmla="*/ 0 h 412625"/>
                <a:gd name="connsiteX4" fmla="*/ 530777 w 530777"/>
                <a:gd name="connsiteY4" fmla="*/ 412626 h 412625"/>
                <a:gd name="connsiteX5" fmla="*/ 58975 w 530777"/>
                <a:gd name="connsiteY5" fmla="*/ 412626 h 412625"/>
                <a:gd name="connsiteX6" fmla="*/ 0 w 530777"/>
                <a:gd name="connsiteY6" fmla="*/ 353679 h 41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777" h="412625">
                  <a:moveTo>
                    <a:pt x="0" y="353679"/>
                  </a:moveTo>
                  <a:lnTo>
                    <a:pt x="0" y="58947"/>
                  </a:lnTo>
                  <a:cubicBezTo>
                    <a:pt x="0" y="26390"/>
                    <a:pt x="26403" y="0"/>
                    <a:pt x="58975" y="0"/>
                  </a:cubicBezTo>
                  <a:lnTo>
                    <a:pt x="530777" y="0"/>
                  </a:lnTo>
                  <a:lnTo>
                    <a:pt x="530777" y="412626"/>
                  </a:lnTo>
                  <a:lnTo>
                    <a:pt x="58975" y="412626"/>
                  </a:lnTo>
                  <a:cubicBezTo>
                    <a:pt x="26403" y="412626"/>
                    <a:pt x="0" y="386235"/>
                    <a:pt x="0" y="353679"/>
                  </a:cubicBezTo>
                  <a:close/>
                </a:path>
              </a:pathLst>
            </a:custGeom>
            <a:solidFill>
              <a:srgbClr val="1A781E"/>
            </a:solidFill>
            <a:ln w="29468" cap="flat">
              <a:noFill/>
              <a:prstDash val="solid"/>
              <a:miter/>
            </a:ln>
          </p:spPr>
          <p:txBody>
            <a:bodyPr rtlCol="0" anchor="ctr"/>
            <a:lstStyle/>
            <a:p>
              <a:endParaRPr lang="en-US"/>
            </a:p>
          </p:txBody>
        </p:sp>
      </p:grpSp>
      <p:grpSp>
        <p:nvGrpSpPr>
          <p:cNvPr id="42" name="Group 41">
            <a:extLst>
              <a:ext uri="{FF2B5EF4-FFF2-40B4-BE49-F238E27FC236}">
                <a16:creationId xmlns:a16="http://schemas.microsoft.com/office/drawing/2014/main" id="{AC51C565-8085-ED71-8E27-27A26C6302D6}"/>
              </a:ext>
            </a:extLst>
          </p:cNvPr>
          <p:cNvGrpSpPr/>
          <p:nvPr/>
        </p:nvGrpSpPr>
        <p:grpSpPr>
          <a:xfrm>
            <a:off x="1298347" y="7111358"/>
            <a:ext cx="943604" cy="589465"/>
            <a:chOff x="1298347" y="7111358"/>
            <a:chExt cx="943604" cy="589465"/>
          </a:xfrm>
        </p:grpSpPr>
        <p:sp>
          <p:nvSpPr>
            <p:cNvPr id="38" name="Freeform 37">
              <a:extLst>
                <a:ext uri="{FF2B5EF4-FFF2-40B4-BE49-F238E27FC236}">
                  <a16:creationId xmlns:a16="http://schemas.microsoft.com/office/drawing/2014/main" id="{38EF995A-8484-9791-EABD-C1834E7DE0ED}"/>
                </a:ext>
              </a:extLst>
            </p:cNvPr>
            <p:cNvSpPr/>
            <p:nvPr/>
          </p:nvSpPr>
          <p:spPr>
            <a:xfrm>
              <a:off x="1298347" y="7111358"/>
              <a:ext cx="943604" cy="589465"/>
            </a:xfrm>
            <a:custGeom>
              <a:avLst/>
              <a:gdLst>
                <a:gd name="connsiteX0" fmla="*/ 914116 w 943604"/>
                <a:gd name="connsiteY0" fmla="*/ 117893 h 589465"/>
                <a:gd name="connsiteX1" fmla="*/ 825654 w 943604"/>
                <a:gd name="connsiteY1" fmla="*/ 117893 h 589465"/>
                <a:gd name="connsiteX2" fmla="*/ 707703 w 943604"/>
                <a:gd name="connsiteY2" fmla="*/ 0 h 589465"/>
                <a:gd name="connsiteX3" fmla="*/ 117951 w 943604"/>
                <a:gd name="connsiteY3" fmla="*/ 0 h 589465"/>
                <a:gd name="connsiteX4" fmla="*/ 0 w 943604"/>
                <a:gd name="connsiteY4" fmla="*/ 117893 h 589465"/>
                <a:gd name="connsiteX5" fmla="*/ 0 w 943604"/>
                <a:gd name="connsiteY5" fmla="*/ 471572 h 589465"/>
                <a:gd name="connsiteX6" fmla="*/ 117951 w 943604"/>
                <a:gd name="connsiteY6" fmla="*/ 589465 h 589465"/>
                <a:gd name="connsiteX7" fmla="*/ 707703 w 943604"/>
                <a:gd name="connsiteY7" fmla="*/ 589465 h 589465"/>
                <a:gd name="connsiteX8" fmla="*/ 825654 w 943604"/>
                <a:gd name="connsiteY8" fmla="*/ 471572 h 589465"/>
                <a:gd name="connsiteX9" fmla="*/ 914116 w 943604"/>
                <a:gd name="connsiteY9" fmla="*/ 471572 h 589465"/>
                <a:gd name="connsiteX10" fmla="*/ 943604 w 943604"/>
                <a:gd name="connsiteY10" fmla="*/ 442099 h 589465"/>
                <a:gd name="connsiteX11" fmla="*/ 943604 w 943604"/>
                <a:gd name="connsiteY11" fmla="*/ 147366 h 589465"/>
                <a:gd name="connsiteX12" fmla="*/ 914116 w 943604"/>
                <a:gd name="connsiteY12" fmla="*/ 117893 h 589465"/>
                <a:gd name="connsiteX13" fmla="*/ 766678 w 943604"/>
                <a:gd name="connsiteY13" fmla="*/ 471572 h 589465"/>
                <a:gd name="connsiteX14" fmla="*/ 707703 w 943604"/>
                <a:gd name="connsiteY14" fmla="*/ 530519 h 589465"/>
                <a:gd name="connsiteX15" fmla="*/ 117951 w 943604"/>
                <a:gd name="connsiteY15" fmla="*/ 530519 h 589465"/>
                <a:gd name="connsiteX16" fmla="*/ 58975 w 943604"/>
                <a:gd name="connsiteY16" fmla="*/ 471572 h 589465"/>
                <a:gd name="connsiteX17" fmla="*/ 58975 w 943604"/>
                <a:gd name="connsiteY17" fmla="*/ 117893 h 589465"/>
                <a:gd name="connsiteX18" fmla="*/ 117951 w 943604"/>
                <a:gd name="connsiteY18" fmla="*/ 58947 h 589465"/>
                <a:gd name="connsiteX19" fmla="*/ 707703 w 943604"/>
                <a:gd name="connsiteY19" fmla="*/ 58947 h 589465"/>
                <a:gd name="connsiteX20" fmla="*/ 766678 w 943604"/>
                <a:gd name="connsiteY20" fmla="*/ 117893 h 589465"/>
                <a:gd name="connsiteX21" fmla="*/ 766678 w 943604"/>
                <a:gd name="connsiteY21" fmla="*/ 471572 h 58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3604" h="589465">
                  <a:moveTo>
                    <a:pt x="914116" y="117893"/>
                  </a:moveTo>
                  <a:lnTo>
                    <a:pt x="825654" y="117893"/>
                  </a:lnTo>
                  <a:cubicBezTo>
                    <a:pt x="825654" y="52781"/>
                    <a:pt x="772847" y="0"/>
                    <a:pt x="707703" y="0"/>
                  </a:cubicBezTo>
                  <a:lnTo>
                    <a:pt x="117951" y="0"/>
                  </a:lnTo>
                  <a:cubicBezTo>
                    <a:pt x="52806" y="0"/>
                    <a:pt x="0" y="52781"/>
                    <a:pt x="0" y="117893"/>
                  </a:cubicBezTo>
                  <a:lnTo>
                    <a:pt x="0" y="471572"/>
                  </a:lnTo>
                  <a:cubicBezTo>
                    <a:pt x="0" y="536681"/>
                    <a:pt x="52806" y="589465"/>
                    <a:pt x="117951" y="589465"/>
                  </a:cubicBezTo>
                  <a:lnTo>
                    <a:pt x="707703" y="589465"/>
                  </a:lnTo>
                  <a:cubicBezTo>
                    <a:pt x="772847" y="589465"/>
                    <a:pt x="825654" y="536681"/>
                    <a:pt x="825654" y="471572"/>
                  </a:cubicBezTo>
                  <a:lnTo>
                    <a:pt x="914116" y="471572"/>
                  </a:lnTo>
                  <a:cubicBezTo>
                    <a:pt x="930402" y="471572"/>
                    <a:pt x="943604" y="458374"/>
                    <a:pt x="943604" y="442099"/>
                  </a:cubicBezTo>
                  <a:lnTo>
                    <a:pt x="943604" y="147366"/>
                  </a:lnTo>
                  <a:cubicBezTo>
                    <a:pt x="943604" y="131088"/>
                    <a:pt x="930402" y="117893"/>
                    <a:pt x="914116" y="117893"/>
                  </a:cubicBezTo>
                  <a:close/>
                  <a:moveTo>
                    <a:pt x="766678" y="471572"/>
                  </a:moveTo>
                  <a:cubicBezTo>
                    <a:pt x="766678" y="504128"/>
                    <a:pt x="740275" y="530519"/>
                    <a:pt x="707703" y="530519"/>
                  </a:cubicBezTo>
                  <a:lnTo>
                    <a:pt x="117951" y="530519"/>
                  </a:lnTo>
                  <a:cubicBezTo>
                    <a:pt x="85378" y="530519"/>
                    <a:pt x="58975" y="504128"/>
                    <a:pt x="58975" y="471572"/>
                  </a:cubicBezTo>
                  <a:lnTo>
                    <a:pt x="58975" y="117893"/>
                  </a:lnTo>
                  <a:cubicBezTo>
                    <a:pt x="58975" y="85337"/>
                    <a:pt x="85378" y="58947"/>
                    <a:pt x="117951" y="58947"/>
                  </a:cubicBezTo>
                  <a:lnTo>
                    <a:pt x="707703" y="58947"/>
                  </a:lnTo>
                  <a:cubicBezTo>
                    <a:pt x="740275" y="58947"/>
                    <a:pt x="766678" y="85337"/>
                    <a:pt x="766678" y="117893"/>
                  </a:cubicBezTo>
                  <a:lnTo>
                    <a:pt x="766678" y="471572"/>
                  </a:lnTo>
                  <a:close/>
                </a:path>
              </a:pathLst>
            </a:custGeom>
            <a:solidFill>
              <a:schemeClr val="tx1"/>
            </a:solidFill>
            <a:ln w="2946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0D7FCC91-021D-F9A6-F6BB-4B304F9E0F7A}"/>
                </a:ext>
              </a:extLst>
            </p:cNvPr>
            <p:cNvSpPr/>
            <p:nvPr/>
          </p:nvSpPr>
          <p:spPr>
            <a:xfrm>
              <a:off x="1386809" y="7199778"/>
              <a:ext cx="648727" cy="412625"/>
            </a:xfrm>
            <a:custGeom>
              <a:avLst/>
              <a:gdLst>
                <a:gd name="connsiteX0" fmla="*/ 589753 w 648727"/>
                <a:gd name="connsiteY0" fmla="*/ 0 h 412625"/>
                <a:gd name="connsiteX1" fmla="*/ 58975 w 648727"/>
                <a:gd name="connsiteY1" fmla="*/ 0 h 412625"/>
                <a:gd name="connsiteX2" fmla="*/ 0 w 648727"/>
                <a:gd name="connsiteY2" fmla="*/ 58947 h 412625"/>
                <a:gd name="connsiteX3" fmla="*/ 0 w 648727"/>
                <a:gd name="connsiteY3" fmla="*/ 353679 h 412625"/>
                <a:gd name="connsiteX4" fmla="*/ 58975 w 648727"/>
                <a:gd name="connsiteY4" fmla="*/ 412626 h 412625"/>
                <a:gd name="connsiteX5" fmla="*/ 589753 w 648727"/>
                <a:gd name="connsiteY5" fmla="*/ 412626 h 412625"/>
                <a:gd name="connsiteX6" fmla="*/ 648728 w 648727"/>
                <a:gd name="connsiteY6" fmla="*/ 353679 h 412625"/>
                <a:gd name="connsiteX7" fmla="*/ 648728 w 648727"/>
                <a:gd name="connsiteY7" fmla="*/ 58947 h 412625"/>
                <a:gd name="connsiteX8" fmla="*/ 589753 w 648727"/>
                <a:gd name="connsiteY8" fmla="*/ 0 h 41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727" h="412625">
                  <a:moveTo>
                    <a:pt x="589753" y="0"/>
                  </a:moveTo>
                  <a:lnTo>
                    <a:pt x="58975" y="0"/>
                  </a:lnTo>
                  <a:cubicBezTo>
                    <a:pt x="26404" y="0"/>
                    <a:pt x="0" y="26391"/>
                    <a:pt x="0" y="58947"/>
                  </a:cubicBezTo>
                  <a:lnTo>
                    <a:pt x="0" y="353679"/>
                  </a:lnTo>
                  <a:cubicBezTo>
                    <a:pt x="0" y="386235"/>
                    <a:pt x="26404" y="412626"/>
                    <a:pt x="58975" y="412626"/>
                  </a:cubicBezTo>
                  <a:lnTo>
                    <a:pt x="589753" y="412626"/>
                  </a:lnTo>
                  <a:cubicBezTo>
                    <a:pt x="622325" y="412626"/>
                    <a:pt x="648728" y="386235"/>
                    <a:pt x="648728" y="353679"/>
                  </a:cubicBezTo>
                  <a:lnTo>
                    <a:pt x="648728" y="58947"/>
                  </a:lnTo>
                  <a:cubicBezTo>
                    <a:pt x="648728" y="26391"/>
                    <a:pt x="622325" y="0"/>
                    <a:pt x="589753" y="0"/>
                  </a:cubicBezTo>
                  <a:close/>
                </a:path>
              </a:pathLst>
            </a:custGeom>
            <a:solidFill>
              <a:srgbClr val="1A781E"/>
            </a:solidFill>
            <a:ln w="2946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D049979-BAB4-6D36-FFF0-26D6FCE53341}"/>
              </a:ext>
            </a:extLst>
          </p:cNvPr>
          <p:cNvGrpSpPr/>
          <p:nvPr/>
        </p:nvGrpSpPr>
        <p:grpSpPr>
          <a:xfrm>
            <a:off x="4055054" y="7111656"/>
            <a:ext cx="943604" cy="767594"/>
            <a:chOff x="4055054" y="7111656"/>
            <a:chExt cx="943604" cy="767594"/>
          </a:xfrm>
        </p:grpSpPr>
        <p:sp>
          <p:nvSpPr>
            <p:cNvPr id="44" name="Freeform 43">
              <a:extLst>
                <a:ext uri="{FF2B5EF4-FFF2-40B4-BE49-F238E27FC236}">
                  <a16:creationId xmlns:a16="http://schemas.microsoft.com/office/drawing/2014/main" id="{89EDFC2E-694D-64C8-60EA-69A2A96EE697}"/>
                </a:ext>
              </a:extLst>
            </p:cNvPr>
            <p:cNvSpPr/>
            <p:nvPr/>
          </p:nvSpPr>
          <p:spPr>
            <a:xfrm>
              <a:off x="4055054" y="7111656"/>
              <a:ext cx="943604" cy="767594"/>
            </a:xfrm>
            <a:custGeom>
              <a:avLst/>
              <a:gdLst>
                <a:gd name="connsiteX0" fmla="*/ 448507 w 943604"/>
                <a:gd name="connsiteY0" fmla="*/ 590457 h 767594"/>
                <a:gd name="connsiteX1" fmla="*/ 117951 w 943604"/>
                <a:gd name="connsiteY1" fmla="*/ 590457 h 767594"/>
                <a:gd name="connsiteX2" fmla="*/ 0 w 943604"/>
                <a:gd name="connsiteY2" fmla="*/ 472366 h 767594"/>
                <a:gd name="connsiteX3" fmla="*/ 0 w 943604"/>
                <a:gd name="connsiteY3" fmla="*/ 118091 h 767594"/>
                <a:gd name="connsiteX4" fmla="*/ 117951 w 943604"/>
                <a:gd name="connsiteY4" fmla="*/ 0 h 767594"/>
                <a:gd name="connsiteX5" fmla="*/ 707703 w 943604"/>
                <a:gd name="connsiteY5" fmla="*/ 0 h 767594"/>
                <a:gd name="connsiteX6" fmla="*/ 825654 w 943604"/>
                <a:gd name="connsiteY6" fmla="*/ 118091 h 767594"/>
                <a:gd name="connsiteX7" fmla="*/ 914116 w 943604"/>
                <a:gd name="connsiteY7" fmla="*/ 118091 h 767594"/>
                <a:gd name="connsiteX8" fmla="*/ 943604 w 943604"/>
                <a:gd name="connsiteY8" fmla="*/ 147614 h 767594"/>
                <a:gd name="connsiteX9" fmla="*/ 943604 w 943604"/>
                <a:gd name="connsiteY9" fmla="*/ 442843 h 767594"/>
                <a:gd name="connsiteX10" fmla="*/ 914116 w 943604"/>
                <a:gd name="connsiteY10" fmla="*/ 472366 h 767594"/>
                <a:gd name="connsiteX11" fmla="*/ 908219 w 943604"/>
                <a:gd name="connsiteY11" fmla="*/ 472366 h 767594"/>
                <a:gd name="connsiteX12" fmla="*/ 816512 w 943604"/>
                <a:gd name="connsiteY12" fmla="*/ 289029 h 767594"/>
                <a:gd name="connsiteX13" fmla="*/ 766678 w 943604"/>
                <a:gd name="connsiteY13" fmla="*/ 236183 h 767594"/>
                <a:gd name="connsiteX14" fmla="*/ 766678 w 943604"/>
                <a:gd name="connsiteY14" fmla="*/ 118091 h 767594"/>
                <a:gd name="connsiteX15" fmla="*/ 707703 w 943604"/>
                <a:gd name="connsiteY15" fmla="*/ 59046 h 767594"/>
                <a:gd name="connsiteX16" fmla="*/ 117951 w 943604"/>
                <a:gd name="connsiteY16" fmla="*/ 59046 h 767594"/>
                <a:gd name="connsiteX17" fmla="*/ 58975 w 943604"/>
                <a:gd name="connsiteY17" fmla="*/ 118091 h 767594"/>
                <a:gd name="connsiteX18" fmla="*/ 58975 w 943604"/>
                <a:gd name="connsiteY18" fmla="*/ 472366 h 767594"/>
                <a:gd name="connsiteX19" fmla="*/ 117951 w 943604"/>
                <a:gd name="connsiteY19" fmla="*/ 531411 h 767594"/>
                <a:gd name="connsiteX20" fmla="*/ 477994 w 943604"/>
                <a:gd name="connsiteY20" fmla="*/ 531411 h 767594"/>
                <a:gd name="connsiteX21" fmla="*/ 448507 w 943604"/>
                <a:gd name="connsiteY21" fmla="*/ 590457 h 767594"/>
                <a:gd name="connsiteX22" fmla="*/ 895539 w 943604"/>
                <a:gd name="connsiteY22" fmla="*/ 767594 h 767594"/>
                <a:gd name="connsiteX23" fmla="*/ 519867 w 943604"/>
                <a:gd name="connsiteY23" fmla="*/ 767594 h 767594"/>
                <a:gd name="connsiteX24" fmla="*/ 471985 w 943604"/>
                <a:gd name="connsiteY24" fmla="*/ 719879 h 767594"/>
                <a:gd name="connsiteX25" fmla="*/ 477110 w 943604"/>
                <a:gd name="connsiteY25" fmla="*/ 698215 h 767594"/>
                <a:gd name="connsiteX26" fmla="*/ 664946 w 943604"/>
                <a:gd name="connsiteY26" fmla="*/ 322094 h 767594"/>
                <a:gd name="connsiteX27" fmla="*/ 729005 w 943604"/>
                <a:gd name="connsiteY27" fmla="*/ 300613 h 767594"/>
                <a:gd name="connsiteX28" fmla="*/ 750460 w 943604"/>
                <a:gd name="connsiteY28" fmla="*/ 322094 h 767594"/>
                <a:gd name="connsiteX29" fmla="*/ 938296 w 943604"/>
                <a:gd name="connsiteY29" fmla="*/ 698215 h 767594"/>
                <a:gd name="connsiteX30" fmla="*/ 917177 w 943604"/>
                <a:gd name="connsiteY30" fmla="*/ 762463 h 767594"/>
                <a:gd name="connsiteX31" fmla="*/ 895539 w 943604"/>
                <a:gd name="connsiteY31" fmla="*/ 767594 h 767594"/>
                <a:gd name="connsiteX32" fmla="*/ 737191 w 943604"/>
                <a:gd name="connsiteY32" fmla="*/ 649503 h 767594"/>
                <a:gd name="connsiteX33" fmla="*/ 678215 w 943604"/>
                <a:gd name="connsiteY33" fmla="*/ 649503 h 767594"/>
                <a:gd name="connsiteX34" fmla="*/ 678215 w 943604"/>
                <a:gd name="connsiteY34" fmla="*/ 708548 h 767594"/>
                <a:gd name="connsiteX35" fmla="*/ 737191 w 943604"/>
                <a:gd name="connsiteY35" fmla="*/ 708548 h 767594"/>
                <a:gd name="connsiteX36" fmla="*/ 737191 w 943604"/>
                <a:gd name="connsiteY36" fmla="*/ 649503 h 767594"/>
                <a:gd name="connsiteX37" fmla="*/ 737191 w 943604"/>
                <a:gd name="connsiteY37" fmla="*/ 442843 h 767594"/>
                <a:gd name="connsiteX38" fmla="*/ 707703 w 943604"/>
                <a:gd name="connsiteY38" fmla="*/ 413320 h 767594"/>
                <a:gd name="connsiteX39" fmla="*/ 678215 w 943604"/>
                <a:gd name="connsiteY39" fmla="*/ 442843 h 767594"/>
                <a:gd name="connsiteX40" fmla="*/ 678215 w 943604"/>
                <a:gd name="connsiteY40" fmla="*/ 590457 h 767594"/>
                <a:gd name="connsiteX41" fmla="*/ 707703 w 943604"/>
                <a:gd name="connsiteY41" fmla="*/ 619980 h 767594"/>
                <a:gd name="connsiteX42" fmla="*/ 737191 w 943604"/>
                <a:gd name="connsiteY42" fmla="*/ 590457 h 767594"/>
                <a:gd name="connsiteX43" fmla="*/ 737191 w 943604"/>
                <a:gd name="connsiteY43" fmla="*/ 442843 h 767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43604" h="767594">
                  <a:moveTo>
                    <a:pt x="448507" y="590457"/>
                  </a:moveTo>
                  <a:lnTo>
                    <a:pt x="117951" y="590457"/>
                  </a:lnTo>
                  <a:cubicBezTo>
                    <a:pt x="52809" y="590457"/>
                    <a:pt x="0" y="537585"/>
                    <a:pt x="0" y="472366"/>
                  </a:cubicBezTo>
                  <a:lnTo>
                    <a:pt x="0" y="118091"/>
                  </a:lnTo>
                  <a:cubicBezTo>
                    <a:pt x="0" y="52872"/>
                    <a:pt x="52809" y="0"/>
                    <a:pt x="117951" y="0"/>
                  </a:cubicBezTo>
                  <a:lnTo>
                    <a:pt x="707703" y="0"/>
                  </a:lnTo>
                  <a:cubicBezTo>
                    <a:pt x="772844" y="0"/>
                    <a:pt x="825654" y="52872"/>
                    <a:pt x="825654" y="118091"/>
                  </a:cubicBezTo>
                  <a:lnTo>
                    <a:pt x="914116" y="118091"/>
                  </a:lnTo>
                  <a:cubicBezTo>
                    <a:pt x="930402" y="118091"/>
                    <a:pt x="943604" y="131309"/>
                    <a:pt x="943604" y="147614"/>
                  </a:cubicBezTo>
                  <a:lnTo>
                    <a:pt x="943604" y="442843"/>
                  </a:lnTo>
                  <a:cubicBezTo>
                    <a:pt x="943604" y="459148"/>
                    <a:pt x="930402" y="472366"/>
                    <a:pt x="914116" y="472366"/>
                  </a:cubicBezTo>
                  <a:lnTo>
                    <a:pt x="908219" y="472366"/>
                  </a:lnTo>
                  <a:lnTo>
                    <a:pt x="816512" y="289029"/>
                  </a:lnTo>
                  <a:cubicBezTo>
                    <a:pt x="805779" y="266662"/>
                    <a:pt x="788363" y="248196"/>
                    <a:pt x="766678" y="236183"/>
                  </a:cubicBezTo>
                  <a:lnTo>
                    <a:pt x="766678" y="118091"/>
                  </a:lnTo>
                  <a:cubicBezTo>
                    <a:pt x="766678" y="85480"/>
                    <a:pt x="740275" y="59046"/>
                    <a:pt x="707703" y="59046"/>
                  </a:cubicBezTo>
                  <a:lnTo>
                    <a:pt x="117951" y="59046"/>
                  </a:lnTo>
                  <a:cubicBezTo>
                    <a:pt x="85378" y="59046"/>
                    <a:pt x="58975" y="85480"/>
                    <a:pt x="58975" y="118091"/>
                  </a:cubicBezTo>
                  <a:lnTo>
                    <a:pt x="58975" y="472366"/>
                  </a:lnTo>
                  <a:cubicBezTo>
                    <a:pt x="58975" y="504977"/>
                    <a:pt x="85378" y="531411"/>
                    <a:pt x="117951" y="531411"/>
                  </a:cubicBezTo>
                  <a:lnTo>
                    <a:pt x="477994" y="531411"/>
                  </a:lnTo>
                  <a:lnTo>
                    <a:pt x="448507" y="590457"/>
                  </a:lnTo>
                  <a:close/>
                  <a:moveTo>
                    <a:pt x="895539" y="767594"/>
                  </a:moveTo>
                  <a:lnTo>
                    <a:pt x="519867" y="767594"/>
                  </a:lnTo>
                  <a:cubicBezTo>
                    <a:pt x="493484" y="767656"/>
                    <a:pt x="472047" y="746293"/>
                    <a:pt x="471985" y="719879"/>
                  </a:cubicBezTo>
                  <a:cubicBezTo>
                    <a:pt x="471967" y="712354"/>
                    <a:pt x="473722" y="704932"/>
                    <a:pt x="477110" y="698215"/>
                  </a:cubicBezTo>
                  <a:lnTo>
                    <a:pt x="664946" y="322094"/>
                  </a:lnTo>
                  <a:cubicBezTo>
                    <a:pt x="676712" y="298452"/>
                    <a:pt x="705391" y="288834"/>
                    <a:pt x="729005" y="300613"/>
                  </a:cubicBezTo>
                  <a:cubicBezTo>
                    <a:pt x="738296" y="305249"/>
                    <a:pt x="745831" y="312789"/>
                    <a:pt x="750460" y="322094"/>
                  </a:cubicBezTo>
                  <a:lnTo>
                    <a:pt x="938296" y="698215"/>
                  </a:lnTo>
                  <a:cubicBezTo>
                    <a:pt x="950186" y="721795"/>
                    <a:pt x="940729" y="750559"/>
                    <a:pt x="917177" y="762463"/>
                  </a:cubicBezTo>
                  <a:cubicBezTo>
                    <a:pt x="910469" y="765852"/>
                    <a:pt x="903056" y="767612"/>
                    <a:pt x="895539" y="767594"/>
                  </a:cubicBezTo>
                  <a:close/>
                  <a:moveTo>
                    <a:pt x="737191" y="649503"/>
                  </a:moveTo>
                  <a:lnTo>
                    <a:pt x="678215" y="649503"/>
                  </a:lnTo>
                  <a:lnTo>
                    <a:pt x="678215" y="708548"/>
                  </a:lnTo>
                  <a:lnTo>
                    <a:pt x="737191" y="708548"/>
                  </a:lnTo>
                  <a:lnTo>
                    <a:pt x="737191" y="649503"/>
                  </a:lnTo>
                  <a:close/>
                  <a:moveTo>
                    <a:pt x="737191" y="442843"/>
                  </a:moveTo>
                  <a:cubicBezTo>
                    <a:pt x="737191" y="426537"/>
                    <a:pt x="723989" y="413320"/>
                    <a:pt x="707703" y="413320"/>
                  </a:cubicBezTo>
                  <a:cubicBezTo>
                    <a:pt x="691417" y="413320"/>
                    <a:pt x="678215" y="426537"/>
                    <a:pt x="678215" y="442843"/>
                  </a:cubicBezTo>
                  <a:lnTo>
                    <a:pt x="678215" y="590457"/>
                  </a:lnTo>
                  <a:cubicBezTo>
                    <a:pt x="678215" y="606762"/>
                    <a:pt x="691417" y="619980"/>
                    <a:pt x="707703" y="619980"/>
                  </a:cubicBezTo>
                  <a:cubicBezTo>
                    <a:pt x="723989" y="619980"/>
                    <a:pt x="737191" y="606762"/>
                    <a:pt x="737191" y="590457"/>
                  </a:cubicBezTo>
                  <a:lnTo>
                    <a:pt x="737191" y="442843"/>
                  </a:lnTo>
                  <a:close/>
                </a:path>
              </a:pathLst>
            </a:custGeom>
            <a:solidFill>
              <a:schemeClr val="tx1"/>
            </a:solidFill>
            <a:ln w="2946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625DF10A-0514-0F8F-AC07-2CE54826D7D6}"/>
                </a:ext>
              </a:extLst>
            </p:cNvPr>
            <p:cNvSpPr/>
            <p:nvPr/>
          </p:nvSpPr>
          <p:spPr>
            <a:xfrm>
              <a:off x="4143516" y="7200224"/>
              <a:ext cx="117950" cy="413319"/>
            </a:xfrm>
            <a:custGeom>
              <a:avLst/>
              <a:gdLst>
                <a:gd name="connsiteX0" fmla="*/ 0 w 117950"/>
                <a:gd name="connsiteY0" fmla="*/ 354274 h 413319"/>
                <a:gd name="connsiteX1" fmla="*/ 0 w 117950"/>
                <a:gd name="connsiteY1" fmla="*/ 59046 h 413319"/>
                <a:gd name="connsiteX2" fmla="*/ 58975 w 117950"/>
                <a:gd name="connsiteY2" fmla="*/ 0 h 413319"/>
                <a:gd name="connsiteX3" fmla="*/ 117951 w 117950"/>
                <a:gd name="connsiteY3" fmla="*/ 0 h 413319"/>
                <a:gd name="connsiteX4" fmla="*/ 117951 w 117950"/>
                <a:gd name="connsiteY4" fmla="*/ 413320 h 413319"/>
                <a:gd name="connsiteX5" fmla="*/ 58975 w 117950"/>
                <a:gd name="connsiteY5" fmla="*/ 413320 h 413319"/>
                <a:gd name="connsiteX6" fmla="*/ 0 w 117950"/>
                <a:gd name="connsiteY6" fmla="*/ 354274 h 413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950" h="413319">
                  <a:moveTo>
                    <a:pt x="0" y="354274"/>
                  </a:moveTo>
                  <a:lnTo>
                    <a:pt x="0" y="59046"/>
                  </a:lnTo>
                  <a:cubicBezTo>
                    <a:pt x="0" y="26435"/>
                    <a:pt x="26403" y="0"/>
                    <a:pt x="58975" y="0"/>
                  </a:cubicBezTo>
                  <a:lnTo>
                    <a:pt x="117951" y="0"/>
                  </a:lnTo>
                  <a:lnTo>
                    <a:pt x="117951" y="413320"/>
                  </a:lnTo>
                  <a:lnTo>
                    <a:pt x="58975" y="413320"/>
                  </a:lnTo>
                  <a:cubicBezTo>
                    <a:pt x="26403" y="413320"/>
                    <a:pt x="0" y="386885"/>
                    <a:pt x="0" y="354274"/>
                  </a:cubicBezTo>
                  <a:close/>
                </a:path>
              </a:pathLst>
            </a:custGeom>
            <a:solidFill>
              <a:srgbClr val="8C2035"/>
            </a:solidFill>
            <a:ln w="29468" cap="flat">
              <a:noFill/>
              <a:prstDash val="solid"/>
              <a:miter/>
            </a:ln>
          </p:spPr>
          <p:txBody>
            <a:bodyPr rtlCol="0" anchor="ctr"/>
            <a:lstStyle/>
            <a:p>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4162998" y="1006475"/>
            <a:ext cx="79756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Bookmark</a:t>
            </a:r>
            <a:endParaRPr sz="1400" dirty="0">
              <a:latin typeface="Source Sans Pro"/>
              <a:cs typeface="Source Sans Pro"/>
            </a:endParaRPr>
          </a:p>
        </p:txBody>
      </p:sp>
      <p:sp>
        <p:nvSpPr>
          <p:cNvPr id="7" name="object 7"/>
          <p:cNvSpPr txBox="1"/>
          <p:nvPr/>
        </p:nvSpPr>
        <p:spPr>
          <a:xfrm>
            <a:off x="6616700" y="1006475"/>
            <a:ext cx="138239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Bookmark </a:t>
            </a:r>
            <a:r>
              <a:rPr sz="1400" spc="-10" dirty="0">
                <a:latin typeface="Source Sans Pro"/>
                <a:cs typeface="Source Sans Pro"/>
              </a:rPr>
              <a:t>Outline</a:t>
            </a:r>
            <a:endParaRPr sz="1400">
              <a:latin typeface="Source Sans Pro"/>
              <a:cs typeface="Source Sans Pro"/>
            </a:endParaRPr>
          </a:p>
        </p:txBody>
      </p:sp>
      <p:sp>
        <p:nvSpPr>
          <p:cNvPr id="8" name="object 8"/>
          <p:cNvSpPr txBox="1"/>
          <p:nvPr/>
        </p:nvSpPr>
        <p:spPr>
          <a:xfrm>
            <a:off x="9512300" y="1006475"/>
            <a:ext cx="10198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Brain</a:t>
            </a:r>
            <a:r>
              <a:rPr sz="1400" spc="-35" dirty="0">
                <a:latin typeface="Source Sans Pro"/>
                <a:cs typeface="Source Sans Pro"/>
              </a:rPr>
              <a:t> </a:t>
            </a:r>
            <a:r>
              <a:rPr sz="1400" spc="-10" dirty="0">
                <a:latin typeface="Source Sans Pro"/>
                <a:cs typeface="Source Sans Pro"/>
              </a:rPr>
              <a:t>Sagittal</a:t>
            </a:r>
            <a:endParaRPr sz="1400" dirty="0">
              <a:latin typeface="Source Sans Pro"/>
              <a:cs typeface="Source Sans Pro"/>
            </a:endParaRPr>
          </a:p>
        </p:txBody>
      </p:sp>
      <p:sp>
        <p:nvSpPr>
          <p:cNvPr id="9" name="object 9"/>
          <p:cNvSpPr txBox="1"/>
          <p:nvPr/>
        </p:nvSpPr>
        <p:spPr>
          <a:xfrm>
            <a:off x="12407900" y="1006475"/>
            <a:ext cx="81661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Brightness</a:t>
            </a:r>
            <a:endParaRPr sz="1400">
              <a:latin typeface="Source Sans Pro"/>
              <a:cs typeface="Source Sans Pro"/>
            </a:endParaRPr>
          </a:p>
        </p:txBody>
      </p:sp>
      <p:sp>
        <p:nvSpPr>
          <p:cNvPr id="10" name="object 10"/>
          <p:cNvSpPr txBox="1"/>
          <p:nvPr/>
        </p:nvSpPr>
        <p:spPr>
          <a:xfrm>
            <a:off x="14862276" y="1006475"/>
            <a:ext cx="14655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Brightness 0%-</a:t>
            </a:r>
            <a:r>
              <a:rPr sz="1400" spc="-25" dirty="0">
                <a:latin typeface="Source Sans Pro"/>
                <a:cs typeface="Source Sans Pro"/>
              </a:rPr>
              <a:t>25%</a:t>
            </a:r>
            <a:endParaRPr sz="1400" dirty="0">
              <a:latin typeface="Source Sans Pro"/>
              <a:cs typeface="Source Sans Pro"/>
            </a:endParaRPr>
          </a:p>
        </p:txBody>
      </p:sp>
      <p:sp>
        <p:nvSpPr>
          <p:cNvPr id="11" name="object 11"/>
          <p:cNvSpPr txBox="1"/>
          <p:nvPr/>
        </p:nvSpPr>
        <p:spPr>
          <a:xfrm>
            <a:off x="948055" y="3711524"/>
            <a:ext cx="155384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Brightness 26%-</a:t>
            </a:r>
            <a:r>
              <a:rPr sz="1400" spc="-25" dirty="0">
                <a:latin typeface="Source Sans Pro"/>
                <a:cs typeface="Source Sans Pro"/>
              </a:rPr>
              <a:t>50%</a:t>
            </a:r>
            <a:endParaRPr sz="1400" dirty="0">
              <a:latin typeface="Source Sans Pro"/>
              <a:cs typeface="Source Sans Pro"/>
            </a:endParaRPr>
          </a:p>
        </p:txBody>
      </p:sp>
      <p:sp>
        <p:nvSpPr>
          <p:cNvPr id="12" name="object 12"/>
          <p:cNvSpPr txBox="1"/>
          <p:nvPr/>
        </p:nvSpPr>
        <p:spPr>
          <a:xfrm>
            <a:off x="3782377" y="3711524"/>
            <a:ext cx="1553845"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Brightness 51%-</a:t>
            </a:r>
            <a:r>
              <a:rPr lang="en-IN" sz="1400" spc="-25" dirty="0">
                <a:latin typeface="Source Sans Pro"/>
                <a:cs typeface="Source Sans Pro"/>
              </a:rPr>
              <a:t>75%</a:t>
            </a:r>
            <a:endParaRPr lang="en-IN" sz="1400" dirty="0">
              <a:latin typeface="Source Sans Pro"/>
              <a:cs typeface="Source Sans Pro"/>
            </a:endParaRPr>
          </a:p>
        </p:txBody>
      </p:sp>
      <p:sp>
        <p:nvSpPr>
          <p:cNvPr id="13" name="object 13"/>
          <p:cNvSpPr txBox="1"/>
          <p:nvPr/>
        </p:nvSpPr>
        <p:spPr>
          <a:xfrm>
            <a:off x="6672262" y="3711524"/>
            <a:ext cx="1260475"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Brightness </a:t>
            </a:r>
            <a:r>
              <a:rPr lang="en-IN" sz="1400" spc="-10" dirty="0">
                <a:latin typeface="Source Sans Pro"/>
                <a:cs typeface="Source Sans Pro"/>
              </a:rPr>
              <a:t>Reset</a:t>
            </a:r>
            <a:endParaRPr lang="en-IN" sz="1400" dirty="0">
              <a:latin typeface="Source Sans Pro"/>
              <a:cs typeface="Source Sans Pro"/>
            </a:endParaRPr>
          </a:p>
        </p:txBody>
      </p:sp>
      <p:sp>
        <p:nvSpPr>
          <p:cNvPr id="14" name="object 14"/>
          <p:cNvSpPr txBox="1"/>
          <p:nvPr/>
        </p:nvSpPr>
        <p:spPr>
          <a:xfrm>
            <a:off x="9512300" y="3711524"/>
            <a:ext cx="1071245"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Bring</a:t>
            </a:r>
            <a:r>
              <a:rPr lang="en-IN" sz="1400" spc="-20" dirty="0">
                <a:latin typeface="Source Sans Pro"/>
                <a:cs typeface="Source Sans Pro"/>
              </a:rPr>
              <a:t> </a:t>
            </a:r>
            <a:r>
              <a:rPr lang="en-IN" sz="1400" spc="-30" dirty="0">
                <a:latin typeface="Source Sans Pro"/>
                <a:cs typeface="Source Sans Pro"/>
              </a:rPr>
              <a:t>To</a:t>
            </a:r>
            <a:r>
              <a:rPr lang="en-IN" sz="1400" spc="-15" dirty="0">
                <a:latin typeface="Source Sans Pro"/>
                <a:cs typeface="Source Sans Pro"/>
              </a:rPr>
              <a:t> </a:t>
            </a:r>
            <a:r>
              <a:rPr lang="en-IN" sz="1400" spc="-10" dirty="0">
                <a:latin typeface="Source Sans Pro"/>
                <a:cs typeface="Source Sans Pro"/>
              </a:rPr>
              <a:t>Front</a:t>
            </a:r>
            <a:endParaRPr lang="en-IN" sz="1400" dirty="0">
              <a:latin typeface="Source Sans Pro"/>
              <a:cs typeface="Source Sans Pro"/>
            </a:endParaRPr>
          </a:p>
        </p:txBody>
      </p:sp>
      <p:sp>
        <p:nvSpPr>
          <p:cNvPr id="15" name="object 15"/>
          <p:cNvSpPr txBox="1"/>
          <p:nvPr/>
        </p:nvSpPr>
        <p:spPr>
          <a:xfrm>
            <a:off x="12578283" y="3711524"/>
            <a:ext cx="459740" cy="228268"/>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Brush</a:t>
            </a:r>
            <a:endParaRPr sz="1400">
              <a:latin typeface="Source Sans Pro"/>
              <a:cs typeface="Source Sans Pro"/>
            </a:endParaRPr>
          </a:p>
        </p:txBody>
      </p:sp>
      <p:sp>
        <p:nvSpPr>
          <p:cNvPr id="16" name="object 16"/>
          <p:cNvSpPr txBox="1"/>
          <p:nvPr/>
        </p:nvSpPr>
        <p:spPr>
          <a:xfrm>
            <a:off x="15443835" y="3711524"/>
            <a:ext cx="316865"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Bug</a:t>
            </a:r>
            <a:endParaRPr sz="1400">
              <a:latin typeface="Source Sans Pro"/>
              <a:cs typeface="Source Sans Pro"/>
            </a:endParaRPr>
          </a:p>
        </p:txBody>
      </p:sp>
      <p:sp>
        <p:nvSpPr>
          <p:cNvPr id="20" name="Footer Placeholder 19">
            <a:extLst>
              <a:ext uri="{FF2B5EF4-FFF2-40B4-BE49-F238E27FC236}">
                <a16:creationId xmlns:a16="http://schemas.microsoft.com/office/drawing/2014/main" id="{A3A91B08-D954-2C75-232A-C1ECF24420E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8E7CDF5-393A-60E6-EABD-09880B851691}"/>
              </a:ext>
            </a:extLst>
          </p:cNvPr>
          <p:cNvSpPr>
            <a:spLocks noGrp="1"/>
          </p:cNvSpPr>
          <p:nvPr>
            <p:ph type="sldNum" sz="quarter" idx="12"/>
          </p:nvPr>
        </p:nvSpPr>
        <p:spPr/>
        <p:txBody>
          <a:bodyPr/>
          <a:lstStyle/>
          <a:p>
            <a:fld id="{339C9110-F427-4586-9638-A5638F41FBCD}" type="slidenum">
              <a:rPr lang="en-US" smtClean="0"/>
              <a:pPr/>
              <a:t>14</a:t>
            </a:fld>
            <a:endParaRPr lang="en-US"/>
          </a:p>
        </p:txBody>
      </p:sp>
      <p:pic>
        <p:nvPicPr>
          <p:cNvPr id="78" name="Picture Placeholder 77">
            <a:extLst>
              <a:ext uri="{FF2B5EF4-FFF2-40B4-BE49-F238E27FC236}">
                <a16:creationId xmlns:a16="http://schemas.microsoft.com/office/drawing/2014/main" id="{4CC0E198-AABD-388C-52FA-7AEFA88AEF34}"/>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80" name="Picture Placeholder 79">
            <a:extLst>
              <a:ext uri="{FF2B5EF4-FFF2-40B4-BE49-F238E27FC236}">
                <a16:creationId xmlns:a16="http://schemas.microsoft.com/office/drawing/2014/main" id="{98DA0A78-0399-173A-A617-8510438C37A0}"/>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82" name="Picture Placeholder 81">
            <a:extLst>
              <a:ext uri="{FF2B5EF4-FFF2-40B4-BE49-F238E27FC236}">
                <a16:creationId xmlns:a16="http://schemas.microsoft.com/office/drawing/2014/main" id="{2E58F2A0-2F7D-6A98-6498-FA96E5D483E9}"/>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84" name="Picture Placeholder 83">
            <a:extLst>
              <a:ext uri="{FF2B5EF4-FFF2-40B4-BE49-F238E27FC236}">
                <a16:creationId xmlns:a16="http://schemas.microsoft.com/office/drawing/2014/main" id="{F9B0FB25-CE99-281F-A6A6-2E4E29032EDB}"/>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86" name="Picture Placeholder 85">
            <a:extLst>
              <a:ext uri="{FF2B5EF4-FFF2-40B4-BE49-F238E27FC236}">
                <a16:creationId xmlns:a16="http://schemas.microsoft.com/office/drawing/2014/main" id="{4107CC90-3BE4-D792-A00F-0AE7724B0320}"/>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88" name="Picture Placeholder 87">
            <a:extLst>
              <a:ext uri="{FF2B5EF4-FFF2-40B4-BE49-F238E27FC236}">
                <a16:creationId xmlns:a16="http://schemas.microsoft.com/office/drawing/2014/main" id="{8EF9BE39-6C23-593E-802D-8C0C3D740AC4}"/>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90" name="Picture Placeholder 89">
            <a:extLst>
              <a:ext uri="{FF2B5EF4-FFF2-40B4-BE49-F238E27FC236}">
                <a16:creationId xmlns:a16="http://schemas.microsoft.com/office/drawing/2014/main" id="{42F3828C-F543-07DA-A4CD-A02D5A4947AE}"/>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92" name="Picture Placeholder 91">
            <a:extLst>
              <a:ext uri="{FF2B5EF4-FFF2-40B4-BE49-F238E27FC236}">
                <a16:creationId xmlns:a16="http://schemas.microsoft.com/office/drawing/2014/main" id="{67017743-71E9-8D5B-F9CB-6639527C7D74}"/>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94" name="Picture Placeholder 93">
            <a:extLst>
              <a:ext uri="{FF2B5EF4-FFF2-40B4-BE49-F238E27FC236}">
                <a16:creationId xmlns:a16="http://schemas.microsoft.com/office/drawing/2014/main" id="{4EC00F70-F943-6781-5F01-04EA55612274}"/>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96" name="Picture Placeholder 95">
            <a:extLst>
              <a:ext uri="{FF2B5EF4-FFF2-40B4-BE49-F238E27FC236}">
                <a16:creationId xmlns:a16="http://schemas.microsoft.com/office/drawing/2014/main" id="{9ED4D744-02EF-5F1F-7824-F3E97E731B2C}"/>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98" name="Picture Placeholder 97">
            <a:extLst>
              <a:ext uri="{FF2B5EF4-FFF2-40B4-BE49-F238E27FC236}">
                <a16:creationId xmlns:a16="http://schemas.microsoft.com/office/drawing/2014/main" id="{39663AC4-AC72-F5A1-635F-74234E197278}"/>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100" name="Picture Placeholder 99">
            <a:extLst>
              <a:ext uri="{FF2B5EF4-FFF2-40B4-BE49-F238E27FC236}">
                <a16:creationId xmlns:a16="http://schemas.microsoft.com/office/drawing/2014/main" id="{85495583-43C8-9B97-C8D4-9559A0452676}"/>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p:pic>
      <p:pic>
        <p:nvPicPr>
          <p:cNvPr id="41" name="Picture Placeholder 40">
            <a:extLst>
              <a:ext uri="{FF2B5EF4-FFF2-40B4-BE49-F238E27FC236}">
                <a16:creationId xmlns:a16="http://schemas.microsoft.com/office/drawing/2014/main" id="{C5F10586-5CDD-7ECB-8F1A-8EAA9328959E}"/>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52" name="Picture Placeholder 51">
            <a:extLst>
              <a:ext uri="{FF2B5EF4-FFF2-40B4-BE49-F238E27FC236}">
                <a16:creationId xmlns:a16="http://schemas.microsoft.com/office/drawing/2014/main" id="{3CF2C5C6-DDB0-00A6-5082-62CE039F74F1}"/>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p:blipFill>
        <p:spPr/>
      </p:pic>
      <p:pic>
        <p:nvPicPr>
          <p:cNvPr id="54" name="Picture Placeholder 53">
            <a:extLst>
              <a:ext uri="{FF2B5EF4-FFF2-40B4-BE49-F238E27FC236}">
                <a16:creationId xmlns:a16="http://schemas.microsoft.com/office/drawing/2014/main" id="{8B096AD0-E439-E7D2-5529-5CA968C92FE4}"/>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p:blipFill>
        <p:spPr/>
      </p:pic>
      <p:pic>
        <p:nvPicPr>
          <p:cNvPr id="56" name="Picture Placeholder 55">
            <a:extLst>
              <a:ext uri="{FF2B5EF4-FFF2-40B4-BE49-F238E27FC236}">
                <a16:creationId xmlns:a16="http://schemas.microsoft.com/office/drawing/2014/main" id="{EDB271D9-B6EF-FC9B-614C-E3D22EB039AC}"/>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p:blipFill>
        <p:spPr/>
      </p:pic>
      <p:pic>
        <p:nvPicPr>
          <p:cNvPr id="58" name="Picture Placeholder 57">
            <a:extLst>
              <a:ext uri="{FF2B5EF4-FFF2-40B4-BE49-F238E27FC236}">
                <a16:creationId xmlns:a16="http://schemas.microsoft.com/office/drawing/2014/main" id="{CEC661B5-54DF-05A9-53E0-D6A83306469E}"/>
              </a:ext>
            </a:extLst>
          </p:cNvPr>
          <p:cNvPicPr>
            <a:picLocks noGrp="1" noChangeAspect="1"/>
          </p:cNvPicPr>
          <p:nvPr>
            <p:ph type="pic" sz="quarter" idx="32"/>
          </p:nvPr>
        </p:nvPicPr>
        <p:blipFill>
          <a:blip>
            <a:extLst>
              <a:ext uri="{96DAC541-7B7A-43D3-8B79-37D633B846F1}">
                <asvg:svgBlip xmlns:asvg="http://schemas.microsoft.com/office/drawing/2016/SVG/main" r:embed="rId18"/>
              </a:ext>
            </a:extLst>
          </a:blip>
          <a:srcRect/>
          <a:stretch/>
        </p:blipFill>
        <p:spPr/>
      </p:pic>
      <p:pic>
        <p:nvPicPr>
          <p:cNvPr id="4" name="Picture Placeholder 3">
            <a:extLst>
              <a:ext uri="{FF2B5EF4-FFF2-40B4-BE49-F238E27FC236}">
                <a16:creationId xmlns:a16="http://schemas.microsoft.com/office/drawing/2014/main" id="{22C7BC9E-B960-C1A4-6ECC-1E9DAE6E0FC0}"/>
              </a:ext>
            </a:extLst>
          </p:cNvPr>
          <p:cNvPicPr>
            <a:picLocks noGrp="1" noChangeAspect="1"/>
          </p:cNvPicPr>
          <p:nvPr>
            <p:ph type="pic" sz="quarter" idx="33"/>
          </p:nvPr>
        </p:nvPicPr>
        <p:blipFill>
          <a:blip>
            <a:extLst>
              <a:ext uri="{96DAC541-7B7A-43D3-8B79-37D633B846F1}">
                <asvg:svgBlip xmlns:asvg="http://schemas.microsoft.com/office/drawing/2016/SVG/main" r:embed="rId19"/>
              </a:ext>
            </a:extLst>
          </a:blip>
          <a:srcRect t="84" b="84"/>
          <a:stretch>
            <a:fillRect/>
          </a:stretch>
        </p:blipFill>
        <p:spPr/>
      </p:pic>
      <p:sp>
        <p:nvSpPr>
          <p:cNvPr id="22" name="object 6">
            <a:extLst>
              <a:ext uri="{FF2B5EF4-FFF2-40B4-BE49-F238E27FC236}">
                <a16:creationId xmlns:a16="http://schemas.microsoft.com/office/drawing/2014/main" id="{0BEF909F-E08A-17A1-A0F9-B83B03771B6C}"/>
              </a:ext>
            </a:extLst>
          </p:cNvPr>
          <p:cNvSpPr txBox="1"/>
          <p:nvPr/>
        </p:nvSpPr>
        <p:spPr>
          <a:xfrm>
            <a:off x="1328358" y="1011721"/>
            <a:ext cx="79756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Bluetooth</a:t>
            </a:r>
            <a:endParaRPr sz="1400" dirty="0">
              <a:latin typeface="Source Sans Pro"/>
              <a:cs typeface="Source Sans Pro"/>
            </a:endParaRPr>
          </a:p>
        </p:txBody>
      </p:sp>
      <p:sp>
        <p:nvSpPr>
          <p:cNvPr id="42" name="object 18">
            <a:extLst>
              <a:ext uri="{FF2B5EF4-FFF2-40B4-BE49-F238E27FC236}">
                <a16:creationId xmlns:a16="http://schemas.microsoft.com/office/drawing/2014/main" id="{86E18E89-E536-8F75-75DA-DD225D7EDF1E}"/>
              </a:ext>
            </a:extLst>
          </p:cNvPr>
          <p:cNvSpPr txBox="1"/>
          <p:nvPr/>
        </p:nvSpPr>
        <p:spPr>
          <a:xfrm>
            <a:off x="1333266" y="6338089"/>
            <a:ext cx="87693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Building</a:t>
            </a:r>
            <a:endParaRPr sz="1400" dirty="0">
              <a:latin typeface="Source Sans Pro"/>
              <a:cs typeface="Source Sans Pro"/>
            </a:endParaRPr>
          </a:p>
        </p:txBody>
      </p:sp>
      <p:sp>
        <p:nvSpPr>
          <p:cNvPr id="59" name="object 12">
            <a:extLst>
              <a:ext uri="{FF2B5EF4-FFF2-40B4-BE49-F238E27FC236}">
                <a16:creationId xmlns:a16="http://schemas.microsoft.com/office/drawing/2014/main" id="{ED40736E-1CF1-F985-2085-2959A9117023}"/>
              </a:ext>
            </a:extLst>
          </p:cNvPr>
          <p:cNvSpPr txBox="1"/>
          <p:nvPr/>
        </p:nvSpPr>
        <p:spPr>
          <a:xfrm>
            <a:off x="3782378" y="6338089"/>
            <a:ext cx="1310322"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Blood pressure cuff – auto start</a:t>
            </a:r>
          </a:p>
        </p:txBody>
      </p:sp>
      <p:sp>
        <p:nvSpPr>
          <p:cNvPr id="60" name="object 13">
            <a:extLst>
              <a:ext uri="{FF2B5EF4-FFF2-40B4-BE49-F238E27FC236}">
                <a16:creationId xmlns:a16="http://schemas.microsoft.com/office/drawing/2014/main" id="{7EFCE451-5E14-07A5-3263-4B30B489AD34}"/>
              </a:ext>
            </a:extLst>
          </p:cNvPr>
          <p:cNvSpPr txBox="1"/>
          <p:nvPr/>
        </p:nvSpPr>
        <p:spPr>
          <a:xfrm>
            <a:off x="6672262" y="6338089"/>
            <a:ext cx="1260475"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Blood pressure cuff – auto stop</a:t>
            </a:r>
          </a:p>
        </p:txBody>
      </p:sp>
      <p:sp>
        <p:nvSpPr>
          <p:cNvPr id="61" name="object 14">
            <a:extLst>
              <a:ext uri="{FF2B5EF4-FFF2-40B4-BE49-F238E27FC236}">
                <a16:creationId xmlns:a16="http://schemas.microsoft.com/office/drawing/2014/main" id="{F08DBAF0-EC24-5817-9D8E-FFF0546D83D0}"/>
              </a:ext>
            </a:extLst>
          </p:cNvPr>
          <p:cNvSpPr txBox="1"/>
          <p:nvPr/>
        </p:nvSpPr>
        <p:spPr>
          <a:xfrm>
            <a:off x="9323070" y="6338089"/>
            <a:ext cx="1260475"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Blood pressure cuff – start</a:t>
            </a:r>
          </a:p>
        </p:txBody>
      </p:sp>
      <p:sp>
        <p:nvSpPr>
          <p:cNvPr id="62" name="object 15">
            <a:extLst>
              <a:ext uri="{FF2B5EF4-FFF2-40B4-BE49-F238E27FC236}">
                <a16:creationId xmlns:a16="http://schemas.microsoft.com/office/drawing/2014/main" id="{C4215336-4BAA-1C4B-61EC-58D8A023A967}"/>
              </a:ext>
            </a:extLst>
          </p:cNvPr>
          <p:cNvSpPr txBox="1"/>
          <p:nvPr/>
        </p:nvSpPr>
        <p:spPr>
          <a:xfrm>
            <a:off x="11973878" y="6338089"/>
            <a:ext cx="1260474"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Blood pressure cuff – stop</a:t>
            </a:r>
          </a:p>
        </p:txBody>
      </p:sp>
      <p:sp>
        <p:nvSpPr>
          <p:cNvPr id="5" name="object 15">
            <a:extLst>
              <a:ext uri="{FF2B5EF4-FFF2-40B4-BE49-F238E27FC236}">
                <a16:creationId xmlns:a16="http://schemas.microsoft.com/office/drawing/2014/main" id="{2819B21D-0683-3618-3724-D9158F48C1B5}"/>
              </a:ext>
            </a:extLst>
          </p:cNvPr>
          <p:cNvSpPr txBox="1"/>
          <p:nvPr/>
        </p:nvSpPr>
        <p:spPr>
          <a:xfrm>
            <a:off x="14956069" y="6338089"/>
            <a:ext cx="1260474"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Batch Parallel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D9A72-B6C6-FB2F-A6AA-79AC348DC9BF}"/>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643C3335-088B-39EB-4051-AEBFD8570006}"/>
              </a:ext>
            </a:extLst>
          </p:cNvPr>
          <p:cNvSpPr txBox="1"/>
          <p:nvPr/>
        </p:nvSpPr>
        <p:spPr>
          <a:xfrm>
            <a:off x="4009064" y="1006475"/>
            <a:ext cx="1251784"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Batch Rotation</a:t>
            </a:r>
            <a:endParaRPr sz="1400" dirty="0">
              <a:latin typeface="Source Sans Pro"/>
              <a:cs typeface="Source Sans Pro"/>
            </a:endParaRPr>
          </a:p>
        </p:txBody>
      </p:sp>
      <p:sp>
        <p:nvSpPr>
          <p:cNvPr id="7" name="object 7">
            <a:extLst>
              <a:ext uri="{FF2B5EF4-FFF2-40B4-BE49-F238E27FC236}">
                <a16:creationId xmlns:a16="http://schemas.microsoft.com/office/drawing/2014/main" id="{B92274D7-BBD5-FFE0-D88B-74EF5BEB351C}"/>
              </a:ext>
            </a:extLst>
          </p:cNvPr>
          <p:cNvSpPr txBox="1"/>
          <p:nvPr/>
        </p:nvSpPr>
        <p:spPr>
          <a:xfrm>
            <a:off x="6616700" y="1006475"/>
            <a:ext cx="138239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Bore Tilt</a:t>
            </a:r>
            <a:endParaRPr sz="1400" dirty="0">
              <a:latin typeface="Source Sans Pro"/>
              <a:cs typeface="Source Sans Pro"/>
            </a:endParaRPr>
          </a:p>
        </p:txBody>
      </p:sp>
      <p:sp>
        <p:nvSpPr>
          <p:cNvPr id="8" name="object 8">
            <a:extLst>
              <a:ext uri="{FF2B5EF4-FFF2-40B4-BE49-F238E27FC236}">
                <a16:creationId xmlns:a16="http://schemas.microsoft.com/office/drawing/2014/main" id="{5BEB696A-DEE5-88DC-51CE-D6336C968A03}"/>
              </a:ext>
            </a:extLst>
          </p:cNvPr>
          <p:cNvSpPr txBox="1"/>
          <p:nvPr/>
        </p:nvSpPr>
        <p:spPr>
          <a:xfrm>
            <a:off x="9354947" y="1016967"/>
            <a:ext cx="1382395"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Brush – Add Mode</a:t>
            </a:r>
            <a:endParaRPr sz="1400" dirty="0">
              <a:latin typeface="Source Sans Pro"/>
              <a:cs typeface="Source Sans Pro"/>
            </a:endParaRPr>
          </a:p>
        </p:txBody>
      </p:sp>
      <p:sp>
        <p:nvSpPr>
          <p:cNvPr id="9" name="object 9">
            <a:extLst>
              <a:ext uri="{FF2B5EF4-FFF2-40B4-BE49-F238E27FC236}">
                <a16:creationId xmlns:a16="http://schemas.microsoft.com/office/drawing/2014/main" id="{B73162B3-E268-F66E-8966-C6E6F90BCB5A}"/>
              </a:ext>
            </a:extLst>
          </p:cNvPr>
          <p:cNvSpPr txBox="1"/>
          <p:nvPr/>
        </p:nvSpPr>
        <p:spPr>
          <a:xfrm>
            <a:off x="11965302" y="1016967"/>
            <a:ext cx="167640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Brush – Remove Mode</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6ED63C0A-D37E-B5AF-4F26-9CD94A15AF2D}"/>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8C255018-B945-4684-3432-8187DC45FBB9}"/>
              </a:ext>
            </a:extLst>
          </p:cNvPr>
          <p:cNvSpPr>
            <a:spLocks noGrp="1"/>
          </p:cNvSpPr>
          <p:nvPr>
            <p:ph type="sldNum" sz="quarter" idx="12"/>
          </p:nvPr>
        </p:nvSpPr>
        <p:spPr/>
        <p:txBody>
          <a:bodyPr/>
          <a:lstStyle/>
          <a:p>
            <a:fld id="{339C9110-F427-4586-9638-A5638F41FBCD}" type="slidenum">
              <a:rPr lang="en-US" smtClean="0"/>
              <a:pPr/>
              <a:t>15</a:t>
            </a:fld>
            <a:endParaRPr lang="en-US"/>
          </a:p>
        </p:txBody>
      </p:sp>
      <p:pic>
        <p:nvPicPr>
          <p:cNvPr id="89" name="Picture Placeholder 88">
            <a:extLst>
              <a:ext uri="{FF2B5EF4-FFF2-40B4-BE49-F238E27FC236}">
                <a16:creationId xmlns:a16="http://schemas.microsoft.com/office/drawing/2014/main" id="{9D1940F2-7C11-0EE1-0266-6EA996154CB7}"/>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93" name="Picture Placeholder 92">
            <a:extLst>
              <a:ext uri="{FF2B5EF4-FFF2-40B4-BE49-F238E27FC236}">
                <a16:creationId xmlns:a16="http://schemas.microsoft.com/office/drawing/2014/main" id="{FA513B7D-E8A7-8E56-95EF-B54386F3A683}"/>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97" name="Picture Placeholder 96">
            <a:extLst>
              <a:ext uri="{FF2B5EF4-FFF2-40B4-BE49-F238E27FC236}">
                <a16:creationId xmlns:a16="http://schemas.microsoft.com/office/drawing/2014/main" id="{9D29A32C-7FE6-2E58-72F1-4A25A8CA159F}"/>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29" name="Picture Placeholder 28">
            <a:extLst>
              <a:ext uri="{FF2B5EF4-FFF2-40B4-BE49-F238E27FC236}">
                <a16:creationId xmlns:a16="http://schemas.microsoft.com/office/drawing/2014/main" id="{C77D5516-B7EF-8FDC-73A9-E889EB3B5C83}"/>
              </a:ext>
            </a:extLst>
          </p:cNvPr>
          <p:cNvPicPr>
            <a:picLocks noGrp="1" noChangeAspect="1"/>
          </p:cNvPicPr>
          <p:nvPr>
            <p:ph type="pic" sz="quarter" idx="18"/>
          </p:nvPr>
        </p:nvPicPr>
        <p:blipFill>
          <a:blip>
            <a:extLst>
              <a:ext uri="{96DAC541-7B7A-43D3-8B79-37D633B846F1}">
                <asvg:svgBlip xmlns:asvg="http://schemas.microsoft.com/office/drawing/2016/SVG/main" r:embed="rId5"/>
              </a:ext>
            </a:extLst>
          </a:blip>
          <a:srcRect t="84" b="84"/>
          <a:stretch/>
        </p:blipFill>
        <p:spPr/>
      </p:pic>
      <p:pic>
        <p:nvPicPr>
          <p:cNvPr id="33" name="Picture Placeholder 32">
            <a:extLst>
              <a:ext uri="{FF2B5EF4-FFF2-40B4-BE49-F238E27FC236}">
                <a16:creationId xmlns:a16="http://schemas.microsoft.com/office/drawing/2014/main" id="{2009A5DB-D319-931A-F1A9-6D45F377672F}"/>
              </a:ext>
            </a:extLst>
          </p:cNvPr>
          <p:cNvPicPr>
            <a:picLocks noGrp="1" noChangeAspect="1"/>
          </p:cNvPicPr>
          <p:nvPr>
            <p:ph type="pic" sz="quarter" idx="22"/>
          </p:nvPr>
        </p:nvPicPr>
        <p:blipFill>
          <a:blip>
            <a:extLst>
              <a:ext uri="{96DAC541-7B7A-43D3-8B79-37D633B846F1}">
                <asvg:svgBlip xmlns:asvg="http://schemas.microsoft.com/office/drawing/2016/SVG/main" r:embed="rId6"/>
              </a:ext>
            </a:extLst>
          </a:blip>
          <a:srcRect/>
          <a:stretch/>
        </p:blipFill>
        <p:spPr/>
      </p:pic>
      <p:pic>
        <p:nvPicPr>
          <p:cNvPr id="35" name="Picture Placeholder 34">
            <a:extLst>
              <a:ext uri="{FF2B5EF4-FFF2-40B4-BE49-F238E27FC236}">
                <a16:creationId xmlns:a16="http://schemas.microsoft.com/office/drawing/2014/main" id="{DF8E5597-CA87-AA53-8CC9-32A54B892F13}"/>
              </a:ext>
            </a:extLst>
          </p:cNvPr>
          <p:cNvPicPr>
            <a:picLocks noGrp="1" noChangeAspect="1"/>
          </p:cNvPicPr>
          <p:nvPr>
            <p:ph type="pic" sz="quarter" idx="23"/>
          </p:nvPr>
        </p:nvPicPr>
        <p:blipFill>
          <a:blip>
            <a:extLst>
              <a:ext uri="{96DAC541-7B7A-43D3-8B79-37D633B846F1}">
                <asvg:svgBlip xmlns:asvg="http://schemas.microsoft.com/office/drawing/2016/SVG/main" r:embed="rId7"/>
              </a:ext>
            </a:extLst>
          </a:blip>
          <a:srcRect t="84" b="84"/>
          <a:stretch/>
        </p:blipFill>
        <p:spPr/>
      </p:pic>
      <p:pic>
        <p:nvPicPr>
          <p:cNvPr id="37" name="Picture Placeholder 36">
            <a:extLst>
              <a:ext uri="{FF2B5EF4-FFF2-40B4-BE49-F238E27FC236}">
                <a16:creationId xmlns:a16="http://schemas.microsoft.com/office/drawing/2014/main" id="{3B435F9A-CCB5-6E9C-E828-021EE83CB4AE}"/>
              </a:ext>
            </a:extLst>
          </p:cNvPr>
          <p:cNvPicPr>
            <a:picLocks noGrp="1" noChangeAspect="1"/>
          </p:cNvPicPr>
          <p:nvPr>
            <p:ph type="pic" sz="quarter" idx="24"/>
          </p:nvPr>
        </p:nvPicPr>
        <p:blipFill>
          <a:blip>
            <a:extLst>
              <a:ext uri="{96DAC541-7B7A-43D3-8B79-37D633B846F1}">
                <asvg:svgBlip xmlns:asvg="http://schemas.microsoft.com/office/drawing/2016/SVG/main" r:embed="rId8"/>
              </a:ext>
            </a:extLst>
          </a:blip>
          <a:srcRect t="84" b="84"/>
          <a:stretch/>
        </p:blipFill>
        <p:spPr/>
      </p:pic>
      <p:pic>
        <p:nvPicPr>
          <p:cNvPr id="39" name="Picture Placeholder 38">
            <a:extLst>
              <a:ext uri="{FF2B5EF4-FFF2-40B4-BE49-F238E27FC236}">
                <a16:creationId xmlns:a16="http://schemas.microsoft.com/office/drawing/2014/main" id="{D125796D-E6A5-71F2-93BC-A7B179B04AED}"/>
              </a:ext>
            </a:extLst>
          </p:cNvPr>
          <p:cNvPicPr>
            <a:picLocks noGrp="1" noChangeAspect="1"/>
          </p:cNvPicPr>
          <p:nvPr>
            <p:ph type="pic" sz="quarter" idx="25"/>
          </p:nvPr>
        </p:nvPicPr>
        <p:blipFill>
          <a:blip>
            <a:extLst>
              <a:ext uri="{96DAC541-7B7A-43D3-8B79-37D633B846F1}">
                <asvg:svgBlip xmlns:asvg="http://schemas.microsoft.com/office/drawing/2016/SVG/main" r:embed="rId9"/>
              </a:ext>
            </a:extLst>
          </a:blip>
          <a:srcRect/>
          <a:stretch/>
        </p:blipFill>
        <p:spPr/>
      </p:pic>
      <p:pic>
        <p:nvPicPr>
          <p:cNvPr id="23" name="Picture Placeholder 22">
            <a:extLst>
              <a:ext uri="{FF2B5EF4-FFF2-40B4-BE49-F238E27FC236}">
                <a16:creationId xmlns:a16="http://schemas.microsoft.com/office/drawing/2014/main" id="{E6FEA95D-A119-C33C-ECD2-9AB07AD23400}"/>
              </a:ext>
            </a:extLst>
          </p:cNvPr>
          <p:cNvPicPr>
            <a:picLocks noGrp="1" noChangeAspect="1"/>
          </p:cNvPicPr>
          <p:nvPr>
            <p:ph type="pic" sz="quarter" idx="26"/>
          </p:nvPr>
        </p:nvPicPr>
        <p:blipFill>
          <a:blip>
            <a:extLst>
              <a:ext uri="{96DAC541-7B7A-43D3-8B79-37D633B846F1}">
                <asvg:svgBlip xmlns:asvg="http://schemas.microsoft.com/office/drawing/2016/SVG/main" r:embed="rId10"/>
              </a:ext>
            </a:extLst>
          </a:blip>
          <a:srcRect/>
          <a:stretch/>
        </p:blipFill>
        <p:spPr/>
      </p:pic>
      <p:pic>
        <p:nvPicPr>
          <p:cNvPr id="30" name="Picture Placeholder 29">
            <a:extLst>
              <a:ext uri="{FF2B5EF4-FFF2-40B4-BE49-F238E27FC236}">
                <a16:creationId xmlns:a16="http://schemas.microsoft.com/office/drawing/2014/main" id="{EA2BE33E-9B6E-DA6B-A935-5AA0067D2FA5}"/>
              </a:ext>
            </a:extLst>
          </p:cNvPr>
          <p:cNvPicPr>
            <a:picLocks noGrp="1" noChangeAspect="1"/>
          </p:cNvPicPr>
          <p:nvPr>
            <p:ph type="pic" sz="quarter" idx="27"/>
          </p:nvPr>
        </p:nvPicPr>
        <p:blipFill>
          <a:blip>
            <a:extLst>
              <a:ext uri="{96DAC541-7B7A-43D3-8B79-37D633B846F1}">
                <asvg:svgBlip xmlns:asvg="http://schemas.microsoft.com/office/drawing/2016/SVG/main" r:embed="rId11"/>
              </a:ext>
            </a:extLst>
          </a:blip>
          <a:srcRect t="84" b="84"/>
          <a:stretch/>
        </p:blipFill>
        <p:spPr/>
      </p:pic>
      <p:pic>
        <p:nvPicPr>
          <p:cNvPr id="27" name="Picture Placeholder 26">
            <a:extLst>
              <a:ext uri="{FF2B5EF4-FFF2-40B4-BE49-F238E27FC236}">
                <a16:creationId xmlns:a16="http://schemas.microsoft.com/office/drawing/2014/main" id="{5C55112C-D0DF-24C0-B08D-1901251F2261}"/>
              </a:ext>
            </a:extLst>
          </p:cNvPr>
          <p:cNvPicPr>
            <a:picLocks noGrp="1" noChangeAspect="1"/>
          </p:cNvPicPr>
          <p:nvPr>
            <p:ph type="pic" sz="quarter" idx="28"/>
          </p:nvPr>
        </p:nvPicPr>
        <p:blipFill>
          <a:blip>
            <a:extLst>
              <a:ext uri="{96DAC541-7B7A-43D3-8B79-37D633B846F1}">
                <asvg:svgBlip xmlns:asvg="http://schemas.microsoft.com/office/drawing/2016/SVG/main" r:embed="rId12"/>
              </a:ext>
            </a:extLst>
          </a:blip>
          <a:srcRect/>
          <a:stretch/>
        </p:blipFill>
        <p:spPr/>
      </p:pic>
      <p:pic>
        <p:nvPicPr>
          <p:cNvPr id="40" name="Picture Placeholder 39">
            <a:extLst>
              <a:ext uri="{FF2B5EF4-FFF2-40B4-BE49-F238E27FC236}">
                <a16:creationId xmlns:a16="http://schemas.microsoft.com/office/drawing/2014/main" id="{13A60551-8C68-C4E7-CF06-E5DD728599E2}"/>
              </a:ext>
            </a:extLst>
          </p:cNvPr>
          <p:cNvPicPr>
            <a:picLocks noGrp="1" noChangeAspect="1"/>
          </p:cNvPicPr>
          <p:nvPr>
            <p:ph type="pic" sz="quarter" idx="29"/>
          </p:nvPr>
        </p:nvPicPr>
        <p:blipFill>
          <a:blip>
            <a:extLst>
              <a:ext uri="{96DAC541-7B7A-43D3-8B79-37D633B846F1}">
                <asvg:svgBlip xmlns:asvg="http://schemas.microsoft.com/office/drawing/2016/SVG/main" r:embed="rId13"/>
              </a:ext>
            </a:extLst>
          </a:blip>
          <a:srcRect t="84" b="84"/>
          <a:stretch>
            <a:fillRect/>
          </a:stretch>
        </p:blipFill>
        <p:spPr>
          <a:prstGeom prst="rect">
            <a:avLst/>
          </a:prstGeom>
        </p:spPr>
      </p:pic>
      <p:grpSp>
        <p:nvGrpSpPr>
          <p:cNvPr id="50" name="Group 49">
            <a:extLst>
              <a:ext uri="{FF2B5EF4-FFF2-40B4-BE49-F238E27FC236}">
                <a16:creationId xmlns:a16="http://schemas.microsoft.com/office/drawing/2014/main" id="{8F45B7A3-D6E2-BE85-77E2-5B1FBFDEA191}"/>
              </a:ext>
            </a:extLst>
          </p:cNvPr>
          <p:cNvGrpSpPr/>
          <p:nvPr/>
        </p:nvGrpSpPr>
        <p:grpSpPr>
          <a:xfrm>
            <a:off x="9574630" y="1703367"/>
            <a:ext cx="943317" cy="913670"/>
            <a:chOff x="9574630" y="1703367"/>
            <a:chExt cx="943317" cy="913670"/>
          </a:xfrm>
        </p:grpSpPr>
        <p:sp>
          <p:nvSpPr>
            <p:cNvPr id="46" name="Freeform 45">
              <a:extLst>
                <a:ext uri="{FF2B5EF4-FFF2-40B4-BE49-F238E27FC236}">
                  <a16:creationId xmlns:a16="http://schemas.microsoft.com/office/drawing/2014/main" id="{8E1BBD79-2826-7BF7-13FC-8E1111E0E373}"/>
                </a:ext>
              </a:extLst>
            </p:cNvPr>
            <p:cNvSpPr/>
            <p:nvPr/>
          </p:nvSpPr>
          <p:spPr>
            <a:xfrm>
              <a:off x="10075632" y="2174939"/>
              <a:ext cx="412826" cy="412625"/>
            </a:xfrm>
            <a:custGeom>
              <a:avLst/>
              <a:gdLst>
                <a:gd name="connsiteX0" fmla="*/ 206413 w 412826"/>
                <a:gd name="connsiteY0" fmla="*/ 412626 h 412625"/>
                <a:gd name="connsiteX1" fmla="*/ 412827 w 412826"/>
                <a:gd name="connsiteY1" fmla="*/ 206313 h 412625"/>
                <a:gd name="connsiteX2" fmla="*/ 206413 w 412826"/>
                <a:gd name="connsiteY2" fmla="*/ 0 h 412625"/>
                <a:gd name="connsiteX3" fmla="*/ 0 w 412826"/>
                <a:gd name="connsiteY3" fmla="*/ 206313 h 412625"/>
                <a:gd name="connsiteX4" fmla="*/ 206413 w 412826"/>
                <a:gd name="connsiteY4" fmla="*/ 412626 h 41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2625">
                  <a:moveTo>
                    <a:pt x="206413" y="412626"/>
                  </a:moveTo>
                  <a:cubicBezTo>
                    <a:pt x="320413" y="412626"/>
                    <a:pt x="412827" y="320256"/>
                    <a:pt x="412827" y="206313"/>
                  </a:cubicBezTo>
                  <a:cubicBezTo>
                    <a:pt x="412827" y="92369"/>
                    <a:pt x="320413" y="0"/>
                    <a:pt x="206413" y="0"/>
                  </a:cubicBezTo>
                  <a:cubicBezTo>
                    <a:pt x="92414" y="0"/>
                    <a:pt x="0" y="92369"/>
                    <a:pt x="0" y="206313"/>
                  </a:cubicBezTo>
                  <a:cubicBezTo>
                    <a:pt x="0" y="320256"/>
                    <a:pt x="92414" y="412626"/>
                    <a:pt x="206413" y="412626"/>
                  </a:cubicBezTo>
                  <a:close/>
                </a:path>
              </a:pathLst>
            </a:custGeom>
            <a:solidFill>
              <a:srgbClr val="8FBF9D"/>
            </a:solidFill>
            <a:ln w="2946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B8E5427-FA86-580C-B586-BFCF67B70296}"/>
                </a:ext>
              </a:extLst>
            </p:cNvPr>
            <p:cNvSpPr/>
            <p:nvPr/>
          </p:nvSpPr>
          <p:spPr>
            <a:xfrm>
              <a:off x="10046145" y="2145465"/>
              <a:ext cx="471802" cy="471572"/>
            </a:xfrm>
            <a:custGeom>
              <a:avLst/>
              <a:gdLst>
                <a:gd name="connsiteX0" fmla="*/ 235901 w 471802"/>
                <a:gd name="connsiteY0" fmla="*/ 0 h 471572"/>
                <a:gd name="connsiteX1" fmla="*/ 0 w 471802"/>
                <a:gd name="connsiteY1" fmla="*/ 235786 h 471572"/>
                <a:gd name="connsiteX2" fmla="*/ 235901 w 471802"/>
                <a:gd name="connsiteY2" fmla="*/ 471572 h 471572"/>
                <a:gd name="connsiteX3" fmla="*/ 471802 w 471802"/>
                <a:gd name="connsiteY3" fmla="*/ 235786 h 471572"/>
                <a:gd name="connsiteX4" fmla="*/ 235901 w 471802"/>
                <a:gd name="connsiteY4" fmla="*/ 0 h 471572"/>
                <a:gd name="connsiteX5" fmla="*/ 235901 w 471802"/>
                <a:gd name="connsiteY5" fmla="*/ 442099 h 471572"/>
                <a:gd name="connsiteX6" fmla="*/ 29488 w 471802"/>
                <a:gd name="connsiteY6" fmla="*/ 235786 h 471572"/>
                <a:gd name="connsiteX7" fmla="*/ 235901 w 471802"/>
                <a:gd name="connsiteY7" fmla="*/ 29473 h 471572"/>
                <a:gd name="connsiteX8" fmla="*/ 442314 w 471802"/>
                <a:gd name="connsiteY8" fmla="*/ 235786 h 471572"/>
                <a:gd name="connsiteX9" fmla="*/ 235901 w 471802"/>
                <a:gd name="connsiteY9" fmla="*/ 442099 h 47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1572">
                  <a:moveTo>
                    <a:pt x="235901" y="0"/>
                  </a:moveTo>
                  <a:cubicBezTo>
                    <a:pt x="105616" y="0"/>
                    <a:pt x="0" y="105564"/>
                    <a:pt x="0" y="235786"/>
                  </a:cubicBezTo>
                  <a:cubicBezTo>
                    <a:pt x="0" y="366008"/>
                    <a:pt x="105616" y="471572"/>
                    <a:pt x="235901" y="471572"/>
                  </a:cubicBezTo>
                  <a:cubicBezTo>
                    <a:pt x="366186" y="471572"/>
                    <a:pt x="471802" y="366008"/>
                    <a:pt x="471802" y="235786"/>
                  </a:cubicBezTo>
                  <a:cubicBezTo>
                    <a:pt x="471802" y="105564"/>
                    <a:pt x="366186" y="0"/>
                    <a:pt x="235901" y="0"/>
                  </a:cubicBezTo>
                  <a:close/>
                  <a:moveTo>
                    <a:pt x="235901" y="442099"/>
                  </a:moveTo>
                  <a:cubicBezTo>
                    <a:pt x="122085" y="442099"/>
                    <a:pt x="29488" y="349547"/>
                    <a:pt x="29488" y="235786"/>
                  </a:cubicBezTo>
                  <a:cubicBezTo>
                    <a:pt x="29488" y="122025"/>
                    <a:pt x="122085" y="29473"/>
                    <a:pt x="235901" y="29473"/>
                  </a:cubicBezTo>
                  <a:cubicBezTo>
                    <a:pt x="349717" y="29473"/>
                    <a:pt x="442314" y="122025"/>
                    <a:pt x="442314" y="235786"/>
                  </a:cubicBezTo>
                  <a:cubicBezTo>
                    <a:pt x="442314" y="349547"/>
                    <a:pt x="349717" y="442099"/>
                    <a:pt x="235901" y="442099"/>
                  </a:cubicBezTo>
                  <a:close/>
                </a:path>
              </a:pathLst>
            </a:custGeom>
            <a:solidFill>
              <a:srgbClr val="1A781E"/>
            </a:solidFill>
            <a:ln w="2946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141E2B1-4274-3516-A1EC-77E7BA0B2EAC}"/>
                </a:ext>
              </a:extLst>
            </p:cNvPr>
            <p:cNvSpPr/>
            <p:nvPr/>
          </p:nvSpPr>
          <p:spPr>
            <a:xfrm>
              <a:off x="9574630" y="1703367"/>
              <a:ext cx="943310" cy="884197"/>
            </a:xfrm>
            <a:custGeom>
              <a:avLst/>
              <a:gdLst>
                <a:gd name="connsiteX0" fmla="*/ 931810 w 943310"/>
                <a:gd name="connsiteY0" fmla="*/ 90188 h 884197"/>
                <a:gd name="connsiteX1" fmla="*/ 647254 w 943310"/>
                <a:gd name="connsiteY1" fmla="*/ 374605 h 884197"/>
                <a:gd name="connsiteX2" fmla="*/ 403687 w 943310"/>
                <a:gd name="connsiteY2" fmla="*/ 617759 h 884197"/>
                <a:gd name="connsiteX3" fmla="*/ 345891 w 943310"/>
                <a:gd name="connsiteY3" fmla="*/ 675527 h 884197"/>
                <a:gd name="connsiteX4" fmla="*/ 353558 w 943310"/>
                <a:gd name="connsiteY4" fmla="*/ 717084 h 884197"/>
                <a:gd name="connsiteX5" fmla="*/ 186362 w 943310"/>
                <a:gd name="connsiteY5" fmla="*/ 884198 h 884197"/>
                <a:gd name="connsiteX6" fmla="*/ 29488 w 943310"/>
                <a:gd name="connsiteY6" fmla="*/ 884198 h 884197"/>
                <a:gd name="connsiteX7" fmla="*/ 0 w 943310"/>
                <a:gd name="connsiteY7" fmla="*/ 854724 h 884197"/>
                <a:gd name="connsiteX8" fmla="*/ 29488 w 943310"/>
                <a:gd name="connsiteY8" fmla="*/ 825251 h 884197"/>
                <a:gd name="connsiteX9" fmla="*/ 56321 w 943310"/>
                <a:gd name="connsiteY9" fmla="*/ 825251 h 884197"/>
                <a:gd name="connsiteX10" fmla="*/ 98194 w 943310"/>
                <a:gd name="connsiteY10" fmla="*/ 717084 h 884197"/>
                <a:gd name="connsiteX11" fmla="*/ 225875 w 943310"/>
                <a:gd name="connsiteY11" fmla="*/ 589465 h 884197"/>
                <a:gd name="connsiteX12" fmla="*/ 267453 w 943310"/>
                <a:gd name="connsiteY12" fmla="*/ 597128 h 884197"/>
                <a:gd name="connsiteX13" fmla="*/ 853078 w 943310"/>
                <a:gd name="connsiteY13" fmla="*/ 11495 h 884197"/>
                <a:gd name="connsiteX14" fmla="*/ 908810 w 943310"/>
                <a:gd name="connsiteY14" fmla="*/ 11495 h 884197"/>
                <a:gd name="connsiteX15" fmla="*/ 931810 w 943310"/>
                <a:gd name="connsiteY15" fmla="*/ 34484 h 884197"/>
                <a:gd name="connsiteX16" fmla="*/ 931810 w 943310"/>
                <a:gd name="connsiteY16" fmla="*/ 90188 h 884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43310" h="884197">
                  <a:moveTo>
                    <a:pt x="931810" y="90188"/>
                  </a:moveTo>
                  <a:lnTo>
                    <a:pt x="647254" y="374605"/>
                  </a:lnTo>
                  <a:cubicBezTo>
                    <a:pt x="524586" y="398773"/>
                    <a:pt x="427866" y="495445"/>
                    <a:pt x="403687" y="617759"/>
                  </a:cubicBezTo>
                  <a:lnTo>
                    <a:pt x="345891" y="675527"/>
                  </a:lnTo>
                  <a:cubicBezTo>
                    <a:pt x="350609" y="688495"/>
                    <a:pt x="353558" y="702348"/>
                    <a:pt x="353558" y="717084"/>
                  </a:cubicBezTo>
                  <a:cubicBezTo>
                    <a:pt x="353558" y="809335"/>
                    <a:pt x="278363" y="884198"/>
                    <a:pt x="186362" y="884198"/>
                  </a:cubicBezTo>
                  <a:lnTo>
                    <a:pt x="29488" y="884198"/>
                  </a:lnTo>
                  <a:cubicBezTo>
                    <a:pt x="13269" y="884198"/>
                    <a:pt x="0" y="870935"/>
                    <a:pt x="0" y="854724"/>
                  </a:cubicBezTo>
                  <a:cubicBezTo>
                    <a:pt x="0" y="838514"/>
                    <a:pt x="13269" y="825251"/>
                    <a:pt x="29488" y="825251"/>
                  </a:cubicBezTo>
                  <a:lnTo>
                    <a:pt x="56321" y="825251"/>
                  </a:lnTo>
                  <a:cubicBezTo>
                    <a:pt x="83450" y="795483"/>
                    <a:pt x="98194" y="757463"/>
                    <a:pt x="98194" y="717084"/>
                  </a:cubicBezTo>
                  <a:cubicBezTo>
                    <a:pt x="98194" y="646643"/>
                    <a:pt x="155400" y="589465"/>
                    <a:pt x="225875" y="589465"/>
                  </a:cubicBezTo>
                  <a:cubicBezTo>
                    <a:pt x="240619" y="589465"/>
                    <a:pt x="254478" y="592707"/>
                    <a:pt x="267453" y="597128"/>
                  </a:cubicBezTo>
                  <a:lnTo>
                    <a:pt x="853078" y="11495"/>
                  </a:lnTo>
                  <a:cubicBezTo>
                    <a:pt x="868412" y="-3832"/>
                    <a:pt x="893476" y="-3832"/>
                    <a:pt x="908810" y="11495"/>
                  </a:cubicBezTo>
                  <a:lnTo>
                    <a:pt x="931810" y="34484"/>
                  </a:lnTo>
                  <a:cubicBezTo>
                    <a:pt x="947144" y="50105"/>
                    <a:pt x="947144" y="74862"/>
                    <a:pt x="931810" y="90188"/>
                  </a:cubicBezTo>
                  <a:close/>
                </a:path>
              </a:pathLst>
            </a:custGeom>
            <a:solidFill>
              <a:schemeClr val="tx1"/>
            </a:solidFill>
            <a:ln w="2946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802B9A73-DC1F-AAFD-8941-7C0B0ECA6C44}"/>
                </a:ext>
              </a:extLst>
            </p:cNvPr>
            <p:cNvSpPr/>
            <p:nvPr/>
          </p:nvSpPr>
          <p:spPr>
            <a:xfrm>
              <a:off x="10105120" y="2204412"/>
              <a:ext cx="353851" cy="353679"/>
            </a:xfrm>
            <a:custGeom>
              <a:avLst/>
              <a:gdLst>
                <a:gd name="connsiteX0" fmla="*/ 353852 w 353851"/>
                <a:gd name="connsiteY0" fmla="*/ 176840 h 353679"/>
                <a:gd name="connsiteX1" fmla="*/ 324364 w 353851"/>
                <a:gd name="connsiteY1" fmla="*/ 206313 h 353679"/>
                <a:gd name="connsiteX2" fmla="*/ 206413 w 353851"/>
                <a:gd name="connsiteY2" fmla="*/ 206313 h 353679"/>
                <a:gd name="connsiteX3" fmla="*/ 206413 w 353851"/>
                <a:gd name="connsiteY3" fmla="*/ 324206 h 353679"/>
                <a:gd name="connsiteX4" fmla="*/ 176926 w 353851"/>
                <a:gd name="connsiteY4" fmla="*/ 353679 h 353679"/>
                <a:gd name="connsiteX5" fmla="*/ 147438 w 353851"/>
                <a:gd name="connsiteY5" fmla="*/ 324206 h 353679"/>
                <a:gd name="connsiteX6" fmla="*/ 147438 w 353851"/>
                <a:gd name="connsiteY6" fmla="*/ 206313 h 353679"/>
                <a:gd name="connsiteX7" fmla="*/ 29488 w 353851"/>
                <a:gd name="connsiteY7" fmla="*/ 206313 h 353679"/>
                <a:gd name="connsiteX8" fmla="*/ 0 w 353851"/>
                <a:gd name="connsiteY8" fmla="*/ 176840 h 353679"/>
                <a:gd name="connsiteX9" fmla="*/ 29488 w 353851"/>
                <a:gd name="connsiteY9" fmla="*/ 147366 h 353679"/>
                <a:gd name="connsiteX10" fmla="*/ 147438 w 353851"/>
                <a:gd name="connsiteY10" fmla="*/ 147366 h 353679"/>
                <a:gd name="connsiteX11" fmla="*/ 147438 w 353851"/>
                <a:gd name="connsiteY11" fmla="*/ 29473 h 353679"/>
                <a:gd name="connsiteX12" fmla="*/ 176926 w 353851"/>
                <a:gd name="connsiteY12" fmla="*/ 0 h 353679"/>
                <a:gd name="connsiteX13" fmla="*/ 206413 w 353851"/>
                <a:gd name="connsiteY13" fmla="*/ 29473 h 353679"/>
                <a:gd name="connsiteX14" fmla="*/ 206413 w 353851"/>
                <a:gd name="connsiteY14" fmla="*/ 147366 h 353679"/>
                <a:gd name="connsiteX15" fmla="*/ 324364 w 353851"/>
                <a:gd name="connsiteY15" fmla="*/ 147366 h 353679"/>
                <a:gd name="connsiteX16" fmla="*/ 353852 w 353851"/>
                <a:gd name="connsiteY16" fmla="*/ 176840 h 353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3851" h="353679">
                  <a:moveTo>
                    <a:pt x="353852" y="176840"/>
                  </a:moveTo>
                  <a:cubicBezTo>
                    <a:pt x="353852" y="193009"/>
                    <a:pt x="340541" y="206313"/>
                    <a:pt x="324364" y="206313"/>
                  </a:cubicBezTo>
                  <a:lnTo>
                    <a:pt x="206413" y="206313"/>
                  </a:lnTo>
                  <a:lnTo>
                    <a:pt x="206413" y="324206"/>
                  </a:lnTo>
                  <a:cubicBezTo>
                    <a:pt x="206413" y="340375"/>
                    <a:pt x="193103" y="353679"/>
                    <a:pt x="176926" y="353679"/>
                  </a:cubicBezTo>
                  <a:cubicBezTo>
                    <a:pt x="160749" y="353679"/>
                    <a:pt x="147438" y="340375"/>
                    <a:pt x="147438" y="324206"/>
                  </a:cubicBezTo>
                  <a:lnTo>
                    <a:pt x="147438" y="206313"/>
                  </a:lnTo>
                  <a:lnTo>
                    <a:pt x="29488" y="206313"/>
                  </a:lnTo>
                  <a:cubicBezTo>
                    <a:pt x="13269" y="206313"/>
                    <a:pt x="0" y="193050"/>
                    <a:pt x="0" y="176840"/>
                  </a:cubicBezTo>
                  <a:cubicBezTo>
                    <a:pt x="0" y="160629"/>
                    <a:pt x="13269" y="147366"/>
                    <a:pt x="29488" y="147366"/>
                  </a:cubicBezTo>
                  <a:lnTo>
                    <a:pt x="147438" y="147366"/>
                  </a:lnTo>
                  <a:lnTo>
                    <a:pt x="147438" y="29473"/>
                  </a:lnTo>
                  <a:cubicBezTo>
                    <a:pt x="147438" y="13263"/>
                    <a:pt x="160708" y="0"/>
                    <a:pt x="176926" y="0"/>
                  </a:cubicBezTo>
                  <a:cubicBezTo>
                    <a:pt x="193144" y="0"/>
                    <a:pt x="206413" y="13263"/>
                    <a:pt x="206413" y="29473"/>
                  </a:cubicBezTo>
                  <a:lnTo>
                    <a:pt x="206413" y="147366"/>
                  </a:lnTo>
                  <a:lnTo>
                    <a:pt x="324364" y="147366"/>
                  </a:lnTo>
                  <a:cubicBezTo>
                    <a:pt x="340541" y="147366"/>
                    <a:pt x="353852" y="160671"/>
                    <a:pt x="353852" y="176840"/>
                  </a:cubicBezTo>
                  <a:close/>
                </a:path>
              </a:pathLst>
            </a:custGeom>
            <a:solidFill>
              <a:srgbClr val="313235"/>
            </a:solidFill>
            <a:ln w="29468" cap="flat">
              <a:noFill/>
              <a:prstDash val="solid"/>
              <a:miter/>
            </a:ln>
          </p:spPr>
          <p:txBody>
            <a:bodyPr rtlCol="0" anchor="ctr"/>
            <a:lstStyle/>
            <a:p>
              <a:endParaRPr lang="en-US"/>
            </a:p>
          </p:txBody>
        </p:sp>
      </p:grpSp>
      <p:grpSp>
        <p:nvGrpSpPr>
          <p:cNvPr id="58" name="Group 57">
            <a:extLst>
              <a:ext uri="{FF2B5EF4-FFF2-40B4-BE49-F238E27FC236}">
                <a16:creationId xmlns:a16="http://schemas.microsoft.com/office/drawing/2014/main" id="{2DD1F258-5A5E-830D-E3AB-52F6C9A1F784}"/>
              </a:ext>
            </a:extLst>
          </p:cNvPr>
          <p:cNvGrpSpPr/>
          <p:nvPr/>
        </p:nvGrpSpPr>
        <p:grpSpPr>
          <a:xfrm>
            <a:off x="12331700" y="1703367"/>
            <a:ext cx="943898" cy="943144"/>
            <a:chOff x="12331700" y="1703367"/>
            <a:chExt cx="943898" cy="943144"/>
          </a:xfrm>
        </p:grpSpPr>
        <p:sp>
          <p:nvSpPr>
            <p:cNvPr id="54" name="Freeform 53">
              <a:extLst>
                <a:ext uri="{FF2B5EF4-FFF2-40B4-BE49-F238E27FC236}">
                  <a16:creationId xmlns:a16="http://schemas.microsoft.com/office/drawing/2014/main" id="{F234ED6A-3C3A-85DF-5935-3E6F5E9B318A}"/>
                </a:ext>
              </a:extLst>
            </p:cNvPr>
            <p:cNvSpPr/>
            <p:nvPr/>
          </p:nvSpPr>
          <p:spPr>
            <a:xfrm>
              <a:off x="12832989" y="2204412"/>
              <a:ext cx="412826" cy="412625"/>
            </a:xfrm>
            <a:custGeom>
              <a:avLst/>
              <a:gdLst>
                <a:gd name="connsiteX0" fmla="*/ 206413 w 412826"/>
                <a:gd name="connsiteY0" fmla="*/ 412626 h 412625"/>
                <a:gd name="connsiteX1" fmla="*/ 412827 w 412826"/>
                <a:gd name="connsiteY1" fmla="*/ 206313 h 412625"/>
                <a:gd name="connsiteX2" fmla="*/ 206413 w 412826"/>
                <a:gd name="connsiteY2" fmla="*/ 0 h 412625"/>
                <a:gd name="connsiteX3" fmla="*/ 0 w 412826"/>
                <a:gd name="connsiteY3" fmla="*/ 206313 h 412625"/>
                <a:gd name="connsiteX4" fmla="*/ 206413 w 412826"/>
                <a:gd name="connsiteY4" fmla="*/ 412626 h 41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2625">
                  <a:moveTo>
                    <a:pt x="206413" y="412626"/>
                  </a:moveTo>
                  <a:cubicBezTo>
                    <a:pt x="320413" y="412626"/>
                    <a:pt x="412827" y="320256"/>
                    <a:pt x="412827" y="206313"/>
                  </a:cubicBezTo>
                  <a:cubicBezTo>
                    <a:pt x="412827" y="92369"/>
                    <a:pt x="320413" y="0"/>
                    <a:pt x="206413" y="0"/>
                  </a:cubicBezTo>
                  <a:cubicBezTo>
                    <a:pt x="92414" y="0"/>
                    <a:pt x="0" y="92369"/>
                    <a:pt x="0" y="206313"/>
                  </a:cubicBezTo>
                  <a:cubicBezTo>
                    <a:pt x="0" y="320256"/>
                    <a:pt x="92414" y="412626"/>
                    <a:pt x="206413" y="412626"/>
                  </a:cubicBezTo>
                  <a:close/>
                </a:path>
              </a:pathLst>
            </a:custGeom>
            <a:solidFill>
              <a:srgbClr val="E4BFC0"/>
            </a:solidFill>
            <a:ln w="2946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126A2EA-461E-B040-B382-EFF30AF42E55}"/>
                </a:ext>
              </a:extLst>
            </p:cNvPr>
            <p:cNvSpPr/>
            <p:nvPr/>
          </p:nvSpPr>
          <p:spPr>
            <a:xfrm>
              <a:off x="12803502" y="2174939"/>
              <a:ext cx="471802" cy="471572"/>
            </a:xfrm>
            <a:custGeom>
              <a:avLst/>
              <a:gdLst>
                <a:gd name="connsiteX0" fmla="*/ 235901 w 471802"/>
                <a:gd name="connsiteY0" fmla="*/ 0 h 471572"/>
                <a:gd name="connsiteX1" fmla="*/ 0 w 471802"/>
                <a:gd name="connsiteY1" fmla="*/ 235786 h 471572"/>
                <a:gd name="connsiteX2" fmla="*/ 235901 w 471802"/>
                <a:gd name="connsiteY2" fmla="*/ 471572 h 471572"/>
                <a:gd name="connsiteX3" fmla="*/ 471802 w 471802"/>
                <a:gd name="connsiteY3" fmla="*/ 235786 h 471572"/>
                <a:gd name="connsiteX4" fmla="*/ 235901 w 471802"/>
                <a:gd name="connsiteY4" fmla="*/ 0 h 471572"/>
                <a:gd name="connsiteX5" fmla="*/ 235901 w 471802"/>
                <a:gd name="connsiteY5" fmla="*/ 442099 h 471572"/>
                <a:gd name="connsiteX6" fmla="*/ 29488 w 471802"/>
                <a:gd name="connsiteY6" fmla="*/ 235786 h 471572"/>
                <a:gd name="connsiteX7" fmla="*/ 235901 w 471802"/>
                <a:gd name="connsiteY7" fmla="*/ 29473 h 471572"/>
                <a:gd name="connsiteX8" fmla="*/ 442314 w 471802"/>
                <a:gd name="connsiteY8" fmla="*/ 235786 h 471572"/>
                <a:gd name="connsiteX9" fmla="*/ 235901 w 471802"/>
                <a:gd name="connsiteY9" fmla="*/ 442099 h 47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1572">
                  <a:moveTo>
                    <a:pt x="235901" y="0"/>
                  </a:moveTo>
                  <a:cubicBezTo>
                    <a:pt x="105616" y="0"/>
                    <a:pt x="0" y="105564"/>
                    <a:pt x="0" y="235786"/>
                  </a:cubicBezTo>
                  <a:cubicBezTo>
                    <a:pt x="0" y="366008"/>
                    <a:pt x="105616" y="471572"/>
                    <a:pt x="235901" y="471572"/>
                  </a:cubicBezTo>
                  <a:cubicBezTo>
                    <a:pt x="366186" y="471572"/>
                    <a:pt x="471802" y="366008"/>
                    <a:pt x="471802" y="235786"/>
                  </a:cubicBezTo>
                  <a:cubicBezTo>
                    <a:pt x="471802" y="105564"/>
                    <a:pt x="366186" y="0"/>
                    <a:pt x="235901" y="0"/>
                  </a:cubicBezTo>
                  <a:close/>
                  <a:moveTo>
                    <a:pt x="235901" y="442099"/>
                  </a:moveTo>
                  <a:cubicBezTo>
                    <a:pt x="122085" y="442099"/>
                    <a:pt x="29488" y="349547"/>
                    <a:pt x="29488" y="235786"/>
                  </a:cubicBezTo>
                  <a:cubicBezTo>
                    <a:pt x="29488" y="122025"/>
                    <a:pt x="122085" y="29473"/>
                    <a:pt x="235901" y="29473"/>
                  </a:cubicBezTo>
                  <a:cubicBezTo>
                    <a:pt x="349717" y="29473"/>
                    <a:pt x="442314" y="122025"/>
                    <a:pt x="442314" y="235786"/>
                  </a:cubicBezTo>
                  <a:cubicBezTo>
                    <a:pt x="442314" y="349547"/>
                    <a:pt x="349717" y="442099"/>
                    <a:pt x="235901" y="442099"/>
                  </a:cubicBezTo>
                  <a:close/>
                </a:path>
              </a:pathLst>
            </a:custGeom>
            <a:solidFill>
              <a:srgbClr val="A88384"/>
            </a:solidFill>
            <a:ln w="2946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6A71D98-BEBA-911A-FDCB-36C2BBD3BAF8}"/>
                </a:ext>
              </a:extLst>
            </p:cNvPr>
            <p:cNvSpPr/>
            <p:nvPr/>
          </p:nvSpPr>
          <p:spPr>
            <a:xfrm>
              <a:off x="12331700" y="1703367"/>
              <a:ext cx="943898" cy="943144"/>
            </a:xfrm>
            <a:custGeom>
              <a:avLst/>
              <a:gdLst>
                <a:gd name="connsiteX0" fmla="*/ 909398 w 943898"/>
                <a:gd name="connsiteY0" fmla="*/ 207786 h 943144"/>
                <a:gd name="connsiteX1" fmla="*/ 735421 w 943898"/>
                <a:gd name="connsiteY1" fmla="*/ 34484 h 943144"/>
                <a:gd name="connsiteX2" fmla="*/ 568521 w 943898"/>
                <a:gd name="connsiteY2" fmla="*/ 34484 h 943144"/>
                <a:gd name="connsiteX3" fmla="*/ 34795 w 943898"/>
                <a:gd name="connsiteY3" fmla="*/ 568244 h 943144"/>
                <a:gd name="connsiteX4" fmla="*/ 34795 w 943898"/>
                <a:gd name="connsiteY4" fmla="*/ 735063 h 943144"/>
                <a:gd name="connsiteX5" fmla="*/ 184003 w 943898"/>
                <a:gd name="connsiteY5" fmla="*/ 884198 h 943144"/>
                <a:gd name="connsiteX6" fmla="*/ 29488 w 943898"/>
                <a:gd name="connsiteY6" fmla="*/ 884198 h 943144"/>
                <a:gd name="connsiteX7" fmla="*/ 0 w 943898"/>
                <a:gd name="connsiteY7" fmla="*/ 913671 h 943144"/>
                <a:gd name="connsiteX8" fmla="*/ 29488 w 943898"/>
                <a:gd name="connsiteY8" fmla="*/ 943144 h 943144"/>
                <a:gd name="connsiteX9" fmla="*/ 507777 w 943898"/>
                <a:gd name="connsiteY9" fmla="*/ 943144 h 943144"/>
                <a:gd name="connsiteX10" fmla="*/ 454109 w 943898"/>
                <a:gd name="connsiteY10" fmla="*/ 884198 h 943144"/>
                <a:gd name="connsiteX11" fmla="*/ 399557 w 943898"/>
                <a:gd name="connsiteY11" fmla="*/ 884198 h 943144"/>
                <a:gd name="connsiteX12" fmla="*/ 433468 w 943898"/>
                <a:gd name="connsiteY12" fmla="*/ 850303 h 943144"/>
                <a:gd name="connsiteX13" fmla="*/ 409878 w 943898"/>
                <a:gd name="connsiteY13" fmla="*/ 790473 h 943144"/>
                <a:gd name="connsiteX14" fmla="*/ 333505 w 943898"/>
                <a:gd name="connsiteY14" fmla="*/ 866808 h 943144"/>
                <a:gd name="connsiteX15" fmla="*/ 250055 w 943898"/>
                <a:gd name="connsiteY15" fmla="*/ 866808 h 943144"/>
                <a:gd name="connsiteX16" fmla="*/ 76373 w 943898"/>
                <a:gd name="connsiteY16" fmla="*/ 693211 h 943144"/>
                <a:gd name="connsiteX17" fmla="*/ 76373 w 943898"/>
                <a:gd name="connsiteY17" fmla="*/ 609802 h 943144"/>
                <a:gd name="connsiteX18" fmla="*/ 195503 w 943898"/>
                <a:gd name="connsiteY18" fmla="*/ 490730 h 943144"/>
                <a:gd name="connsiteX19" fmla="*/ 398673 w 943898"/>
                <a:gd name="connsiteY19" fmla="*/ 693800 h 943144"/>
                <a:gd name="connsiteX20" fmla="*/ 707703 w 943898"/>
                <a:gd name="connsiteY20" fmla="*/ 397594 h 943144"/>
                <a:gd name="connsiteX21" fmla="*/ 851013 w 943898"/>
                <a:gd name="connsiteY21" fmla="*/ 432962 h 943144"/>
                <a:gd name="connsiteX22" fmla="*/ 909398 w 943898"/>
                <a:gd name="connsiteY22" fmla="*/ 374605 h 943144"/>
                <a:gd name="connsiteX23" fmla="*/ 943899 w 943898"/>
                <a:gd name="connsiteY23" fmla="*/ 291196 h 943144"/>
                <a:gd name="connsiteX24" fmla="*/ 909398 w 943898"/>
                <a:gd name="connsiteY24" fmla="*/ 207786 h 94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43898" h="943144">
                  <a:moveTo>
                    <a:pt x="909398" y="207786"/>
                  </a:moveTo>
                  <a:lnTo>
                    <a:pt x="735421" y="34484"/>
                  </a:lnTo>
                  <a:cubicBezTo>
                    <a:pt x="689421" y="-11495"/>
                    <a:pt x="614522" y="-11495"/>
                    <a:pt x="568521" y="34484"/>
                  </a:cubicBezTo>
                  <a:lnTo>
                    <a:pt x="34795" y="568244"/>
                  </a:lnTo>
                  <a:cubicBezTo>
                    <a:pt x="-11205" y="614223"/>
                    <a:pt x="-11205" y="689085"/>
                    <a:pt x="34795" y="735063"/>
                  </a:cubicBezTo>
                  <a:lnTo>
                    <a:pt x="184003" y="884198"/>
                  </a:lnTo>
                  <a:lnTo>
                    <a:pt x="29488" y="884198"/>
                  </a:lnTo>
                  <a:cubicBezTo>
                    <a:pt x="13269" y="884198"/>
                    <a:pt x="0" y="897461"/>
                    <a:pt x="0" y="913671"/>
                  </a:cubicBezTo>
                  <a:cubicBezTo>
                    <a:pt x="0" y="929881"/>
                    <a:pt x="13269" y="943144"/>
                    <a:pt x="29488" y="943144"/>
                  </a:cubicBezTo>
                  <a:lnTo>
                    <a:pt x="507777" y="943144"/>
                  </a:lnTo>
                  <a:cubicBezTo>
                    <a:pt x="487430" y="926050"/>
                    <a:pt x="469443" y="906008"/>
                    <a:pt x="454109" y="884198"/>
                  </a:cubicBezTo>
                  <a:lnTo>
                    <a:pt x="399557" y="884198"/>
                  </a:lnTo>
                  <a:lnTo>
                    <a:pt x="433468" y="850303"/>
                  </a:lnTo>
                  <a:cubicBezTo>
                    <a:pt x="423737" y="831440"/>
                    <a:pt x="415776" y="811399"/>
                    <a:pt x="409878" y="790473"/>
                  </a:cubicBezTo>
                  <a:lnTo>
                    <a:pt x="333505" y="866808"/>
                  </a:lnTo>
                  <a:cubicBezTo>
                    <a:pt x="311094" y="889208"/>
                    <a:pt x="272466" y="889208"/>
                    <a:pt x="250055" y="866808"/>
                  </a:cubicBezTo>
                  <a:lnTo>
                    <a:pt x="76373" y="693211"/>
                  </a:lnTo>
                  <a:cubicBezTo>
                    <a:pt x="53373" y="670222"/>
                    <a:pt x="53373" y="632791"/>
                    <a:pt x="76373" y="609802"/>
                  </a:cubicBezTo>
                  <a:lnTo>
                    <a:pt x="195503" y="490730"/>
                  </a:lnTo>
                  <a:lnTo>
                    <a:pt x="398673" y="693800"/>
                  </a:lnTo>
                  <a:cubicBezTo>
                    <a:pt x="405750" y="529340"/>
                    <a:pt x="541393" y="397594"/>
                    <a:pt x="707703" y="397594"/>
                  </a:cubicBezTo>
                  <a:cubicBezTo>
                    <a:pt x="759306" y="397594"/>
                    <a:pt x="807961" y="410562"/>
                    <a:pt x="851013" y="432962"/>
                  </a:cubicBezTo>
                  <a:lnTo>
                    <a:pt x="909398" y="374605"/>
                  </a:lnTo>
                  <a:cubicBezTo>
                    <a:pt x="931809" y="352500"/>
                    <a:pt x="943899" y="322732"/>
                    <a:pt x="943899" y="291196"/>
                  </a:cubicBezTo>
                  <a:cubicBezTo>
                    <a:pt x="943899" y="259659"/>
                    <a:pt x="931514" y="230186"/>
                    <a:pt x="909398" y="207786"/>
                  </a:cubicBezTo>
                  <a:close/>
                </a:path>
              </a:pathLst>
            </a:custGeom>
            <a:solidFill>
              <a:schemeClr val="tx1"/>
            </a:solidFill>
            <a:ln w="2946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BF2600D-E733-A6CE-D416-373AE55EF9CB}"/>
                </a:ext>
              </a:extLst>
            </p:cNvPr>
            <p:cNvSpPr/>
            <p:nvPr/>
          </p:nvSpPr>
          <p:spPr>
            <a:xfrm>
              <a:off x="12862477" y="2380962"/>
              <a:ext cx="353851" cy="58946"/>
            </a:xfrm>
            <a:custGeom>
              <a:avLst/>
              <a:gdLst>
                <a:gd name="connsiteX0" fmla="*/ 353852 w 353851"/>
                <a:gd name="connsiteY0" fmla="*/ 29473 h 58946"/>
                <a:gd name="connsiteX1" fmla="*/ 324364 w 353851"/>
                <a:gd name="connsiteY1" fmla="*/ 58947 h 58946"/>
                <a:gd name="connsiteX2" fmla="*/ 29488 w 353851"/>
                <a:gd name="connsiteY2" fmla="*/ 58947 h 58946"/>
                <a:gd name="connsiteX3" fmla="*/ 0 w 353851"/>
                <a:gd name="connsiteY3" fmla="*/ 29473 h 58946"/>
                <a:gd name="connsiteX4" fmla="*/ 29488 w 353851"/>
                <a:gd name="connsiteY4" fmla="*/ 0 h 58946"/>
                <a:gd name="connsiteX5" fmla="*/ 324364 w 353851"/>
                <a:gd name="connsiteY5" fmla="*/ 0 h 58946"/>
                <a:gd name="connsiteX6" fmla="*/ 353852 w 353851"/>
                <a:gd name="connsiteY6" fmla="*/ 29473 h 5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3851" h="58946">
                  <a:moveTo>
                    <a:pt x="353852" y="29473"/>
                  </a:moveTo>
                  <a:cubicBezTo>
                    <a:pt x="353852" y="45642"/>
                    <a:pt x="340541" y="58947"/>
                    <a:pt x="324364" y="58947"/>
                  </a:cubicBezTo>
                  <a:lnTo>
                    <a:pt x="29488" y="58947"/>
                  </a:lnTo>
                  <a:cubicBezTo>
                    <a:pt x="13311" y="58947"/>
                    <a:pt x="0" y="45642"/>
                    <a:pt x="0" y="29473"/>
                  </a:cubicBezTo>
                  <a:cubicBezTo>
                    <a:pt x="0" y="13304"/>
                    <a:pt x="13311" y="0"/>
                    <a:pt x="29488" y="0"/>
                  </a:cubicBezTo>
                  <a:lnTo>
                    <a:pt x="324364" y="0"/>
                  </a:lnTo>
                  <a:cubicBezTo>
                    <a:pt x="340541" y="0"/>
                    <a:pt x="353852" y="13304"/>
                    <a:pt x="353852" y="29473"/>
                  </a:cubicBezTo>
                  <a:close/>
                </a:path>
              </a:pathLst>
            </a:custGeom>
            <a:solidFill>
              <a:srgbClr val="313235"/>
            </a:solidFill>
            <a:ln w="29468" cap="flat">
              <a:noFill/>
              <a:prstDash val="solid"/>
              <a:miter/>
            </a:ln>
          </p:spPr>
          <p:txBody>
            <a:bodyPr rtlCol="0" anchor="ctr"/>
            <a:lstStyle/>
            <a:p>
              <a:endParaRPr lang="en-US"/>
            </a:p>
          </p:txBody>
        </p:sp>
      </p:grpSp>
      <p:sp>
        <p:nvSpPr>
          <p:cNvPr id="22" name="object 6">
            <a:extLst>
              <a:ext uri="{FF2B5EF4-FFF2-40B4-BE49-F238E27FC236}">
                <a16:creationId xmlns:a16="http://schemas.microsoft.com/office/drawing/2014/main" id="{A1D7B76E-FE00-C781-57CB-71C66D25F696}"/>
              </a:ext>
            </a:extLst>
          </p:cNvPr>
          <p:cNvSpPr txBox="1"/>
          <p:nvPr/>
        </p:nvSpPr>
        <p:spPr>
          <a:xfrm>
            <a:off x="1328358" y="1011721"/>
            <a:ext cx="95885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Batch Radial</a:t>
            </a:r>
            <a:endParaRPr sz="1400" dirty="0">
              <a:latin typeface="Source Sans Pro"/>
              <a:cs typeface="Source Sans Pro"/>
            </a:endParaRPr>
          </a:p>
        </p:txBody>
      </p:sp>
      <p:sp>
        <p:nvSpPr>
          <p:cNvPr id="74" name="object 9">
            <a:extLst>
              <a:ext uri="{FF2B5EF4-FFF2-40B4-BE49-F238E27FC236}">
                <a16:creationId xmlns:a16="http://schemas.microsoft.com/office/drawing/2014/main" id="{BE715083-4D14-839B-77A8-EFC666D69D8A}"/>
              </a:ext>
            </a:extLst>
          </p:cNvPr>
          <p:cNvSpPr txBox="1"/>
          <p:nvPr/>
        </p:nvSpPr>
        <p:spPr>
          <a:xfrm>
            <a:off x="14753471" y="1016967"/>
            <a:ext cx="1861767" cy="456535"/>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Battery Charging - 25%</a:t>
            </a:r>
          </a:p>
          <a:p>
            <a:pPr marL="12700">
              <a:lnSpc>
                <a:spcPct val="100000"/>
              </a:lnSpc>
              <a:spcBef>
                <a:spcPts val="100"/>
              </a:spcBef>
            </a:pPr>
            <a:endParaRPr lang="en-US" sz="1400" spc="-10" dirty="0">
              <a:latin typeface="Source Sans Pro"/>
              <a:cs typeface="Source Sans Pro"/>
            </a:endParaRPr>
          </a:p>
        </p:txBody>
      </p:sp>
      <p:sp>
        <p:nvSpPr>
          <p:cNvPr id="10" name="object 9">
            <a:extLst>
              <a:ext uri="{FF2B5EF4-FFF2-40B4-BE49-F238E27FC236}">
                <a16:creationId xmlns:a16="http://schemas.microsoft.com/office/drawing/2014/main" id="{8FB0E799-82CF-8D65-CBA8-D564AF1527EC}"/>
              </a:ext>
            </a:extLst>
          </p:cNvPr>
          <p:cNvSpPr txBox="1"/>
          <p:nvPr/>
        </p:nvSpPr>
        <p:spPr>
          <a:xfrm>
            <a:off x="1054100" y="3657600"/>
            <a:ext cx="1861767"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Battery Charging - 50%</a:t>
            </a:r>
          </a:p>
        </p:txBody>
      </p:sp>
      <p:sp>
        <p:nvSpPr>
          <p:cNvPr id="11" name="object 9">
            <a:extLst>
              <a:ext uri="{FF2B5EF4-FFF2-40B4-BE49-F238E27FC236}">
                <a16:creationId xmlns:a16="http://schemas.microsoft.com/office/drawing/2014/main" id="{48340284-6138-042C-8100-861340059D6E}"/>
              </a:ext>
            </a:extLst>
          </p:cNvPr>
          <p:cNvSpPr txBox="1"/>
          <p:nvPr/>
        </p:nvSpPr>
        <p:spPr>
          <a:xfrm>
            <a:off x="3644900" y="3657600"/>
            <a:ext cx="1861767"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Battery Charging - 75%</a:t>
            </a:r>
          </a:p>
        </p:txBody>
      </p:sp>
      <p:sp>
        <p:nvSpPr>
          <p:cNvPr id="15" name="object 9">
            <a:extLst>
              <a:ext uri="{FF2B5EF4-FFF2-40B4-BE49-F238E27FC236}">
                <a16:creationId xmlns:a16="http://schemas.microsoft.com/office/drawing/2014/main" id="{3C9BF502-BFB6-84F0-587D-7BDA6F4362F4}"/>
              </a:ext>
            </a:extLst>
          </p:cNvPr>
          <p:cNvSpPr txBox="1"/>
          <p:nvPr/>
        </p:nvSpPr>
        <p:spPr>
          <a:xfrm>
            <a:off x="6572891" y="3657600"/>
            <a:ext cx="1861767"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Battery Charging - Full</a:t>
            </a:r>
          </a:p>
        </p:txBody>
      </p:sp>
      <p:sp>
        <p:nvSpPr>
          <p:cNvPr id="16" name="object 9">
            <a:extLst>
              <a:ext uri="{FF2B5EF4-FFF2-40B4-BE49-F238E27FC236}">
                <a16:creationId xmlns:a16="http://schemas.microsoft.com/office/drawing/2014/main" id="{DDA7373E-A361-A2FC-614A-0F8DB5ABE28A}"/>
              </a:ext>
            </a:extLst>
          </p:cNvPr>
          <p:cNvSpPr txBox="1"/>
          <p:nvPr/>
        </p:nvSpPr>
        <p:spPr>
          <a:xfrm>
            <a:off x="9373241" y="3657600"/>
            <a:ext cx="1861767"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Battery Charging - Low</a:t>
            </a:r>
          </a:p>
        </p:txBody>
      </p:sp>
      <p:sp>
        <p:nvSpPr>
          <p:cNvPr id="18" name="object 9">
            <a:extLst>
              <a:ext uri="{FF2B5EF4-FFF2-40B4-BE49-F238E27FC236}">
                <a16:creationId xmlns:a16="http://schemas.microsoft.com/office/drawing/2014/main" id="{E2510FD0-195C-4FAA-AB2E-D6FC06C017A0}"/>
              </a:ext>
            </a:extLst>
          </p:cNvPr>
          <p:cNvSpPr txBox="1"/>
          <p:nvPr/>
        </p:nvSpPr>
        <p:spPr>
          <a:xfrm>
            <a:off x="12026900" y="3657600"/>
            <a:ext cx="1768966"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Begin Ultrasound Exam</a:t>
            </a:r>
          </a:p>
        </p:txBody>
      </p:sp>
      <p:sp>
        <p:nvSpPr>
          <p:cNvPr id="24" name="object 9">
            <a:extLst>
              <a:ext uri="{FF2B5EF4-FFF2-40B4-BE49-F238E27FC236}">
                <a16:creationId xmlns:a16="http://schemas.microsoft.com/office/drawing/2014/main" id="{B4AE4517-6320-7269-2955-05860E819E69}"/>
              </a:ext>
            </a:extLst>
          </p:cNvPr>
          <p:cNvSpPr txBox="1"/>
          <p:nvPr/>
        </p:nvSpPr>
        <p:spPr>
          <a:xfrm>
            <a:off x="14937157" y="3657600"/>
            <a:ext cx="1494393"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Barcode Scanner</a:t>
            </a:r>
          </a:p>
        </p:txBody>
      </p:sp>
      <p:sp>
        <p:nvSpPr>
          <p:cNvPr id="25" name="object 9">
            <a:extLst>
              <a:ext uri="{FF2B5EF4-FFF2-40B4-BE49-F238E27FC236}">
                <a16:creationId xmlns:a16="http://schemas.microsoft.com/office/drawing/2014/main" id="{A91D3970-7F82-0FD1-1372-964C5F477E49}"/>
              </a:ext>
            </a:extLst>
          </p:cNvPr>
          <p:cNvSpPr txBox="1"/>
          <p:nvPr/>
        </p:nvSpPr>
        <p:spPr>
          <a:xfrm>
            <a:off x="1298347" y="6396036"/>
            <a:ext cx="1166812" cy="228268"/>
          </a:xfrm>
          <a:prstGeom prst="rect">
            <a:avLst/>
          </a:prstGeom>
        </p:spPr>
        <p:txBody>
          <a:bodyPr vert="horz" wrap="square" lIns="0" tIns="12700" rIns="0" bIns="0" rtlCol="0">
            <a:spAutoFit/>
          </a:bodyPr>
          <a:lstStyle/>
          <a:p>
            <a:r>
              <a:rPr lang="en-IN" sz="1400" dirty="0">
                <a:effectLst/>
                <a:latin typeface="+mn-lt"/>
              </a:rPr>
              <a:t>Brush 2-Color</a:t>
            </a:r>
            <a:endParaRPr lang="en-IN" sz="1400" dirty="0">
              <a:latin typeface="+mn-lt"/>
            </a:endParaRPr>
          </a:p>
        </p:txBody>
      </p:sp>
      <p:sp>
        <p:nvSpPr>
          <p:cNvPr id="36" name="object 9">
            <a:extLst>
              <a:ext uri="{FF2B5EF4-FFF2-40B4-BE49-F238E27FC236}">
                <a16:creationId xmlns:a16="http://schemas.microsoft.com/office/drawing/2014/main" id="{132D7E7C-B585-944E-D7D7-B8D0FABB98E0}"/>
              </a:ext>
            </a:extLst>
          </p:cNvPr>
          <p:cNvSpPr txBox="1"/>
          <p:nvPr/>
        </p:nvSpPr>
        <p:spPr>
          <a:xfrm>
            <a:off x="4178300" y="6396036"/>
            <a:ext cx="685800" cy="228268"/>
          </a:xfrm>
          <a:prstGeom prst="rect">
            <a:avLst/>
          </a:prstGeom>
        </p:spPr>
        <p:txBody>
          <a:bodyPr vert="horz" wrap="square" lIns="0" tIns="12700" rIns="0" bIns="0" rtlCol="0">
            <a:spAutoFit/>
          </a:bodyPr>
          <a:lstStyle/>
          <a:p>
            <a:r>
              <a:rPr lang="en-IN" sz="1400" dirty="0">
                <a:effectLst/>
              </a:rPr>
              <a:t>Baseline</a:t>
            </a:r>
            <a:endParaRPr lang="en-IN" sz="1400" dirty="0">
              <a:latin typeface="+mn-lt"/>
            </a:endParaRPr>
          </a:p>
        </p:txBody>
      </p:sp>
    </p:spTree>
    <p:extLst>
      <p:ext uri="{BB962C8B-B14F-4D97-AF65-F5344CB8AC3E}">
        <p14:creationId xmlns:p14="http://schemas.microsoft.com/office/powerpoint/2010/main" val="8857473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txBox="1"/>
          <p:nvPr/>
        </p:nvSpPr>
        <p:spPr>
          <a:xfrm>
            <a:off x="4204970" y="6416573"/>
            <a:ext cx="700774"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Charging</a:t>
            </a:r>
            <a:endParaRPr sz="1400" dirty="0">
              <a:latin typeface="Source Sans Pro"/>
              <a:cs typeface="Source Sans Pro"/>
            </a:endParaRPr>
          </a:p>
        </p:txBody>
      </p:sp>
      <p:sp>
        <p:nvSpPr>
          <p:cNvPr id="17" name="object 17"/>
          <p:cNvSpPr txBox="1"/>
          <p:nvPr/>
        </p:nvSpPr>
        <p:spPr>
          <a:xfrm>
            <a:off x="1390967" y="1006475"/>
            <a:ext cx="69786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Calendar</a:t>
            </a:r>
            <a:endParaRPr sz="1400" dirty="0">
              <a:latin typeface="Source Sans Pro"/>
              <a:cs typeface="Source Sans Pro"/>
            </a:endParaRPr>
          </a:p>
        </p:txBody>
      </p:sp>
      <p:sp>
        <p:nvSpPr>
          <p:cNvPr id="18" name="object 18"/>
          <p:cNvSpPr txBox="1"/>
          <p:nvPr/>
        </p:nvSpPr>
        <p:spPr>
          <a:xfrm>
            <a:off x="4404360" y="1006475"/>
            <a:ext cx="30734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Call</a:t>
            </a:r>
            <a:endParaRPr sz="1400" dirty="0">
              <a:latin typeface="Source Sans Pro"/>
              <a:cs typeface="Source Sans Pro"/>
            </a:endParaRPr>
          </a:p>
        </p:txBody>
      </p:sp>
      <p:sp>
        <p:nvSpPr>
          <p:cNvPr id="19" name="object 19"/>
          <p:cNvSpPr txBox="1"/>
          <p:nvPr/>
        </p:nvSpPr>
        <p:spPr>
          <a:xfrm>
            <a:off x="7002780" y="1006475"/>
            <a:ext cx="59944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Camera</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A3A91B08-D954-2C75-232A-C1ECF24420E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8E7CDF5-393A-60E6-EABD-09880B851691}"/>
              </a:ext>
            </a:extLst>
          </p:cNvPr>
          <p:cNvSpPr>
            <a:spLocks noGrp="1"/>
          </p:cNvSpPr>
          <p:nvPr>
            <p:ph type="sldNum" sz="quarter" idx="12"/>
          </p:nvPr>
        </p:nvSpPr>
        <p:spPr/>
        <p:txBody>
          <a:bodyPr/>
          <a:lstStyle/>
          <a:p>
            <a:fld id="{339C9110-F427-4586-9638-A5638F41FBCD}" type="slidenum">
              <a:rPr lang="en-US" smtClean="0"/>
              <a:pPr/>
              <a:t>16</a:t>
            </a:fld>
            <a:endParaRPr lang="en-US"/>
          </a:p>
        </p:txBody>
      </p:sp>
      <p:pic>
        <p:nvPicPr>
          <p:cNvPr id="5" name="Picture Placeholder 4">
            <a:extLst>
              <a:ext uri="{FF2B5EF4-FFF2-40B4-BE49-F238E27FC236}">
                <a16:creationId xmlns:a16="http://schemas.microsoft.com/office/drawing/2014/main" id="{EB961635-4308-9767-AA97-12C562A6580B}"/>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7" name="Picture Placeholder 6">
            <a:extLst>
              <a:ext uri="{FF2B5EF4-FFF2-40B4-BE49-F238E27FC236}">
                <a16:creationId xmlns:a16="http://schemas.microsoft.com/office/drawing/2014/main" id="{10F4CDC9-3E9B-B1DF-0A45-15F326794E81}"/>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9" name="Picture Placeholder 8">
            <a:extLst>
              <a:ext uri="{FF2B5EF4-FFF2-40B4-BE49-F238E27FC236}">
                <a16:creationId xmlns:a16="http://schemas.microsoft.com/office/drawing/2014/main" id="{6993B9F2-44C9-DF0F-2EDC-5777F99CC2AA}"/>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11" name="Picture Placeholder 10">
            <a:extLst>
              <a:ext uri="{FF2B5EF4-FFF2-40B4-BE49-F238E27FC236}">
                <a16:creationId xmlns:a16="http://schemas.microsoft.com/office/drawing/2014/main" id="{E49F4F63-CD86-51C0-1566-F0B337A6D021}"/>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13" name="Picture Placeholder 12">
            <a:extLst>
              <a:ext uri="{FF2B5EF4-FFF2-40B4-BE49-F238E27FC236}">
                <a16:creationId xmlns:a16="http://schemas.microsoft.com/office/drawing/2014/main" id="{55CAD70F-BC30-5832-F721-13A68CE26564}"/>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16" name="Picture Placeholder 15">
            <a:extLst>
              <a:ext uri="{FF2B5EF4-FFF2-40B4-BE49-F238E27FC236}">
                <a16:creationId xmlns:a16="http://schemas.microsoft.com/office/drawing/2014/main" id="{26AC796E-CE6F-3CE2-B880-19B48B753001}"/>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sp>
        <p:nvSpPr>
          <p:cNvPr id="22" name="object 2">
            <a:extLst>
              <a:ext uri="{FF2B5EF4-FFF2-40B4-BE49-F238E27FC236}">
                <a16:creationId xmlns:a16="http://schemas.microsoft.com/office/drawing/2014/main" id="{9502E2AA-F3CD-ED23-8487-9BDFA48E5F69}"/>
              </a:ext>
            </a:extLst>
          </p:cNvPr>
          <p:cNvSpPr txBox="1"/>
          <p:nvPr/>
        </p:nvSpPr>
        <p:spPr>
          <a:xfrm>
            <a:off x="9484805" y="1006475"/>
            <a:ext cx="11226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Caps</a:t>
            </a:r>
            <a:r>
              <a:rPr sz="1400" spc="-10" dirty="0">
                <a:latin typeface="Source Sans Pro"/>
                <a:cs typeface="Source Sans Pro"/>
              </a:rPr>
              <a:t> </a:t>
            </a:r>
            <a:r>
              <a:rPr sz="1400" dirty="0">
                <a:latin typeface="Source Sans Pro"/>
                <a:cs typeface="Source Sans Pro"/>
              </a:rPr>
              <a:t>Lock</a:t>
            </a:r>
            <a:r>
              <a:rPr sz="1400" spc="-5" dirty="0">
                <a:latin typeface="Source Sans Pro"/>
                <a:cs typeface="Source Sans Pro"/>
              </a:rPr>
              <a:t> </a:t>
            </a:r>
            <a:r>
              <a:rPr sz="1400" dirty="0">
                <a:latin typeface="Source Sans Pro"/>
                <a:cs typeface="Source Sans Pro"/>
              </a:rPr>
              <a:t>-</a:t>
            </a:r>
            <a:r>
              <a:rPr sz="1400" spc="-5" dirty="0">
                <a:latin typeface="Source Sans Pro"/>
                <a:cs typeface="Source Sans Pro"/>
              </a:rPr>
              <a:t> </a:t>
            </a:r>
            <a:r>
              <a:rPr sz="1400" spc="-25" dirty="0">
                <a:latin typeface="Source Sans Pro"/>
                <a:cs typeface="Source Sans Pro"/>
              </a:rPr>
              <a:t>Off</a:t>
            </a:r>
            <a:endParaRPr sz="1400" dirty="0">
              <a:latin typeface="Source Sans Pro"/>
              <a:cs typeface="Source Sans Pro"/>
            </a:endParaRPr>
          </a:p>
        </p:txBody>
      </p:sp>
      <p:sp>
        <p:nvSpPr>
          <p:cNvPr id="23" name="object 3">
            <a:extLst>
              <a:ext uri="{FF2B5EF4-FFF2-40B4-BE49-F238E27FC236}">
                <a16:creationId xmlns:a16="http://schemas.microsoft.com/office/drawing/2014/main" id="{AED6B016-6F52-9E6F-BE06-F7B4929EC70C}"/>
              </a:ext>
            </a:extLst>
          </p:cNvPr>
          <p:cNvSpPr txBox="1"/>
          <p:nvPr/>
        </p:nvSpPr>
        <p:spPr>
          <a:xfrm>
            <a:off x="12230417" y="1006475"/>
            <a:ext cx="11169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Caps</a:t>
            </a:r>
            <a:r>
              <a:rPr sz="1400" spc="-10" dirty="0">
                <a:latin typeface="Source Sans Pro"/>
                <a:cs typeface="Source Sans Pro"/>
              </a:rPr>
              <a:t> </a:t>
            </a:r>
            <a:r>
              <a:rPr sz="1400" dirty="0">
                <a:latin typeface="Source Sans Pro"/>
                <a:cs typeface="Source Sans Pro"/>
              </a:rPr>
              <a:t>Lock</a:t>
            </a:r>
            <a:r>
              <a:rPr sz="1400" spc="-5" dirty="0">
                <a:latin typeface="Source Sans Pro"/>
                <a:cs typeface="Source Sans Pro"/>
              </a:rPr>
              <a:t> </a:t>
            </a:r>
            <a:r>
              <a:rPr sz="1400" dirty="0">
                <a:latin typeface="Source Sans Pro"/>
                <a:cs typeface="Source Sans Pro"/>
              </a:rPr>
              <a:t>-</a:t>
            </a:r>
            <a:r>
              <a:rPr sz="1400" spc="-5" dirty="0">
                <a:latin typeface="Source Sans Pro"/>
                <a:cs typeface="Source Sans Pro"/>
              </a:rPr>
              <a:t> </a:t>
            </a:r>
            <a:r>
              <a:rPr sz="1400" spc="-35" dirty="0">
                <a:latin typeface="Source Sans Pro"/>
                <a:cs typeface="Source Sans Pro"/>
              </a:rPr>
              <a:t>On</a:t>
            </a:r>
            <a:endParaRPr sz="1400" dirty="0">
              <a:latin typeface="Source Sans Pro"/>
              <a:cs typeface="Source Sans Pro"/>
            </a:endParaRPr>
          </a:p>
        </p:txBody>
      </p:sp>
      <p:sp>
        <p:nvSpPr>
          <p:cNvPr id="24" name="object 4">
            <a:extLst>
              <a:ext uri="{FF2B5EF4-FFF2-40B4-BE49-F238E27FC236}">
                <a16:creationId xmlns:a16="http://schemas.microsoft.com/office/drawing/2014/main" id="{80EB60A8-35C3-3C9F-0345-6ADE75964403}"/>
              </a:ext>
            </a:extLst>
          </p:cNvPr>
          <p:cNvSpPr txBox="1"/>
          <p:nvPr/>
        </p:nvSpPr>
        <p:spPr>
          <a:xfrm>
            <a:off x="15350490" y="1006475"/>
            <a:ext cx="51562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Cardio</a:t>
            </a:r>
            <a:endParaRPr sz="1400">
              <a:latin typeface="Source Sans Pro"/>
              <a:cs typeface="Source Sans Pro"/>
            </a:endParaRPr>
          </a:p>
        </p:txBody>
      </p:sp>
      <p:sp>
        <p:nvSpPr>
          <p:cNvPr id="28" name="object 5">
            <a:extLst>
              <a:ext uri="{FF2B5EF4-FFF2-40B4-BE49-F238E27FC236}">
                <a16:creationId xmlns:a16="http://schemas.microsoft.com/office/drawing/2014/main" id="{F06EFF03-8D85-4A21-041A-6888E45380A6}"/>
              </a:ext>
            </a:extLst>
          </p:cNvPr>
          <p:cNvSpPr txBox="1"/>
          <p:nvPr/>
        </p:nvSpPr>
        <p:spPr>
          <a:xfrm>
            <a:off x="1298347" y="3711524"/>
            <a:ext cx="8890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Caret</a:t>
            </a:r>
            <a:r>
              <a:rPr sz="1400" spc="-30" dirty="0">
                <a:latin typeface="Source Sans Pro"/>
                <a:cs typeface="Source Sans Pro"/>
              </a:rPr>
              <a:t> </a:t>
            </a:r>
            <a:r>
              <a:rPr sz="1400" spc="-20" dirty="0">
                <a:latin typeface="Source Sans Pro"/>
                <a:cs typeface="Source Sans Pro"/>
              </a:rPr>
              <a:t>Down</a:t>
            </a:r>
            <a:endParaRPr sz="1400" dirty="0">
              <a:latin typeface="Source Sans Pro"/>
              <a:cs typeface="Source Sans Pro"/>
            </a:endParaRPr>
          </a:p>
        </p:txBody>
      </p:sp>
      <p:sp>
        <p:nvSpPr>
          <p:cNvPr id="29" name="object 6">
            <a:extLst>
              <a:ext uri="{FF2B5EF4-FFF2-40B4-BE49-F238E27FC236}">
                <a16:creationId xmlns:a16="http://schemas.microsoft.com/office/drawing/2014/main" id="{51E87B2D-5513-7C48-63C7-44F2D67C28E8}"/>
              </a:ext>
            </a:extLst>
          </p:cNvPr>
          <p:cNvSpPr txBox="1"/>
          <p:nvPr/>
        </p:nvSpPr>
        <p:spPr>
          <a:xfrm>
            <a:off x="4204970" y="3711524"/>
            <a:ext cx="73533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Caret</a:t>
            </a:r>
            <a:r>
              <a:rPr sz="1400" spc="-40" dirty="0">
                <a:latin typeface="Source Sans Pro"/>
                <a:cs typeface="Source Sans Pro"/>
              </a:rPr>
              <a:t> </a:t>
            </a:r>
            <a:r>
              <a:rPr sz="1400" spc="-20" dirty="0">
                <a:latin typeface="Source Sans Pro"/>
                <a:cs typeface="Source Sans Pro"/>
              </a:rPr>
              <a:t>Left</a:t>
            </a:r>
            <a:endParaRPr sz="1400" dirty="0">
              <a:latin typeface="Source Sans Pro"/>
              <a:cs typeface="Source Sans Pro"/>
            </a:endParaRPr>
          </a:p>
        </p:txBody>
      </p:sp>
      <p:sp>
        <p:nvSpPr>
          <p:cNvPr id="30" name="object 7">
            <a:extLst>
              <a:ext uri="{FF2B5EF4-FFF2-40B4-BE49-F238E27FC236}">
                <a16:creationId xmlns:a16="http://schemas.microsoft.com/office/drawing/2014/main" id="{81F81221-6BC0-574F-F6A2-579457C2B554}"/>
              </a:ext>
            </a:extLst>
          </p:cNvPr>
          <p:cNvSpPr txBox="1"/>
          <p:nvPr/>
        </p:nvSpPr>
        <p:spPr>
          <a:xfrm>
            <a:off x="6909435" y="3711524"/>
            <a:ext cx="8502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Caret</a:t>
            </a:r>
            <a:r>
              <a:rPr sz="1400" spc="-40" dirty="0">
                <a:latin typeface="Source Sans Pro"/>
                <a:cs typeface="Source Sans Pro"/>
              </a:rPr>
              <a:t> </a:t>
            </a:r>
            <a:r>
              <a:rPr sz="1400" spc="-10" dirty="0">
                <a:latin typeface="Source Sans Pro"/>
                <a:cs typeface="Source Sans Pro"/>
              </a:rPr>
              <a:t>Right</a:t>
            </a:r>
            <a:endParaRPr sz="1400">
              <a:latin typeface="Source Sans Pro"/>
              <a:cs typeface="Source Sans Pro"/>
            </a:endParaRPr>
          </a:p>
        </p:txBody>
      </p:sp>
      <p:sp>
        <p:nvSpPr>
          <p:cNvPr id="31" name="object 8">
            <a:extLst>
              <a:ext uri="{FF2B5EF4-FFF2-40B4-BE49-F238E27FC236}">
                <a16:creationId xmlns:a16="http://schemas.microsoft.com/office/drawing/2014/main" id="{D9DAA093-2620-43E5-8630-BA7651EEFC5A}"/>
              </a:ext>
            </a:extLst>
          </p:cNvPr>
          <p:cNvSpPr txBox="1"/>
          <p:nvPr/>
        </p:nvSpPr>
        <p:spPr>
          <a:xfrm>
            <a:off x="9728835" y="3711524"/>
            <a:ext cx="6724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Caret</a:t>
            </a:r>
            <a:r>
              <a:rPr sz="1400" spc="-40" dirty="0">
                <a:latin typeface="Source Sans Pro"/>
                <a:cs typeface="Source Sans Pro"/>
              </a:rPr>
              <a:t> </a:t>
            </a:r>
            <a:r>
              <a:rPr sz="1400" spc="-25" dirty="0">
                <a:latin typeface="Source Sans Pro"/>
                <a:cs typeface="Source Sans Pro"/>
              </a:rPr>
              <a:t>Up</a:t>
            </a:r>
            <a:endParaRPr sz="1400" dirty="0">
              <a:latin typeface="Source Sans Pro"/>
              <a:cs typeface="Source Sans Pro"/>
            </a:endParaRPr>
          </a:p>
        </p:txBody>
      </p:sp>
      <p:sp>
        <p:nvSpPr>
          <p:cNvPr id="32" name="object 9">
            <a:extLst>
              <a:ext uri="{FF2B5EF4-FFF2-40B4-BE49-F238E27FC236}">
                <a16:creationId xmlns:a16="http://schemas.microsoft.com/office/drawing/2014/main" id="{D21FF0FC-460A-B36D-B4A5-701FE673D83F}"/>
              </a:ext>
            </a:extLst>
          </p:cNvPr>
          <p:cNvSpPr txBox="1"/>
          <p:nvPr/>
        </p:nvSpPr>
        <p:spPr>
          <a:xfrm>
            <a:off x="12470765" y="3711524"/>
            <a:ext cx="6572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CD </a:t>
            </a:r>
            <a:r>
              <a:rPr sz="1400" spc="-10" dirty="0">
                <a:latin typeface="Source Sans Pro"/>
                <a:cs typeface="Source Sans Pro"/>
              </a:rPr>
              <a:t>Drive</a:t>
            </a:r>
            <a:endParaRPr sz="1400">
              <a:latin typeface="Source Sans Pro"/>
              <a:cs typeface="Source Sans Pro"/>
            </a:endParaRPr>
          </a:p>
        </p:txBody>
      </p:sp>
      <p:sp>
        <p:nvSpPr>
          <p:cNvPr id="33" name="object 10">
            <a:extLst>
              <a:ext uri="{FF2B5EF4-FFF2-40B4-BE49-F238E27FC236}">
                <a16:creationId xmlns:a16="http://schemas.microsoft.com/office/drawing/2014/main" id="{62875F13-77D5-0602-AC50-5E676BDCF615}"/>
              </a:ext>
            </a:extLst>
          </p:cNvPr>
          <p:cNvSpPr txBox="1"/>
          <p:nvPr/>
        </p:nvSpPr>
        <p:spPr>
          <a:xfrm>
            <a:off x="15190897" y="3711524"/>
            <a:ext cx="79184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Certificate</a:t>
            </a:r>
            <a:endParaRPr sz="1400">
              <a:latin typeface="Source Sans Pro"/>
              <a:cs typeface="Source Sans Pro"/>
            </a:endParaRPr>
          </a:p>
        </p:txBody>
      </p:sp>
      <p:sp>
        <p:nvSpPr>
          <p:cNvPr id="35" name="object 11">
            <a:extLst>
              <a:ext uri="{FF2B5EF4-FFF2-40B4-BE49-F238E27FC236}">
                <a16:creationId xmlns:a16="http://schemas.microsoft.com/office/drawing/2014/main" id="{30491B77-88A6-071F-2181-DEA20401C3D3}"/>
              </a:ext>
            </a:extLst>
          </p:cNvPr>
          <p:cNvSpPr txBox="1"/>
          <p:nvPr/>
        </p:nvSpPr>
        <p:spPr>
          <a:xfrm>
            <a:off x="1231901" y="6416573"/>
            <a:ext cx="9753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Change</a:t>
            </a:r>
            <a:r>
              <a:rPr sz="1400" spc="-20" dirty="0">
                <a:latin typeface="Source Sans Pro"/>
                <a:cs typeface="Source Sans Pro"/>
              </a:rPr>
              <a:t> Case</a:t>
            </a:r>
            <a:endParaRPr sz="1400" dirty="0">
              <a:latin typeface="Source Sans Pro"/>
              <a:cs typeface="Source Sans Pro"/>
            </a:endParaRPr>
          </a:p>
        </p:txBody>
      </p:sp>
      <p:sp>
        <p:nvSpPr>
          <p:cNvPr id="36" name="object 12">
            <a:extLst>
              <a:ext uri="{FF2B5EF4-FFF2-40B4-BE49-F238E27FC236}">
                <a16:creationId xmlns:a16="http://schemas.microsoft.com/office/drawing/2014/main" id="{36BBBE1E-07E2-751D-59A3-C322525C5F00}"/>
              </a:ext>
            </a:extLst>
          </p:cNvPr>
          <p:cNvSpPr txBox="1"/>
          <p:nvPr/>
        </p:nvSpPr>
        <p:spPr>
          <a:xfrm>
            <a:off x="7116762" y="6416573"/>
            <a:ext cx="37147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Chat</a:t>
            </a:r>
            <a:endParaRPr sz="1400" dirty="0">
              <a:latin typeface="Source Sans Pro"/>
              <a:cs typeface="Source Sans Pro"/>
            </a:endParaRPr>
          </a:p>
        </p:txBody>
      </p:sp>
      <p:sp>
        <p:nvSpPr>
          <p:cNvPr id="37" name="object 13">
            <a:extLst>
              <a:ext uri="{FF2B5EF4-FFF2-40B4-BE49-F238E27FC236}">
                <a16:creationId xmlns:a16="http://schemas.microsoft.com/office/drawing/2014/main" id="{A3E07494-7CC0-4B1F-EC9B-8C26FC34ACCA}"/>
              </a:ext>
            </a:extLst>
          </p:cNvPr>
          <p:cNvSpPr txBox="1"/>
          <p:nvPr/>
        </p:nvSpPr>
        <p:spPr>
          <a:xfrm>
            <a:off x="9227071" y="6416573"/>
            <a:ext cx="16706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Checkbox</a:t>
            </a:r>
            <a:r>
              <a:rPr sz="1400" spc="-25" dirty="0">
                <a:latin typeface="Source Sans Pro"/>
                <a:cs typeface="Source Sans Pro"/>
              </a:rPr>
              <a:t> </a:t>
            </a:r>
            <a:r>
              <a:rPr sz="1400" spc="-10" dirty="0">
                <a:latin typeface="Source Sans Pro"/>
                <a:cs typeface="Source Sans Pro"/>
              </a:rPr>
              <a:t>Component</a:t>
            </a:r>
            <a:endParaRPr sz="1400" dirty="0">
              <a:latin typeface="Source Sans Pro"/>
              <a:cs typeface="Source Sans Pro"/>
            </a:endParaRPr>
          </a:p>
        </p:txBody>
      </p:sp>
      <p:sp>
        <p:nvSpPr>
          <p:cNvPr id="38" name="object 14">
            <a:extLst>
              <a:ext uri="{FF2B5EF4-FFF2-40B4-BE49-F238E27FC236}">
                <a16:creationId xmlns:a16="http://schemas.microsoft.com/office/drawing/2014/main" id="{4BF93CDA-763D-98C3-D0E9-247965E10D68}"/>
              </a:ext>
            </a:extLst>
          </p:cNvPr>
          <p:cNvSpPr txBox="1"/>
          <p:nvPr/>
        </p:nvSpPr>
        <p:spPr>
          <a:xfrm>
            <a:off x="12454822" y="6416573"/>
            <a:ext cx="70104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Checklist</a:t>
            </a:r>
            <a:endParaRPr sz="1400" dirty="0">
              <a:latin typeface="Source Sans Pro"/>
              <a:cs typeface="Source Sans Pro"/>
            </a:endParaRPr>
          </a:p>
        </p:txBody>
      </p:sp>
      <p:sp>
        <p:nvSpPr>
          <p:cNvPr id="39" name="object 15">
            <a:extLst>
              <a:ext uri="{FF2B5EF4-FFF2-40B4-BE49-F238E27FC236}">
                <a16:creationId xmlns:a16="http://schemas.microsoft.com/office/drawing/2014/main" id="{916D69B2-7226-EE87-70BD-E45B63481E10}"/>
              </a:ext>
            </a:extLst>
          </p:cNvPr>
          <p:cNvSpPr txBox="1"/>
          <p:nvPr/>
        </p:nvSpPr>
        <p:spPr>
          <a:xfrm>
            <a:off x="15197456" y="6416573"/>
            <a:ext cx="868044"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Checkmark</a:t>
            </a:r>
            <a:endParaRPr sz="1400">
              <a:latin typeface="Source Sans Pro"/>
              <a:cs typeface="Source Sans Pro"/>
            </a:endParaRPr>
          </a:p>
        </p:txBody>
      </p:sp>
      <p:pic>
        <p:nvPicPr>
          <p:cNvPr id="141" name="Picture Placeholder 140">
            <a:extLst>
              <a:ext uri="{FF2B5EF4-FFF2-40B4-BE49-F238E27FC236}">
                <a16:creationId xmlns:a16="http://schemas.microsoft.com/office/drawing/2014/main" id="{FA8D9962-59FB-D52E-BAC4-28A2C877B86C}"/>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143" name="Picture Placeholder 142">
            <a:extLst>
              <a:ext uri="{FF2B5EF4-FFF2-40B4-BE49-F238E27FC236}">
                <a16:creationId xmlns:a16="http://schemas.microsoft.com/office/drawing/2014/main" id="{27706908-135A-2622-2C47-D94A40E91AAB}"/>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45" name="Picture Placeholder 144">
            <a:extLst>
              <a:ext uri="{FF2B5EF4-FFF2-40B4-BE49-F238E27FC236}">
                <a16:creationId xmlns:a16="http://schemas.microsoft.com/office/drawing/2014/main" id="{F54F0253-00B6-97A3-D3CF-A8892D73231C}"/>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147" name="Picture Placeholder 146">
            <a:extLst>
              <a:ext uri="{FF2B5EF4-FFF2-40B4-BE49-F238E27FC236}">
                <a16:creationId xmlns:a16="http://schemas.microsoft.com/office/drawing/2014/main" id="{5D5A9306-7D67-6CD3-D659-9B5F2940A7B5}"/>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49" name="Picture Placeholder 148">
            <a:extLst>
              <a:ext uri="{FF2B5EF4-FFF2-40B4-BE49-F238E27FC236}">
                <a16:creationId xmlns:a16="http://schemas.microsoft.com/office/drawing/2014/main" id="{FC4F6310-D23E-63DC-901E-8F580549FDAD}"/>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55" name="Picture Placeholder 154">
            <a:extLst>
              <a:ext uri="{FF2B5EF4-FFF2-40B4-BE49-F238E27FC236}">
                <a16:creationId xmlns:a16="http://schemas.microsoft.com/office/drawing/2014/main" id="{2169FEB6-CBE1-F5AE-DD94-E8FD6629C1FF}"/>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57" name="Picture Placeholder 156">
            <a:extLst>
              <a:ext uri="{FF2B5EF4-FFF2-40B4-BE49-F238E27FC236}">
                <a16:creationId xmlns:a16="http://schemas.microsoft.com/office/drawing/2014/main" id="{74B35A38-A34A-D389-115E-14F6B4B02AE1}"/>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59" name="Picture Placeholder 158">
            <a:extLst>
              <a:ext uri="{FF2B5EF4-FFF2-40B4-BE49-F238E27FC236}">
                <a16:creationId xmlns:a16="http://schemas.microsoft.com/office/drawing/2014/main" id="{409DA72D-924B-61C1-C684-D4673FCA3BA7}"/>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61" name="Picture Placeholder 160">
            <a:extLst>
              <a:ext uri="{FF2B5EF4-FFF2-40B4-BE49-F238E27FC236}">
                <a16:creationId xmlns:a16="http://schemas.microsoft.com/office/drawing/2014/main" id="{9E049038-9153-73FE-7C08-A8CB04459357}"/>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163" name="Picture Placeholder 162">
            <a:extLst>
              <a:ext uri="{FF2B5EF4-FFF2-40B4-BE49-F238E27FC236}">
                <a16:creationId xmlns:a16="http://schemas.microsoft.com/office/drawing/2014/main" id="{38CA62DC-CC91-3723-313C-34752C8FC6F1}"/>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pic>
        <p:nvPicPr>
          <p:cNvPr id="6" name="Picture Placeholder 5">
            <a:extLst>
              <a:ext uri="{FF2B5EF4-FFF2-40B4-BE49-F238E27FC236}">
                <a16:creationId xmlns:a16="http://schemas.microsoft.com/office/drawing/2014/main" id="{2DD4E638-85D5-24A3-3645-98FCC40BA1CD}"/>
              </a:ext>
            </a:extLst>
          </p:cNvPr>
          <p:cNvPicPr>
            <a:picLocks noGrp="1" noChangeAspect="1"/>
          </p:cNvPicPr>
          <p:nvPr>
            <p:ph type="pic" sz="quarter" idx="28"/>
          </p:nvPr>
        </p:nvPicPr>
        <p:blipFill>
          <a:blip>
            <a:extLst>
              <a:ext uri="{96DAC541-7B7A-43D3-8B79-37D633B846F1}">
                <asvg:svgBlip xmlns:asvg="http://schemas.microsoft.com/office/drawing/2016/SVG/main" r:embed="rId18"/>
              </a:ext>
            </a:extLst>
          </a:blip>
          <a:srcRect/>
          <a:stretch>
            <a:fillRect/>
          </a:stretch>
        </p:blipFill>
        <p:spPr/>
      </p:pic>
      <p:pic>
        <p:nvPicPr>
          <p:cNvPr id="8" name="Picture Placeholder 7">
            <a:extLst>
              <a:ext uri="{FF2B5EF4-FFF2-40B4-BE49-F238E27FC236}">
                <a16:creationId xmlns:a16="http://schemas.microsoft.com/office/drawing/2014/main" id="{5B8E7B1D-07F1-8E88-5FCB-E401353F2CD1}"/>
              </a:ext>
            </a:extLst>
          </p:cNvPr>
          <p:cNvPicPr>
            <a:picLocks noGrp="1" noChangeAspect="1"/>
          </p:cNvPicPr>
          <p:nvPr>
            <p:ph type="pic" sz="quarter" idx="27"/>
          </p:nvPr>
        </p:nvPicPr>
        <p:blipFill>
          <a:blip>
            <a:extLs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1237249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A3A91B08-D954-2C75-232A-C1ECF24420E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8E7CDF5-393A-60E6-EABD-09880B851691}"/>
              </a:ext>
            </a:extLst>
          </p:cNvPr>
          <p:cNvSpPr>
            <a:spLocks noGrp="1"/>
          </p:cNvSpPr>
          <p:nvPr>
            <p:ph type="sldNum" sz="quarter" idx="12"/>
          </p:nvPr>
        </p:nvSpPr>
        <p:spPr/>
        <p:txBody>
          <a:bodyPr/>
          <a:lstStyle/>
          <a:p>
            <a:fld id="{339C9110-F427-4586-9638-A5638F41FBCD}" type="slidenum">
              <a:rPr lang="en-US" smtClean="0"/>
              <a:pPr/>
              <a:t>17</a:t>
            </a:fld>
            <a:endParaRPr lang="en-US"/>
          </a:p>
        </p:txBody>
      </p:sp>
      <p:pic>
        <p:nvPicPr>
          <p:cNvPr id="17" name="Picture Placeholder 16">
            <a:extLst>
              <a:ext uri="{FF2B5EF4-FFF2-40B4-BE49-F238E27FC236}">
                <a16:creationId xmlns:a16="http://schemas.microsoft.com/office/drawing/2014/main" id="{0E500AE0-DFA9-CC36-1C43-5B7C7521CFE0}"/>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19" name="Picture Placeholder 18">
            <a:extLst>
              <a:ext uri="{FF2B5EF4-FFF2-40B4-BE49-F238E27FC236}">
                <a16:creationId xmlns:a16="http://schemas.microsoft.com/office/drawing/2014/main" id="{13784DDE-1E02-D65C-FF24-078FB05660C2}"/>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23" name="Picture Placeholder 22">
            <a:extLst>
              <a:ext uri="{FF2B5EF4-FFF2-40B4-BE49-F238E27FC236}">
                <a16:creationId xmlns:a16="http://schemas.microsoft.com/office/drawing/2014/main" id="{D5F88C37-1DE9-8A7B-D3B9-FFDEAE29223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28" name="Picture Placeholder 27">
            <a:extLst>
              <a:ext uri="{FF2B5EF4-FFF2-40B4-BE49-F238E27FC236}">
                <a16:creationId xmlns:a16="http://schemas.microsoft.com/office/drawing/2014/main" id="{816D1CA2-1145-DBD5-EA89-28A94E2D9D9C}"/>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30" name="Picture Placeholder 29">
            <a:extLst>
              <a:ext uri="{FF2B5EF4-FFF2-40B4-BE49-F238E27FC236}">
                <a16:creationId xmlns:a16="http://schemas.microsoft.com/office/drawing/2014/main" id="{DE8B4DCE-6253-CA98-214E-DC7F38E08710}"/>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32" name="Picture Placeholder 31">
            <a:extLst>
              <a:ext uri="{FF2B5EF4-FFF2-40B4-BE49-F238E27FC236}">
                <a16:creationId xmlns:a16="http://schemas.microsoft.com/office/drawing/2014/main" id="{21A82CBF-9AD3-5BBA-869B-B36F3D4E4972}"/>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35" name="Picture Placeholder 34">
            <a:extLst>
              <a:ext uri="{FF2B5EF4-FFF2-40B4-BE49-F238E27FC236}">
                <a16:creationId xmlns:a16="http://schemas.microsoft.com/office/drawing/2014/main" id="{745A1F99-3B48-2073-AB8D-9D63DE613EF5}"/>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37" name="Picture Placeholder 36">
            <a:extLst>
              <a:ext uri="{FF2B5EF4-FFF2-40B4-BE49-F238E27FC236}">
                <a16:creationId xmlns:a16="http://schemas.microsoft.com/office/drawing/2014/main" id="{6A7AC835-FB22-612D-EB72-77D7F7F3532E}"/>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39" name="Picture Placeholder 38">
            <a:extLst>
              <a:ext uri="{FF2B5EF4-FFF2-40B4-BE49-F238E27FC236}">
                <a16:creationId xmlns:a16="http://schemas.microsoft.com/office/drawing/2014/main" id="{EE9A5BF2-AF99-942C-17D8-1CC24AE79455}"/>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42" name="Picture Placeholder 41">
            <a:extLst>
              <a:ext uri="{FF2B5EF4-FFF2-40B4-BE49-F238E27FC236}">
                <a16:creationId xmlns:a16="http://schemas.microsoft.com/office/drawing/2014/main" id="{6E72A7E5-E7B0-2017-204F-E288A7F82428}"/>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46" name="Picture Placeholder 45">
            <a:extLst>
              <a:ext uri="{FF2B5EF4-FFF2-40B4-BE49-F238E27FC236}">
                <a16:creationId xmlns:a16="http://schemas.microsoft.com/office/drawing/2014/main" id="{81283521-E01C-840A-6E05-8E6AF59D75EE}"/>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48" name="Picture Placeholder 47">
            <a:extLst>
              <a:ext uri="{FF2B5EF4-FFF2-40B4-BE49-F238E27FC236}">
                <a16:creationId xmlns:a16="http://schemas.microsoft.com/office/drawing/2014/main" id="{39D54553-0796-FB6D-F1C3-8A3D315AEAC1}"/>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50" name="Picture Placeholder 49">
            <a:extLst>
              <a:ext uri="{FF2B5EF4-FFF2-40B4-BE49-F238E27FC236}">
                <a16:creationId xmlns:a16="http://schemas.microsoft.com/office/drawing/2014/main" id="{25EF34D7-E232-A5C6-3801-ACBAACE7E071}"/>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54" name="Picture Placeholder 53">
            <a:extLst>
              <a:ext uri="{FF2B5EF4-FFF2-40B4-BE49-F238E27FC236}">
                <a16:creationId xmlns:a16="http://schemas.microsoft.com/office/drawing/2014/main" id="{9DA88768-3E8C-3BF9-CBC6-0D9040CB8774}"/>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56" name="Picture Placeholder 55">
            <a:extLst>
              <a:ext uri="{FF2B5EF4-FFF2-40B4-BE49-F238E27FC236}">
                <a16:creationId xmlns:a16="http://schemas.microsoft.com/office/drawing/2014/main" id="{A1EA37CD-B5FB-0AE9-1057-92A69B81D480}"/>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58" name="Picture Placeholder 57">
            <a:extLst>
              <a:ext uri="{FF2B5EF4-FFF2-40B4-BE49-F238E27FC236}">
                <a16:creationId xmlns:a16="http://schemas.microsoft.com/office/drawing/2014/main" id="{E3CFC214-DA75-3006-AEFE-437D4A527F89}"/>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60" name="Picture Placeholder 59">
            <a:extLst>
              <a:ext uri="{FF2B5EF4-FFF2-40B4-BE49-F238E27FC236}">
                <a16:creationId xmlns:a16="http://schemas.microsoft.com/office/drawing/2014/main" id="{89008DE3-027C-B2A3-826E-D90CC7B0E9FB}"/>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sp>
        <p:nvSpPr>
          <p:cNvPr id="2" name="object 16">
            <a:extLst>
              <a:ext uri="{FF2B5EF4-FFF2-40B4-BE49-F238E27FC236}">
                <a16:creationId xmlns:a16="http://schemas.microsoft.com/office/drawing/2014/main" id="{D772D09C-7759-F7FD-DC23-B29C2A9C9DF9}"/>
              </a:ext>
            </a:extLst>
          </p:cNvPr>
          <p:cNvSpPr txBox="1"/>
          <p:nvPr/>
        </p:nvSpPr>
        <p:spPr>
          <a:xfrm>
            <a:off x="1014145" y="1009406"/>
            <a:ext cx="14998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Checkmark in </a:t>
            </a:r>
            <a:r>
              <a:rPr sz="1400" spc="-10" dirty="0">
                <a:latin typeface="Source Sans Pro"/>
                <a:cs typeface="Source Sans Pro"/>
              </a:rPr>
              <a:t>Circle</a:t>
            </a:r>
            <a:endParaRPr sz="1400" dirty="0">
              <a:latin typeface="Source Sans Pro"/>
              <a:cs typeface="Source Sans Pro"/>
            </a:endParaRPr>
          </a:p>
        </p:txBody>
      </p:sp>
      <p:sp>
        <p:nvSpPr>
          <p:cNvPr id="3" name="object 17">
            <a:extLst>
              <a:ext uri="{FF2B5EF4-FFF2-40B4-BE49-F238E27FC236}">
                <a16:creationId xmlns:a16="http://schemas.microsoft.com/office/drawing/2014/main" id="{9DD9A5D3-24F3-0975-370A-23C47A29666E}"/>
              </a:ext>
            </a:extLst>
          </p:cNvPr>
          <p:cNvSpPr txBox="1"/>
          <p:nvPr/>
        </p:nvSpPr>
        <p:spPr>
          <a:xfrm>
            <a:off x="4337685" y="1009406"/>
            <a:ext cx="4432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Chest</a:t>
            </a:r>
            <a:endParaRPr sz="1400">
              <a:latin typeface="Source Sans Pro"/>
              <a:cs typeface="Source Sans Pro"/>
            </a:endParaRPr>
          </a:p>
        </p:txBody>
      </p:sp>
      <p:sp>
        <p:nvSpPr>
          <p:cNvPr id="4" name="object 18">
            <a:extLst>
              <a:ext uri="{FF2B5EF4-FFF2-40B4-BE49-F238E27FC236}">
                <a16:creationId xmlns:a16="http://schemas.microsoft.com/office/drawing/2014/main" id="{5ECF67AB-2E69-3341-B291-A2E0121398D0}"/>
              </a:ext>
            </a:extLst>
          </p:cNvPr>
          <p:cNvSpPr txBox="1"/>
          <p:nvPr/>
        </p:nvSpPr>
        <p:spPr>
          <a:xfrm>
            <a:off x="7124382" y="1009406"/>
            <a:ext cx="35623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Cine</a:t>
            </a:r>
            <a:endParaRPr sz="1400">
              <a:latin typeface="Source Sans Pro"/>
              <a:cs typeface="Source Sans Pro"/>
            </a:endParaRPr>
          </a:p>
        </p:txBody>
      </p:sp>
      <p:sp>
        <p:nvSpPr>
          <p:cNvPr id="5" name="object 19">
            <a:extLst>
              <a:ext uri="{FF2B5EF4-FFF2-40B4-BE49-F238E27FC236}">
                <a16:creationId xmlns:a16="http://schemas.microsoft.com/office/drawing/2014/main" id="{A3430861-EF89-41AD-F5FB-377F20A19EED}"/>
              </a:ext>
            </a:extLst>
          </p:cNvPr>
          <p:cNvSpPr txBox="1"/>
          <p:nvPr/>
        </p:nvSpPr>
        <p:spPr>
          <a:xfrm>
            <a:off x="9662160" y="1009406"/>
            <a:ext cx="7645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Cine </a:t>
            </a:r>
            <a:r>
              <a:rPr sz="1400" spc="-10" dirty="0">
                <a:latin typeface="Source Sans Pro"/>
                <a:cs typeface="Source Sans Pro"/>
              </a:rPr>
              <a:t>Align</a:t>
            </a:r>
            <a:endParaRPr sz="1400" dirty="0">
              <a:latin typeface="Source Sans Pro"/>
              <a:cs typeface="Source Sans Pro"/>
            </a:endParaRPr>
          </a:p>
        </p:txBody>
      </p:sp>
      <p:sp>
        <p:nvSpPr>
          <p:cNvPr id="6" name="object 2">
            <a:extLst>
              <a:ext uri="{FF2B5EF4-FFF2-40B4-BE49-F238E27FC236}">
                <a16:creationId xmlns:a16="http://schemas.microsoft.com/office/drawing/2014/main" id="{42775502-3E2D-DF3C-6463-D1C041050459}"/>
              </a:ext>
            </a:extLst>
          </p:cNvPr>
          <p:cNvSpPr txBox="1"/>
          <p:nvPr/>
        </p:nvSpPr>
        <p:spPr>
          <a:xfrm>
            <a:off x="12345011" y="1009406"/>
            <a:ext cx="8972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Cine </a:t>
            </a:r>
            <a:r>
              <a:rPr sz="1400" spc="-10" dirty="0">
                <a:latin typeface="Source Sans Pro"/>
                <a:cs typeface="Source Sans Pro"/>
              </a:rPr>
              <a:t>Failure</a:t>
            </a:r>
            <a:endParaRPr sz="1400" dirty="0">
              <a:latin typeface="Source Sans Pro"/>
              <a:cs typeface="Source Sans Pro"/>
            </a:endParaRPr>
          </a:p>
        </p:txBody>
      </p:sp>
      <p:sp>
        <p:nvSpPr>
          <p:cNvPr id="7" name="object 3">
            <a:extLst>
              <a:ext uri="{FF2B5EF4-FFF2-40B4-BE49-F238E27FC236}">
                <a16:creationId xmlns:a16="http://schemas.microsoft.com/office/drawing/2014/main" id="{F27E05C8-A3BA-52B6-C8DE-0998D53FF735}"/>
              </a:ext>
            </a:extLst>
          </p:cNvPr>
          <p:cNvSpPr txBox="1"/>
          <p:nvPr/>
        </p:nvSpPr>
        <p:spPr>
          <a:xfrm>
            <a:off x="15252065" y="1009406"/>
            <a:ext cx="7124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Cine </a:t>
            </a:r>
            <a:r>
              <a:rPr sz="1400" spc="-20" dirty="0">
                <a:latin typeface="Source Sans Pro"/>
                <a:cs typeface="Source Sans Pro"/>
              </a:rPr>
              <a:t>Free</a:t>
            </a:r>
            <a:endParaRPr sz="1400" dirty="0">
              <a:latin typeface="Source Sans Pro"/>
              <a:cs typeface="Source Sans Pro"/>
            </a:endParaRPr>
          </a:p>
        </p:txBody>
      </p:sp>
      <p:sp>
        <p:nvSpPr>
          <p:cNvPr id="8" name="object 4">
            <a:extLst>
              <a:ext uri="{FF2B5EF4-FFF2-40B4-BE49-F238E27FC236}">
                <a16:creationId xmlns:a16="http://schemas.microsoft.com/office/drawing/2014/main" id="{E553AEE4-1F9D-4766-73A9-5CF6EC8CDAF6}"/>
              </a:ext>
            </a:extLst>
          </p:cNvPr>
          <p:cNvSpPr txBox="1"/>
          <p:nvPr/>
        </p:nvSpPr>
        <p:spPr>
          <a:xfrm>
            <a:off x="1365458" y="3711524"/>
            <a:ext cx="750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Cine </a:t>
            </a:r>
            <a:r>
              <a:rPr sz="1400" spc="-10" dirty="0">
                <a:latin typeface="Source Sans Pro"/>
                <a:cs typeface="Source Sans Pro"/>
              </a:rPr>
              <a:t>Start</a:t>
            </a:r>
            <a:endParaRPr sz="1400">
              <a:latin typeface="Source Sans Pro"/>
              <a:cs typeface="Source Sans Pro"/>
            </a:endParaRPr>
          </a:p>
        </p:txBody>
      </p:sp>
      <p:sp>
        <p:nvSpPr>
          <p:cNvPr id="9" name="object 5">
            <a:extLst>
              <a:ext uri="{FF2B5EF4-FFF2-40B4-BE49-F238E27FC236}">
                <a16:creationId xmlns:a16="http://schemas.microsoft.com/office/drawing/2014/main" id="{65C3CDAA-418B-83A7-CBA0-97794AD90122}"/>
              </a:ext>
            </a:extLst>
          </p:cNvPr>
          <p:cNvSpPr txBox="1"/>
          <p:nvPr/>
        </p:nvSpPr>
        <p:spPr>
          <a:xfrm>
            <a:off x="4337685" y="3711477"/>
            <a:ext cx="44577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Circle</a:t>
            </a:r>
            <a:endParaRPr sz="1400" dirty="0">
              <a:latin typeface="Source Sans Pro"/>
              <a:cs typeface="Source Sans Pro"/>
            </a:endParaRPr>
          </a:p>
        </p:txBody>
      </p:sp>
      <p:sp>
        <p:nvSpPr>
          <p:cNvPr id="10" name="object 6">
            <a:extLst>
              <a:ext uri="{FF2B5EF4-FFF2-40B4-BE49-F238E27FC236}">
                <a16:creationId xmlns:a16="http://schemas.microsoft.com/office/drawing/2014/main" id="{EDE6555B-1DD5-5F4C-5503-FDB39A19F451}"/>
              </a:ext>
            </a:extLst>
          </p:cNvPr>
          <p:cNvSpPr txBox="1"/>
          <p:nvPr/>
        </p:nvSpPr>
        <p:spPr>
          <a:xfrm>
            <a:off x="6964679" y="3711477"/>
            <a:ext cx="67564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Cleaning</a:t>
            </a:r>
            <a:endParaRPr sz="1400" dirty="0">
              <a:latin typeface="Source Sans Pro"/>
              <a:cs typeface="Source Sans Pro"/>
            </a:endParaRPr>
          </a:p>
        </p:txBody>
      </p:sp>
      <p:sp>
        <p:nvSpPr>
          <p:cNvPr id="11" name="object 7">
            <a:extLst>
              <a:ext uri="{FF2B5EF4-FFF2-40B4-BE49-F238E27FC236}">
                <a16:creationId xmlns:a16="http://schemas.microsoft.com/office/drawing/2014/main" id="{F39D5951-2F69-E3DD-37FE-024BAC162768}"/>
              </a:ext>
            </a:extLst>
          </p:cNvPr>
          <p:cNvSpPr txBox="1"/>
          <p:nvPr/>
        </p:nvSpPr>
        <p:spPr>
          <a:xfrm>
            <a:off x="9671050" y="3711477"/>
            <a:ext cx="75565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Clipboard</a:t>
            </a:r>
            <a:endParaRPr sz="1400">
              <a:latin typeface="Source Sans Pro"/>
              <a:cs typeface="Source Sans Pro"/>
            </a:endParaRPr>
          </a:p>
        </p:txBody>
      </p:sp>
      <p:sp>
        <p:nvSpPr>
          <p:cNvPr id="12" name="object 8">
            <a:extLst>
              <a:ext uri="{FF2B5EF4-FFF2-40B4-BE49-F238E27FC236}">
                <a16:creationId xmlns:a16="http://schemas.microsoft.com/office/drawing/2014/main" id="{4DD4FF35-A973-C5C1-4216-2687A2BFB90F}"/>
              </a:ext>
            </a:extLst>
          </p:cNvPr>
          <p:cNvSpPr txBox="1"/>
          <p:nvPr/>
        </p:nvSpPr>
        <p:spPr>
          <a:xfrm>
            <a:off x="12569825" y="3711524"/>
            <a:ext cx="43815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Clock</a:t>
            </a:r>
            <a:endParaRPr sz="1400" dirty="0">
              <a:latin typeface="Source Sans Pro"/>
              <a:cs typeface="Source Sans Pro"/>
            </a:endParaRPr>
          </a:p>
        </p:txBody>
      </p:sp>
      <p:sp>
        <p:nvSpPr>
          <p:cNvPr id="13" name="object 9">
            <a:extLst>
              <a:ext uri="{FF2B5EF4-FFF2-40B4-BE49-F238E27FC236}">
                <a16:creationId xmlns:a16="http://schemas.microsoft.com/office/drawing/2014/main" id="{A88F7EEA-F267-7C7B-5B9C-C30C40B2F125}"/>
              </a:ext>
            </a:extLst>
          </p:cNvPr>
          <p:cNvSpPr txBox="1"/>
          <p:nvPr/>
        </p:nvSpPr>
        <p:spPr>
          <a:xfrm>
            <a:off x="15392400" y="3711524"/>
            <a:ext cx="43180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Close</a:t>
            </a:r>
            <a:endParaRPr sz="1400">
              <a:latin typeface="Source Sans Pro"/>
              <a:cs typeface="Source Sans Pro"/>
            </a:endParaRPr>
          </a:p>
        </p:txBody>
      </p:sp>
      <p:sp>
        <p:nvSpPr>
          <p:cNvPr id="14" name="object 10">
            <a:extLst>
              <a:ext uri="{FF2B5EF4-FFF2-40B4-BE49-F238E27FC236}">
                <a16:creationId xmlns:a16="http://schemas.microsoft.com/office/drawing/2014/main" id="{3B55183C-C97A-6E65-0AED-7AEC02A86D7A}"/>
              </a:ext>
            </a:extLst>
          </p:cNvPr>
          <p:cNvSpPr txBox="1"/>
          <p:nvPr/>
        </p:nvSpPr>
        <p:spPr>
          <a:xfrm>
            <a:off x="1507808" y="6416573"/>
            <a:ext cx="464184"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Cloud</a:t>
            </a:r>
            <a:endParaRPr sz="1400" dirty="0">
              <a:latin typeface="Source Sans Pro"/>
              <a:cs typeface="Source Sans Pro"/>
            </a:endParaRPr>
          </a:p>
        </p:txBody>
      </p:sp>
      <p:sp>
        <p:nvSpPr>
          <p:cNvPr id="16" name="object 11">
            <a:extLst>
              <a:ext uri="{FF2B5EF4-FFF2-40B4-BE49-F238E27FC236}">
                <a16:creationId xmlns:a16="http://schemas.microsoft.com/office/drawing/2014/main" id="{2802B78E-3504-F961-0767-80AA54163730}"/>
              </a:ext>
            </a:extLst>
          </p:cNvPr>
          <p:cNvSpPr txBox="1"/>
          <p:nvPr/>
        </p:nvSpPr>
        <p:spPr>
          <a:xfrm>
            <a:off x="4141661" y="6416573"/>
            <a:ext cx="8731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Cobb </a:t>
            </a:r>
            <a:r>
              <a:rPr sz="1400" spc="-10" dirty="0">
                <a:latin typeface="Source Sans Pro"/>
                <a:cs typeface="Source Sans Pro"/>
              </a:rPr>
              <a:t>Angle</a:t>
            </a:r>
            <a:endParaRPr sz="1400" dirty="0">
              <a:latin typeface="Source Sans Pro"/>
              <a:cs typeface="Source Sans Pro"/>
            </a:endParaRPr>
          </a:p>
        </p:txBody>
      </p:sp>
      <p:sp>
        <p:nvSpPr>
          <p:cNvPr id="25" name="object 12">
            <a:extLst>
              <a:ext uri="{FF2B5EF4-FFF2-40B4-BE49-F238E27FC236}">
                <a16:creationId xmlns:a16="http://schemas.microsoft.com/office/drawing/2014/main" id="{46298562-2D8F-FC2A-2104-D715BE750C9A}"/>
              </a:ext>
            </a:extLst>
          </p:cNvPr>
          <p:cNvSpPr txBox="1"/>
          <p:nvPr/>
        </p:nvSpPr>
        <p:spPr>
          <a:xfrm>
            <a:off x="7118491" y="6416573"/>
            <a:ext cx="410209"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Code</a:t>
            </a:r>
            <a:endParaRPr sz="1400">
              <a:latin typeface="Source Sans Pro"/>
              <a:cs typeface="Source Sans Pro"/>
            </a:endParaRPr>
          </a:p>
        </p:txBody>
      </p:sp>
      <p:sp>
        <p:nvSpPr>
          <p:cNvPr id="26" name="object 13">
            <a:extLst>
              <a:ext uri="{FF2B5EF4-FFF2-40B4-BE49-F238E27FC236}">
                <a16:creationId xmlns:a16="http://schemas.microsoft.com/office/drawing/2014/main" id="{1C0EAD20-A2C4-FB08-EDFE-FB7C0632CC3E}"/>
              </a:ext>
            </a:extLst>
          </p:cNvPr>
          <p:cNvSpPr txBox="1"/>
          <p:nvPr/>
        </p:nvSpPr>
        <p:spPr>
          <a:xfrm>
            <a:off x="9806801" y="6416573"/>
            <a:ext cx="42672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Color</a:t>
            </a:r>
            <a:endParaRPr sz="1400">
              <a:latin typeface="Source Sans Pro"/>
              <a:cs typeface="Source Sans Pro"/>
            </a:endParaRPr>
          </a:p>
        </p:txBody>
      </p:sp>
      <p:sp>
        <p:nvSpPr>
          <p:cNvPr id="27" name="object 14">
            <a:extLst>
              <a:ext uri="{FF2B5EF4-FFF2-40B4-BE49-F238E27FC236}">
                <a16:creationId xmlns:a16="http://schemas.microsoft.com/office/drawing/2014/main" id="{76911D52-68B6-8319-D84D-4B35B9C345B1}"/>
              </a:ext>
            </a:extLst>
          </p:cNvPr>
          <p:cNvSpPr txBox="1"/>
          <p:nvPr/>
        </p:nvSpPr>
        <p:spPr>
          <a:xfrm>
            <a:off x="12466879" y="6416573"/>
            <a:ext cx="70485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Compare</a:t>
            </a:r>
            <a:endParaRPr sz="1400">
              <a:latin typeface="Source Sans Pro"/>
              <a:cs typeface="Source Sans Pro"/>
            </a:endParaRPr>
          </a:p>
        </p:txBody>
      </p:sp>
      <p:sp>
        <p:nvSpPr>
          <p:cNvPr id="34" name="object 15">
            <a:extLst>
              <a:ext uri="{FF2B5EF4-FFF2-40B4-BE49-F238E27FC236}">
                <a16:creationId xmlns:a16="http://schemas.microsoft.com/office/drawing/2014/main" id="{20E2CD9A-300F-9B3F-ECC5-22C59BD86A66}"/>
              </a:ext>
            </a:extLst>
          </p:cNvPr>
          <p:cNvSpPr txBox="1"/>
          <p:nvPr/>
        </p:nvSpPr>
        <p:spPr>
          <a:xfrm>
            <a:off x="15274607" y="6416573"/>
            <a:ext cx="66738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Contract</a:t>
            </a:r>
            <a:endParaRPr sz="1400">
              <a:latin typeface="Source Sans Pro"/>
              <a:cs typeface="Source Sans Pro"/>
            </a:endParaRPr>
          </a:p>
        </p:txBody>
      </p:sp>
      <p:pic>
        <p:nvPicPr>
          <p:cNvPr id="24" name="Picture Placeholder 23">
            <a:extLst>
              <a:ext uri="{FF2B5EF4-FFF2-40B4-BE49-F238E27FC236}">
                <a16:creationId xmlns:a16="http://schemas.microsoft.com/office/drawing/2014/main" id="{A01F8674-AE4D-CC14-50F6-E6136F05055C}"/>
              </a:ext>
            </a:extLst>
          </p:cNvPr>
          <p:cNvPicPr>
            <a:picLocks noGrp="1" noChangeAspect="1"/>
          </p:cNvPicPr>
          <p:nvPr>
            <p:ph type="pic" sz="quarter" idx="29"/>
          </p:nvPr>
        </p:nvPicPr>
        <p:blipFill>
          <a:blip>
            <a:extLs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2171566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A3A91B08-D954-2C75-232A-C1ECF24420E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8E7CDF5-393A-60E6-EABD-09880B851691}"/>
              </a:ext>
            </a:extLst>
          </p:cNvPr>
          <p:cNvSpPr>
            <a:spLocks noGrp="1"/>
          </p:cNvSpPr>
          <p:nvPr>
            <p:ph type="sldNum" sz="quarter" idx="12"/>
          </p:nvPr>
        </p:nvSpPr>
        <p:spPr/>
        <p:txBody>
          <a:bodyPr/>
          <a:lstStyle/>
          <a:p>
            <a:fld id="{339C9110-F427-4586-9638-A5638F41FBCD}" type="slidenum">
              <a:rPr lang="en-US" smtClean="0"/>
              <a:pPr/>
              <a:t>18</a:t>
            </a:fld>
            <a:endParaRPr lang="en-US"/>
          </a:p>
        </p:txBody>
      </p:sp>
      <p:pic>
        <p:nvPicPr>
          <p:cNvPr id="3" name="Picture Placeholder 2">
            <a:extLst>
              <a:ext uri="{FF2B5EF4-FFF2-40B4-BE49-F238E27FC236}">
                <a16:creationId xmlns:a16="http://schemas.microsoft.com/office/drawing/2014/main" id="{69C479C4-97FC-A430-0D7D-A94FC6ABFEB9}"/>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5" name="Picture Placeholder 4">
            <a:extLst>
              <a:ext uri="{FF2B5EF4-FFF2-40B4-BE49-F238E27FC236}">
                <a16:creationId xmlns:a16="http://schemas.microsoft.com/office/drawing/2014/main" id="{B94D06A3-C825-9BED-16CE-4C78F7A8239F}"/>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7" name="Picture Placeholder 6">
            <a:extLst>
              <a:ext uri="{FF2B5EF4-FFF2-40B4-BE49-F238E27FC236}">
                <a16:creationId xmlns:a16="http://schemas.microsoft.com/office/drawing/2014/main" id="{02A7223B-6482-0650-F64A-7D21F8C416C9}"/>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9" name="Picture Placeholder 8">
            <a:extLst>
              <a:ext uri="{FF2B5EF4-FFF2-40B4-BE49-F238E27FC236}">
                <a16:creationId xmlns:a16="http://schemas.microsoft.com/office/drawing/2014/main" id="{1D63C360-7B5F-70CE-EB9F-A42CC9D384A7}"/>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11" name="Picture Placeholder 10">
            <a:extLst>
              <a:ext uri="{FF2B5EF4-FFF2-40B4-BE49-F238E27FC236}">
                <a16:creationId xmlns:a16="http://schemas.microsoft.com/office/drawing/2014/main" id="{B18F6139-9B6E-F3DD-5674-71610C401E53}"/>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13" name="Picture Placeholder 12">
            <a:extLst>
              <a:ext uri="{FF2B5EF4-FFF2-40B4-BE49-F238E27FC236}">
                <a16:creationId xmlns:a16="http://schemas.microsoft.com/office/drawing/2014/main" id="{A1A98AA6-4AFC-1D6F-07F3-73049827E21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16" name="Picture Placeholder 15">
            <a:extLst>
              <a:ext uri="{FF2B5EF4-FFF2-40B4-BE49-F238E27FC236}">
                <a16:creationId xmlns:a16="http://schemas.microsoft.com/office/drawing/2014/main" id="{D8BC47F5-86B7-8110-CC31-8FD96C141D78}"/>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80" name="Picture Placeholder 79">
            <a:extLst>
              <a:ext uri="{FF2B5EF4-FFF2-40B4-BE49-F238E27FC236}">
                <a16:creationId xmlns:a16="http://schemas.microsoft.com/office/drawing/2014/main" id="{25B9E0E1-21B1-EAD5-E5BE-D60E74CBA673}"/>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84" name="Picture Placeholder 83">
            <a:extLst>
              <a:ext uri="{FF2B5EF4-FFF2-40B4-BE49-F238E27FC236}">
                <a16:creationId xmlns:a16="http://schemas.microsoft.com/office/drawing/2014/main" id="{DC913A38-E414-2F91-94F3-7064538C6E6D}"/>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88" name="Picture Placeholder 87">
            <a:extLst>
              <a:ext uri="{FF2B5EF4-FFF2-40B4-BE49-F238E27FC236}">
                <a16:creationId xmlns:a16="http://schemas.microsoft.com/office/drawing/2014/main" id="{B5E3F7A6-C773-A67D-9643-620630E9A362}"/>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92" name="Picture Placeholder 91">
            <a:extLst>
              <a:ext uri="{FF2B5EF4-FFF2-40B4-BE49-F238E27FC236}">
                <a16:creationId xmlns:a16="http://schemas.microsoft.com/office/drawing/2014/main" id="{952B6229-C9ED-1B1A-FD8B-17C1DDE7CB70}"/>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96" name="Picture Placeholder 95">
            <a:extLst>
              <a:ext uri="{FF2B5EF4-FFF2-40B4-BE49-F238E27FC236}">
                <a16:creationId xmlns:a16="http://schemas.microsoft.com/office/drawing/2014/main" id="{9B7C4770-8A2B-D032-DEDD-D5A083966376}"/>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p:pic>
      <p:pic>
        <p:nvPicPr>
          <p:cNvPr id="99" name="Picture Placeholder 98">
            <a:extLst>
              <a:ext uri="{FF2B5EF4-FFF2-40B4-BE49-F238E27FC236}">
                <a16:creationId xmlns:a16="http://schemas.microsoft.com/office/drawing/2014/main" id="{5BE1F19B-925E-2C13-F1A6-241D90E64183}"/>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p:pic>
      <p:pic>
        <p:nvPicPr>
          <p:cNvPr id="101" name="Picture Placeholder 100">
            <a:extLst>
              <a:ext uri="{FF2B5EF4-FFF2-40B4-BE49-F238E27FC236}">
                <a16:creationId xmlns:a16="http://schemas.microsoft.com/office/drawing/2014/main" id="{687EE578-9F69-1AD2-97C3-BE792CFCDCA2}"/>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p:blipFill>
        <p:spPr/>
      </p:pic>
      <p:pic>
        <p:nvPicPr>
          <p:cNvPr id="12" name="Picture Placeholder 11">
            <a:extLst>
              <a:ext uri="{FF2B5EF4-FFF2-40B4-BE49-F238E27FC236}">
                <a16:creationId xmlns:a16="http://schemas.microsoft.com/office/drawing/2014/main" id="{2D706BB8-16FE-8F7B-4CD1-3780D7C497CC}"/>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p:blipFill>
        <p:spPr/>
      </p:pic>
      <p:pic>
        <p:nvPicPr>
          <p:cNvPr id="10" name="Picture Placeholder 9">
            <a:extLst>
              <a:ext uri="{FF2B5EF4-FFF2-40B4-BE49-F238E27FC236}">
                <a16:creationId xmlns:a16="http://schemas.microsoft.com/office/drawing/2014/main" id="{78246B6D-32C0-DC5F-FEFD-14E846E95418}"/>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p:blipFill>
        <p:spPr/>
      </p:pic>
      <p:pic>
        <p:nvPicPr>
          <p:cNvPr id="39" name="Picture Placeholder 38">
            <a:extLst>
              <a:ext uri="{FF2B5EF4-FFF2-40B4-BE49-F238E27FC236}">
                <a16:creationId xmlns:a16="http://schemas.microsoft.com/office/drawing/2014/main" id="{3A791E15-C78E-B137-3F6B-D5165E7F587E}"/>
              </a:ext>
            </a:extLst>
          </p:cNvPr>
          <p:cNvPicPr>
            <a:picLocks noGrp="1" noChangeAspect="1"/>
          </p:cNvPicPr>
          <p:nvPr>
            <p:ph type="pic" sz="quarter" idx="32"/>
          </p:nvPr>
        </p:nvPicPr>
        <p:blipFill>
          <a:blip>
            <a:extLst>
              <a:ext uri="{96DAC541-7B7A-43D3-8B79-37D633B846F1}">
                <asvg:svgBlip xmlns:asvg="http://schemas.microsoft.com/office/drawing/2016/SVG/main" r:embed="rId18"/>
              </a:ext>
            </a:extLst>
          </a:blip>
          <a:srcRect/>
          <a:stretch>
            <a:fillRect/>
          </a:stretch>
        </p:blipFill>
        <p:spPr/>
      </p:pic>
      <p:sp>
        <p:nvSpPr>
          <p:cNvPr id="15" name="object 16">
            <a:extLst>
              <a:ext uri="{FF2B5EF4-FFF2-40B4-BE49-F238E27FC236}">
                <a16:creationId xmlns:a16="http://schemas.microsoft.com/office/drawing/2014/main" id="{40E6A395-EE37-1502-C40E-09DD14536E07}"/>
              </a:ext>
            </a:extLst>
          </p:cNvPr>
          <p:cNvSpPr txBox="1"/>
          <p:nvPr/>
        </p:nvSpPr>
        <p:spPr>
          <a:xfrm>
            <a:off x="1064577" y="1051481"/>
            <a:ext cx="135064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Contract</a:t>
            </a:r>
            <a:r>
              <a:rPr sz="1400" spc="-25" dirty="0">
                <a:latin typeface="Source Sans Pro"/>
                <a:cs typeface="Source Sans Pro"/>
              </a:rPr>
              <a:t> </a:t>
            </a:r>
            <a:r>
              <a:rPr sz="1400" dirty="0">
                <a:latin typeface="Source Sans Pro"/>
                <a:cs typeface="Source Sans Pro"/>
              </a:rPr>
              <a:t>-</a:t>
            </a:r>
            <a:r>
              <a:rPr sz="1400" spc="-25" dirty="0">
                <a:latin typeface="Source Sans Pro"/>
                <a:cs typeface="Source Sans Pro"/>
              </a:rPr>
              <a:t> </a:t>
            </a:r>
            <a:r>
              <a:rPr sz="1400" spc="-10" dirty="0">
                <a:latin typeface="Source Sans Pro"/>
                <a:cs typeface="Source Sans Pro"/>
              </a:rPr>
              <a:t>Vertical</a:t>
            </a:r>
            <a:endParaRPr sz="1400" dirty="0">
              <a:latin typeface="Source Sans Pro"/>
              <a:cs typeface="Source Sans Pro"/>
            </a:endParaRPr>
          </a:p>
        </p:txBody>
      </p:sp>
      <p:sp>
        <p:nvSpPr>
          <p:cNvPr id="17" name="object 17">
            <a:extLst>
              <a:ext uri="{FF2B5EF4-FFF2-40B4-BE49-F238E27FC236}">
                <a16:creationId xmlns:a16="http://schemas.microsoft.com/office/drawing/2014/main" id="{C6C58640-0EA9-536F-6B28-939DC3C19F16}"/>
              </a:ext>
            </a:extLst>
          </p:cNvPr>
          <p:cNvSpPr txBox="1"/>
          <p:nvPr/>
        </p:nvSpPr>
        <p:spPr>
          <a:xfrm>
            <a:off x="4258265" y="1029755"/>
            <a:ext cx="6591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Contrast</a:t>
            </a:r>
            <a:endParaRPr sz="1400" dirty="0">
              <a:latin typeface="Source Sans Pro"/>
              <a:cs typeface="Source Sans Pro"/>
            </a:endParaRPr>
          </a:p>
        </p:txBody>
      </p:sp>
      <p:sp>
        <p:nvSpPr>
          <p:cNvPr id="18" name="object 18">
            <a:extLst>
              <a:ext uri="{FF2B5EF4-FFF2-40B4-BE49-F238E27FC236}">
                <a16:creationId xmlns:a16="http://schemas.microsoft.com/office/drawing/2014/main" id="{A07FF254-4259-5AEF-196C-0D47A6F9DD0C}"/>
              </a:ext>
            </a:extLst>
          </p:cNvPr>
          <p:cNvSpPr txBox="1"/>
          <p:nvPr/>
        </p:nvSpPr>
        <p:spPr>
          <a:xfrm>
            <a:off x="6760439" y="1009406"/>
            <a:ext cx="110299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Contrast</a:t>
            </a:r>
            <a:r>
              <a:rPr sz="1400" spc="-65" dirty="0">
                <a:latin typeface="Source Sans Pro"/>
                <a:cs typeface="Source Sans Pro"/>
              </a:rPr>
              <a:t> </a:t>
            </a:r>
            <a:r>
              <a:rPr sz="1400" spc="-10" dirty="0">
                <a:latin typeface="Source Sans Pro"/>
                <a:cs typeface="Source Sans Pro"/>
              </a:rPr>
              <a:t>Reset</a:t>
            </a:r>
            <a:endParaRPr sz="1400" dirty="0">
              <a:latin typeface="Source Sans Pro"/>
              <a:cs typeface="Source Sans Pro"/>
            </a:endParaRPr>
          </a:p>
        </p:txBody>
      </p:sp>
      <p:sp>
        <p:nvSpPr>
          <p:cNvPr id="19" name="object 19">
            <a:extLst>
              <a:ext uri="{FF2B5EF4-FFF2-40B4-BE49-F238E27FC236}">
                <a16:creationId xmlns:a16="http://schemas.microsoft.com/office/drawing/2014/main" id="{25087D7D-2321-CB61-3C9E-E7FD841A8137}"/>
              </a:ext>
            </a:extLst>
          </p:cNvPr>
          <p:cNvSpPr txBox="1"/>
          <p:nvPr/>
        </p:nvSpPr>
        <p:spPr>
          <a:xfrm>
            <a:off x="9869805" y="1009406"/>
            <a:ext cx="40449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Copy</a:t>
            </a:r>
            <a:endParaRPr sz="1400">
              <a:latin typeface="Source Sans Pro"/>
              <a:cs typeface="Source Sans Pro"/>
            </a:endParaRPr>
          </a:p>
        </p:txBody>
      </p:sp>
      <p:sp>
        <p:nvSpPr>
          <p:cNvPr id="28" name="object 2">
            <a:extLst>
              <a:ext uri="{FF2B5EF4-FFF2-40B4-BE49-F238E27FC236}">
                <a16:creationId xmlns:a16="http://schemas.microsoft.com/office/drawing/2014/main" id="{5F9060A1-B3F8-8016-3486-05AA71F3B8ED}"/>
              </a:ext>
            </a:extLst>
          </p:cNvPr>
          <p:cNvSpPr txBox="1"/>
          <p:nvPr/>
        </p:nvSpPr>
        <p:spPr>
          <a:xfrm>
            <a:off x="12357417" y="1006475"/>
            <a:ext cx="8629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Credit</a:t>
            </a:r>
            <a:r>
              <a:rPr sz="1400" spc="-25" dirty="0">
                <a:latin typeface="Source Sans Pro"/>
                <a:cs typeface="Source Sans Pro"/>
              </a:rPr>
              <a:t> </a:t>
            </a:r>
            <a:r>
              <a:rPr sz="1400" spc="-20" dirty="0">
                <a:latin typeface="Source Sans Pro"/>
                <a:cs typeface="Source Sans Pro"/>
              </a:rPr>
              <a:t>Card</a:t>
            </a:r>
            <a:endParaRPr sz="1400" dirty="0">
              <a:latin typeface="Source Sans Pro"/>
              <a:cs typeface="Source Sans Pro"/>
            </a:endParaRPr>
          </a:p>
        </p:txBody>
      </p:sp>
      <p:sp>
        <p:nvSpPr>
          <p:cNvPr id="29" name="object 3">
            <a:extLst>
              <a:ext uri="{FF2B5EF4-FFF2-40B4-BE49-F238E27FC236}">
                <a16:creationId xmlns:a16="http://schemas.microsoft.com/office/drawing/2014/main" id="{0177BB0E-A5AE-4221-5470-327775059E76}"/>
              </a:ext>
            </a:extLst>
          </p:cNvPr>
          <p:cNvSpPr txBox="1"/>
          <p:nvPr/>
        </p:nvSpPr>
        <p:spPr>
          <a:xfrm>
            <a:off x="15392400" y="1006475"/>
            <a:ext cx="38227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Crop</a:t>
            </a:r>
            <a:endParaRPr sz="1400">
              <a:latin typeface="Source Sans Pro"/>
              <a:cs typeface="Source Sans Pro"/>
            </a:endParaRPr>
          </a:p>
        </p:txBody>
      </p:sp>
      <p:sp>
        <p:nvSpPr>
          <p:cNvPr id="30" name="object 4">
            <a:extLst>
              <a:ext uri="{FF2B5EF4-FFF2-40B4-BE49-F238E27FC236}">
                <a16:creationId xmlns:a16="http://schemas.microsoft.com/office/drawing/2014/main" id="{622ECB6E-0609-0CCC-BBD2-E20DCF826229}"/>
              </a:ext>
            </a:extLst>
          </p:cNvPr>
          <p:cNvSpPr txBox="1"/>
          <p:nvPr/>
        </p:nvSpPr>
        <p:spPr>
          <a:xfrm>
            <a:off x="1137602" y="3711477"/>
            <a:ext cx="120459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Cross</a:t>
            </a:r>
            <a:r>
              <a:rPr sz="1400" spc="-15" dirty="0">
                <a:latin typeface="Source Sans Pro"/>
                <a:cs typeface="Source Sans Pro"/>
              </a:rPr>
              <a:t> </a:t>
            </a:r>
            <a:r>
              <a:rPr sz="1400" spc="-10" dirty="0">
                <a:latin typeface="Source Sans Pro"/>
                <a:cs typeface="Source Sans Pro"/>
              </a:rPr>
              <a:t>Reference</a:t>
            </a:r>
            <a:endParaRPr sz="1400" dirty="0">
              <a:latin typeface="Source Sans Pro"/>
              <a:cs typeface="Source Sans Pro"/>
            </a:endParaRPr>
          </a:p>
        </p:txBody>
      </p:sp>
      <p:sp>
        <p:nvSpPr>
          <p:cNvPr id="31" name="object 5">
            <a:extLst>
              <a:ext uri="{FF2B5EF4-FFF2-40B4-BE49-F238E27FC236}">
                <a16:creationId xmlns:a16="http://schemas.microsoft.com/office/drawing/2014/main" id="{FAB2DF12-64DC-9D89-E03A-6DD0FABFA210}"/>
              </a:ext>
            </a:extLst>
          </p:cNvPr>
          <p:cNvSpPr txBox="1"/>
          <p:nvPr/>
        </p:nvSpPr>
        <p:spPr>
          <a:xfrm>
            <a:off x="3839819" y="3711477"/>
            <a:ext cx="14300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Cryogenic</a:t>
            </a:r>
            <a:r>
              <a:rPr sz="1400" spc="5" dirty="0">
                <a:latin typeface="Source Sans Pro"/>
                <a:cs typeface="Source Sans Pro"/>
              </a:rPr>
              <a:t> </a:t>
            </a:r>
            <a:r>
              <a:rPr sz="1400" spc="-10" dirty="0">
                <a:latin typeface="Source Sans Pro"/>
                <a:cs typeface="Source Sans Pro"/>
              </a:rPr>
              <a:t>Ablation</a:t>
            </a:r>
            <a:endParaRPr sz="1400">
              <a:latin typeface="Source Sans Pro"/>
              <a:cs typeface="Source Sans Pro"/>
            </a:endParaRPr>
          </a:p>
        </p:txBody>
      </p:sp>
      <p:sp>
        <p:nvSpPr>
          <p:cNvPr id="32" name="object 6">
            <a:extLst>
              <a:ext uri="{FF2B5EF4-FFF2-40B4-BE49-F238E27FC236}">
                <a16:creationId xmlns:a16="http://schemas.microsoft.com/office/drawing/2014/main" id="{D28CD178-B2BB-C166-B550-0DFAB0BF85AE}"/>
              </a:ext>
            </a:extLst>
          </p:cNvPr>
          <p:cNvSpPr txBox="1"/>
          <p:nvPr/>
        </p:nvSpPr>
        <p:spPr>
          <a:xfrm>
            <a:off x="7205218" y="3711477"/>
            <a:ext cx="215900"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CT</a:t>
            </a:r>
            <a:endParaRPr sz="1400">
              <a:latin typeface="Source Sans Pro"/>
              <a:cs typeface="Source Sans Pro"/>
            </a:endParaRPr>
          </a:p>
        </p:txBody>
      </p:sp>
      <p:sp>
        <p:nvSpPr>
          <p:cNvPr id="33" name="object 7">
            <a:extLst>
              <a:ext uri="{FF2B5EF4-FFF2-40B4-BE49-F238E27FC236}">
                <a16:creationId xmlns:a16="http://schemas.microsoft.com/office/drawing/2014/main" id="{41058336-531B-605B-C60D-67A31CD2EAAD}"/>
              </a:ext>
            </a:extLst>
          </p:cNvPr>
          <p:cNvSpPr txBox="1"/>
          <p:nvPr/>
        </p:nvSpPr>
        <p:spPr>
          <a:xfrm>
            <a:off x="9779940" y="3704260"/>
            <a:ext cx="551180" cy="238760"/>
          </a:xfrm>
          <a:prstGeom prst="rect">
            <a:avLst/>
          </a:prstGeom>
        </p:spPr>
        <p:txBody>
          <a:bodyPr vert="horz" wrap="square" lIns="0" tIns="12700" rIns="0" bIns="0" rtlCol="0">
            <a:spAutoFit/>
          </a:bodyPr>
          <a:lstStyle/>
          <a:p>
            <a:pPr marL="12700">
              <a:lnSpc>
                <a:spcPct val="100000"/>
              </a:lnSpc>
              <a:spcBef>
                <a:spcPts val="100"/>
              </a:spcBef>
            </a:pPr>
            <a:r>
              <a:rPr sz="1400" spc="-45" dirty="0">
                <a:latin typeface="Source Sans Pro"/>
                <a:cs typeface="Source Sans Pro"/>
              </a:rPr>
              <a:t>CT-</a:t>
            </a:r>
            <a:r>
              <a:rPr sz="1400" spc="-25" dirty="0">
                <a:latin typeface="Source Sans Pro"/>
                <a:cs typeface="Source Sans Pro"/>
              </a:rPr>
              <a:t>PET</a:t>
            </a:r>
            <a:endParaRPr sz="1400" dirty="0">
              <a:latin typeface="Source Sans Pro"/>
              <a:cs typeface="Source Sans Pro"/>
            </a:endParaRPr>
          </a:p>
        </p:txBody>
      </p:sp>
      <p:sp>
        <p:nvSpPr>
          <p:cNvPr id="35" name="object 8">
            <a:extLst>
              <a:ext uri="{FF2B5EF4-FFF2-40B4-BE49-F238E27FC236}">
                <a16:creationId xmlns:a16="http://schemas.microsoft.com/office/drawing/2014/main" id="{B92866A6-4F27-AD53-DA1D-265F94EF74B4}"/>
              </a:ext>
            </a:extLst>
          </p:cNvPr>
          <p:cNvSpPr txBox="1"/>
          <p:nvPr/>
        </p:nvSpPr>
        <p:spPr>
          <a:xfrm>
            <a:off x="12295499" y="3704260"/>
            <a:ext cx="9798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CTR</a:t>
            </a:r>
            <a:r>
              <a:rPr sz="1400" spc="-30" dirty="0">
                <a:latin typeface="Source Sans Pro"/>
                <a:cs typeface="Source Sans Pro"/>
              </a:rPr>
              <a:t> </a:t>
            </a:r>
            <a:r>
              <a:rPr sz="1400" spc="-10" dirty="0">
                <a:latin typeface="Source Sans Pro"/>
                <a:cs typeface="Source Sans Pro"/>
              </a:rPr>
              <a:t>Measure</a:t>
            </a:r>
            <a:endParaRPr sz="1400" dirty="0">
              <a:latin typeface="Source Sans Pro"/>
              <a:cs typeface="Source Sans Pro"/>
            </a:endParaRPr>
          </a:p>
        </p:txBody>
      </p:sp>
      <p:sp>
        <p:nvSpPr>
          <p:cNvPr id="36" name="object 9">
            <a:extLst>
              <a:ext uri="{FF2B5EF4-FFF2-40B4-BE49-F238E27FC236}">
                <a16:creationId xmlns:a16="http://schemas.microsoft.com/office/drawing/2014/main" id="{0311FB59-3E4C-3F56-635E-BC7D909489F3}"/>
              </a:ext>
            </a:extLst>
          </p:cNvPr>
          <p:cNvSpPr txBox="1"/>
          <p:nvPr/>
        </p:nvSpPr>
        <p:spPr>
          <a:xfrm>
            <a:off x="15115018" y="3704260"/>
            <a:ext cx="10071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Cursor</a:t>
            </a:r>
            <a:r>
              <a:rPr sz="1400" spc="-25" dirty="0">
                <a:latin typeface="Source Sans Pro"/>
                <a:cs typeface="Source Sans Pro"/>
              </a:rPr>
              <a:t> </a:t>
            </a:r>
            <a:r>
              <a:rPr sz="1400" spc="-10" dirty="0">
                <a:latin typeface="Source Sans Pro"/>
                <a:cs typeface="Source Sans Pro"/>
              </a:rPr>
              <a:t>Select</a:t>
            </a:r>
            <a:endParaRPr sz="1400">
              <a:latin typeface="Source Sans Pro"/>
              <a:cs typeface="Source Sans Pro"/>
            </a:endParaRPr>
          </a:p>
        </p:txBody>
      </p:sp>
      <p:sp>
        <p:nvSpPr>
          <p:cNvPr id="37" name="object 10">
            <a:extLst>
              <a:ext uri="{FF2B5EF4-FFF2-40B4-BE49-F238E27FC236}">
                <a16:creationId xmlns:a16="http://schemas.microsoft.com/office/drawing/2014/main" id="{CE8DF9CF-F74F-2A6D-2B9F-3E531966B159}"/>
              </a:ext>
            </a:extLst>
          </p:cNvPr>
          <p:cNvSpPr txBox="1"/>
          <p:nvPr/>
        </p:nvSpPr>
        <p:spPr>
          <a:xfrm>
            <a:off x="1137602" y="6416573"/>
            <a:ext cx="12255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Curved</a:t>
            </a:r>
            <a:r>
              <a:rPr sz="1400" spc="10" dirty="0">
                <a:latin typeface="Source Sans Pro"/>
                <a:cs typeface="Source Sans Pro"/>
              </a:rPr>
              <a:t> </a:t>
            </a:r>
            <a:r>
              <a:rPr sz="1400" spc="-10" dirty="0">
                <a:latin typeface="Source Sans Pro"/>
                <a:cs typeface="Source Sans Pro"/>
              </a:rPr>
              <a:t>Distance</a:t>
            </a:r>
            <a:endParaRPr sz="1400" dirty="0">
              <a:latin typeface="Source Sans Pro"/>
              <a:cs typeface="Source Sans Pro"/>
            </a:endParaRPr>
          </a:p>
        </p:txBody>
      </p:sp>
      <p:sp>
        <p:nvSpPr>
          <p:cNvPr id="38" name="object 11">
            <a:extLst>
              <a:ext uri="{FF2B5EF4-FFF2-40B4-BE49-F238E27FC236}">
                <a16:creationId xmlns:a16="http://schemas.microsoft.com/office/drawing/2014/main" id="{7DF48993-B056-8EAC-F076-27878AACE1C8}"/>
              </a:ext>
            </a:extLst>
          </p:cNvPr>
          <p:cNvSpPr txBox="1"/>
          <p:nvPr/>
        </p:nvSpPr>
        <p:spPr>
          <a:xfrm>
            <a:off x="4418012" y="6416573"/>
            <a:ext cx="282575"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Cut</a:t>
            </a:r>
            <a:endParaRPr sz="1400" dirty="0">
              <a:latin typeface="Source Sans Pro"/>
              <a:cs typeface="Source Sans Pro"/>
            </a:endParaRPr>
          </a:p>
        </p:txBody>
      </p:sp>
      <p:sp>
        <p:nvSpPr>
          <p:cNvPr id="14" name="object 11">
            <a:extLst>
              <a:ext uri="{FF2B5EF4-FFF2-40B4-BE49-F238E27FC236}">
                <a16:creationId xmlns:a16="http://schemas.microsoft.com/office/drawing/2014/main" id="{8EC94877-00F5-AD0B-5A7E-B1E67A3AE7B2}"/>
              </a:ext>
            </a:extLst>
          </p:cNvPr>
          <p:cNvSpPr txBox="1"/>
          <p:nvPr/>
        </p:nvSpPr>
        <p:spPr>
          <a:xfrm>
            <a:off x="6319396" y="6416573"/>
            <a:ext cx="1985079" cy="228268"/>
          </a:xfrm>
          <a:prstGeom prst="rect">
            <a:avLst/>
          </a:prstGeom>
        </p:spPr>
        <p:txBody>
          <a:bodyPr vert="horz" wrap="square" lIns="0" tIns="12700" rIns="0" bIns="0" rtlCol="0">
            <a:spAutoFit/>
          </a:bodyPr>
          <a:lstStyle/>
          <a:p>
            <a:pPr algn="ctr">
              <a:spcBef>
                <a:spcPts val="853"/>
              </a:spcBef>
            </a:pPr>
            <a:r>
              <a:rPr lang="en-US" sz="1400" dirty="0">
                <a:latin typeface="Source Sans 3" panose="020B0303030403020204" pitchFamily="34" charset="0"/>
              </a:rPr>
              <a:t>Contrast Aware Brush</a:t>
            </a:r>
          </a:p>
        </p:txBody>
      </p:sp>
      <p:sp>
        <p:nvSpPr>
          <p:cNvPr id="22" name="object 11">
            <a:extLst>
              <a:ext uri="{FF2B5EF4-FFF2-40B4-BE49-F238E27FC236}">
                <a16:creationId xmlns:a16="http://schemas.microsoft.com/office/drawing/2014/main" id="{5E5ADA4B-3DDE-CEA3-B1BC-8BA6DA94DBC3}"/>
              </a:ext>
            </a:extLst>
          </p:cNvPr>
          <p:cNvSpPr txBox="1"/>
          <p:nvPr/>
        </p:nvSpPr>
        <p:spPr>
          <a:xfrm>
            <a:off x="9062596" y="6416573"/>
            <a:ext cx="1985079" cy="228268"/>
          </a:xfrm>
          <a:prstGeom prst="rect">
            <a:avLst/>
          </a:prstGeom>
        </p:spPr>
        <p:txBody>
          <a:bodyPr vert="horz" wrap="square" lIns="0" tIns="12700" rIns="0" bIns="0" rtlCol="0">
            <a:spAutoFit/>
          </a:bodyPr>
          <a:lstStyle/>
          <a:p>
            <a:pPr algn="ctr">
              <a:spcBef>
                <a:spcPts val="853"/>
              </a:spcBef>
            </a:pPr>
            <a:r>
              <a:rPr lang="en-US" sz="1400" dirty="0">
                <a:latin typeface="Source Sans 3" panose="020B0303030403020204" pitchFamily="34" charset="0"/>
              </a:rPr>
              <a:t>Classroom</a:t>
            </a:r>
          </a:p>
        </p:txBody>
      </p:sp>
      <p:sp>
        <p:nvSpPr>
          <p:cNvPr id="25" name="object 11">
            <a:extLst>
              <a:ext uri="{FF2B5EF4-FFF2-40B4-BE49-F238E27FC236}">
                <a16:creationId xmlns:a16="http://schemas.microsoft.com/office/drawing/2014/main" id="{84D72D13-DAB0-418C-1DB7-85074AAD10E0}"/>
              </a:ext>
            </a:extLst>
          </p:cNvPr>
          <p:cNvSpPr txBox="1"/>
          <p:nvPr/>
        </p:nvSpPr>
        <p:spPr>
          <a:xfrm>
            <a:off x="11653305" y="6416573"/>
            <a:ext cx="2294833" cy="228268"/>
          </a:xfrm>
          <a:prstGeom prst="rect">
            <a:avLst/>
          </a:prstGeom>
        </p:spPr>
        <p:txBody>
          <a:bodyPr vert="horz" wrap="square" lIns="0" tIns="12700" rIns="0" bIns="0" rtlCol="0">
            <a:spAutoFit/>
          </a:bodyPr>
          <a:lstStyle/>
          <a:p>
            <a:pPr algn="ctr">
              <a:spcBef>
                <a:spcPts val="853"/>
              </a:spcBef>
            </a:pPr>
            <a:r>
              <a:rPr lang="en-US" sz="1400" dirty="0">
                <a:latin typeface="Source Sans 3" panose="020B0303030403020204" pitchFamily="34" charset="0"/>
              </a:rPr>
              <a:t>Checkmark in Circle - Success</a:t>
            </a:r>
          </a:p>
        </p:txBody>
      </p:sp>
      <p:sp>
        <p:nvSpPr>
          <p:cNvPr id="8" name="object 11">
            <a:extLst>
              <a:ext uri="{FF2B5EF4-FFF2-40B4-BE49-F238E27FC236}">
                <a16:creationId xmlns:a16="http://schemas.microsoft.com/office/drawing/2014/main" id="{2B472200-3070-FFED-D434-465C9EED3374}"/>
              </a:ext>
            </a:extLst>
          </p:cNvPr>
          <p:cNvSpPr txBox="1"/>
          <p:nvPr/>
        </p:nvSpPr>
        <p:spPr>
          <a:xfrm>
            <a:off x="14584425" y="6416573"/>
            <a:ext cx="1985079" cy="228268"/>
          </a:xfrm>
          <a:prstGeom prst="rect">
            <a:avLst/>
          </a:prstGeom>
        </p:spPr>
        <p:txBody>
          <a:bodyPr vert="horz" wrap="square" lIns="0" tIns="12700" rIns="0" bIns="0" rtlCol="0">
            <a:spAutoFit/>
          </a:bodyPr>
          <a:lstStyle/>
          <a:p>
            <a:pPr algn="ctr">
              <a:spcBef>
                <a:spcPts val="853"/>
              </a:spcBef>
            </a:pPr>
            <a:r>
              <a:rPr lang="en-US" sz="1400" dirty="0">
                <a:latin typeface="Source Sans 3" panose="020B0303030403020204" pitchFamily="34" charset="0"/>
              </a:rPr>
              <a:t>Cradle Home - Simplified</a:t>
            </a:r>
          </a:p>
        </p:txBody>
      </p:sp>
      <p:pic>
        <p:nvPicPr>
          <p:cNvPr id="24" name="Picture Placeholder 23">
            <a:extLst>
              <a:ext uri="{FF2B5EF4-FFF2-40B4-BE49-F238E27FC236}">
                <a16:creationId xmlns:a16="http://schemas.microsoft.com/office/drawing/2014/main" id="{0FCE6A0F-846E-B442-4709-1C44C39493C6}"/>
              </a:ext>
            </a:extLst>
          </p:cNvPr>
          <p:cNvPicPr>
            <a:picLocks noGrp="1" noChangeAspect="1"/>
          </p:cNvPicPr>
          <p:nvPr>
            <p:ph type="pic" sz="quarter" idx="33"/>
          </p:nvPr>
        </p:nvPicPr>
        <p:blipFill>
          <a:blip>
            <a:extLs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4123030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3CF11-2FA2-0EC8-DAEE-61FA5699E2E2}"/>
            </a:ext>
          </a:extLst>
        </p:cNvPr>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345476A4-7502-7C12-3FC9-A0D5AD9D813C}"/>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D22AA650-3F6F-0D82-DB96-0C5A112F770B}"/>
              </a:ext>
            </a:extLst>
          </p:cNvPr>
          <p:cNvSpPr>
            <a:spLocks noGrp="1"/>
          </p:cNvSpPr>
          <p:nvPr>
            <p:ph type="sldNum" sz="quarter" idx="12"/>
          </p:nvPr>
        </p:nvSpPr>
        <p:spPr/>
        <p:txBody>
          <a:bodyPr/>
          <a:lstStyle/>
          <a:p>
            <a:fld id="{339C9110-F427-4586-9638-A5638F41FBCD}" type="slidenum">
              <a:rPr lang="en-US" smtClean="0"/>
              <a:pPr/>
              <a:t>19</a:t>
            </a:fld>
            <a:endParaRPr lang="en-US"/>
          </a:p>
        </p:txBody>
      </p:sp>
      <p:pic>
        <p:nvPicPr>
          <p:cNvPr id="87" name="Picture Placeholder 86">
            <a:extLst>
              <a:ext uri="{FF2B5EF4-FFF2-40B4-BE49-F238E27FC236}">
                <a16:creationId xmlns:a16="http://schemas.microsoft.com/office/drawing/2014/main" id="{EFE90464-122B-190C-4F2D-882B463BAC39}"/>
              </a:ext>
            </a:extLst>
          </p:cNvPr>
          <p:cNvPicPr>
            <a:picLocks noGrp="1" noChangeAspect="1"/>
          </p:cNvPicPr>
          <p:nvPr>
            <p:ph type="pic" sz="quarter" idx="14"/>
          </p:nvPr>
        </p:nvPicPr>
        <p:blipFill>
          <a:blip>
            <a:extLst>
              <a:ext uri="{96DAC541-7B7A-43D3-8B79-37D633B846F1}">
                <asvg:svgBlip xmlns:asvg="http://schemas.microsoft.com/office/drawing/2016/SVG/main" r:embed="rId2"/>
              </a:ext>
            </a:extLst>
          </a:blip>
          <a:srcRect t="84" b="84"/>
          <a:stretch/>
        </p:blipFill>
        <p:spPr/>
      </p:pic>
      <p:pic>
        <p:nvPicPr>
          <p:cNvPr id="90" name="Picture Placeholder 89">
            <a:extLst>
              <a:ext uri="{FF2B5EF4-FFF2-40B4-BE49-F238E27FC236}">
                <a16:creationId xmlns:a16="http://schemas.microsoft.com/office/drawing/2014/main" id="{FDA09799-E6CB-A7AF-D487-43936146A2B0}"/>
              </a:ext>
            </a:extLst>
          </p:cNvPr>
          <p:cNvPicPr>
            <a:picLocks noGrp="1" noChangeAspect="1"/>
          </p:cNvPicPr>
          <p:nvPr>
            <p:ph type="pic" sz="quarter" idx="15"/>
          </p:nvPr>
        </p:nvPicPr>
        <p:blipFill>
          <a:blip>
            <a:extLst>
              <a:ext uri="{96DAC541-7B7A-43D3-8B79-37D633B846F1}">
                <asvg:svgBlip xmlns:asvg="http://schemas.microsoft.com/office/drawing/2016/SVG/main" r:embed="rId3"/>
              </a:ext>
            </a:extLst>
          </a:blip>
          <a:srcRect t="84" b="84"/>
          <a:stretch/>
        </p:blipFill>
        <p:spPr/>
      </p:pic>
      <p:pic>
        <p:nvPicPr>
          <p:cNvPr id="24" name="Picture Placeholder 23">
            <a:extLst>
              <a:ext uri="{FF2B5EF4-FFF2-40B4-BE49-F238E27FC236}">
                <a16:creationId xmlns:a16="http://schemas.microsoft.com/office/drawing/2014/main" id="{70F69948-AB1F-6566-20D1-4429135FF0DD}"/>
              </a:ext>
            </a:extLst>
          </p:cNvPr>
          <p:cNvPicPr>
            <a:picLocks noGrp="1" noChangeAspect="1"/>
          </p:cNvPicPr>
          <p:nvPr>
            <p:ph type="pic" sz="quarter" idx="16"/>
          </p:nvPr>
        </p:nvPicPr>
        <p:blipFill>
          <a:blip>
            <a:extLst>
              <a:ext uri="{96DAC541-7B7A-43D3-8B79-37D633B846F1}">
                <asvg:svgBlip xmlns:asvg="http://schemas.microsoft.com/office/drawing/2016/SVG/main" r:embed="rId4"/>
              </a:ext>
            </a:extLst>
          </a:blip>
          <a:srcRect/>
          <a:stretch/>
        </p:blipFill>
        <p:spPr/>
      </p:pic>
      <p:pic>
        <p:nvPicPr>
          <p:cNvPr id="26" name="Picture Placeholder 25">
            <a:extLst>
              <a:ext uri="{FF2B5EF4-FFF2-40B4-BE49-F238E27FC236}">
                <a16:creationId xmlns:a16="http://schemas.microsoft.com/office/drawing/2014/main" id="{E0AC1B0E-AA3A-6E21-ACF8-047A3557DFAE}"/>
              </a:ext>
            </a:extLst>
          </p:cNvPr>
          <p:cNvPicPr>
            <a:picLocks noGrp="1" noChangeAspect="1"/>
          </p:cNvPicPr>
          <p:nvPr>
            <p:ph type="pic" sz="quarter" idx="17"/>
          </p:nvPr>
        </p:nvPicPr>
        <p:blipFill>
          <a:blip>
            <a:extLst>
              <a:ext uri="{96DAC541-7B7A-43D3-8B79-37D633B846F1}">
                <asvg:svgBlip xmlns:asvg="http://schemas.microsoft.com/office/drawing/2016/SVG/main" r:embed="rId5"/>
              </a:ext>
            </a:extLst>
          </a:blip>
          <a:srcRect/>
          <a:stretch/>
        </p:blipFill>
        <p:spPr/>
      </p:pic>
      <p:pic>
        <p:nvPicPr>
          <p:cNvPr id="28" name="Picture Placeholder 27">
            <a:extLst>
              <a:ext uri="{FF2B5EF4-FFF2-40B4-BE49-F238E27FC236}">
                <a16:creationId xmlns:a16="http://schemas.microsoft.com/office/drawing/2014/main" id="{BAD80B91-EF12-FC49-F515-7D51A1342E8A}"/>
              </a:ext>
            </a:extLst>
          </p:cNvPr>
          <p:cNvPicPr>
            <a:picLocks noGrp="1" noChangeAspect="1"/>
          </p:cNvPicPr>
          <p:nvPr>
            <p:ph type="pic" sz="quarter" idx="18"/>
          </p:nvPr>
        </p:nvPicPr>
        <p:blipFill>
          <a:blip>
            <a:extLst>
              <a:ext uri="{96DAC541-7B7A-43D3-8B79-37D633B846F1}">
                <asvg:svgBlip xmlns:asvg="http://schemas.microsoft.com/office/drawing/2016/SVG/main" r:embed="rId6"/>
              </a:ext>
            </a:extLst>
          </a:blip>
          <a:srcRect t="84" b="84"/>
          <a:stretch/>
        </p:blipFill>
        <p:spPr/>
      </p:pic>
      <p:pic>
        <p:nvPicPr>
          <p:cNvPr id="42" name="Picture Placeholder 41">
            <a:extLst>
              <a:ext uri="{FF2B5EF4-FFF2-40B4-BE49-F238E27FC236}">
                <a16:creationId xmlns:a16="http://schemas.microsoft.com/office/drawing/2014/main" id="{69EF3D70-4574-F600-934D-8BE711910AB4}"/>
              </a:ext>
            </a:extLst>
          </p:cNvPr>
          <p:cNvPicPr>
            <a:picLocks noGrp="1" noChangeAspect="1"/>
          </p:cNvPicPr>
          <p:nvPr>
            <p:ph type="pic" sz="quarter" idx="22"/>
          </p:nvPr>
        </p:nvPicPr>
        <p:blipFill>
          <a:blip>
            <a:extLst>
              <a:ext uri="{96DAC541-7B7A-43D3-8B79-37D633B846F1}">
                <asvg:svgBlip xmlns:asvg="http://schemas.microsoft.com/office/drawing/2016/SVG/main" r:embed="rId7"/>
              </a:ext>
            </a:extLst>
          </a:blip>
          <a:srcRect/>
          <a:stretch/>
        </p:blipFill>
        <p:spPr/>
      </p:pic>
      <p:pic>
        <p:nvPicPr>
          <p:cNvPr id="16" name="Picture Placeholder 15">
            <a:extLst>
              <a:ext uri="{FF2B5EF4-FFF2-40B4-BE49-F238E27FC236}">
                <a16:creationId xmlns:a16="http://schemas.microsoft.com/office/drawing/2014/main" id="{F85919A8-6A2B-D608-D0B6-8C5DD6AD4EBB}"/>
              </a:ext>
            </a:extLst>
          </p:cNvPr>
          <p:cNvPicPr>
            <a:picLocks noGrp="1" noChangeAspect="1"/>
          </p:cNvPicPr>
          <p:nvPr>
            <p:ph type="pic" sz="quarter" idx="23"/>
          </p:nvPr>
        </p:nvPicPr>
        <p:blipFill>
          <a:blip>
            <a:extLst>
              <a:ext uri="{96DAC541-7B7A-43D3-8B79-37D633B846F1}">
                <asvg:svgBlip xmlns:asvg="http://schemas.microsoft.com/office/drawing/2016/SVG/main" r:embed="rId8"/>
              </a:ext>
            </a:extLst>
          </a:blip>
          <a:srcRect t="84" b="84"/>
          <a:stretch/>
        </p:blipFill>
        <p:spPr/>
      </p:pic>
      <p:pic>
        <p:nvPicPr>
          <p:cNvPr id="27" name="Picture Placeholder 26">
            <a:extLst>
              <a:ext uri="{FF2B5EF4-FFF2-40B4-BE49-F238E27FC236}">
                <a16:creationId xmlns:a16="http://schemas.microsoft.com/office/drawing/2014/main" id="{98D2C728-5043-DE75-0F99-7DD766F8805F}"/>
              </a:ext>
            </a:extLst>
          </p:cNvPr>
          <p:cNvPicPr>
            <a:picLocks noGrp="1" noChangeAspect="1"/>
          </p:cNvPicPr>
          <p:nvPr>
            <p:ph type="pic" sz="quarter" idx="25"/>
          </p:nvPr>
        </p:nvPicPr>
        <p:blipFill>
          <a:blip>
            <a:extLst>
              <a:ext uri="{96DAC541-7B7A-43D3-8B79-37D633B846F1}">
                <asvg:svgBlip xmlns:asvg="http://schemas.microsoft.com/office/drawing/2016/SVG/main" r:embed="rId9"/>
              </a:ext>
            </a:extLst>
          </a:blip>
          <a:srcRect/>
          <a:stretch>
            <a:fillRect/>
          </a:stretch>
        </p:blipFill>
        <p:spPr/>
      </p:pic>
      <p:sp>
        <p:nvSpPr>
          <p:cNvPr id="7" name="Freeform 6">
            <a:extLst>
              <a:ext uri="{FF2B5EF4-FFF2-40B4-BE49-F238E27FC236}">
                <a16:creationId xmlns:a16="http://schemas.microsoft.com/office/drawing/2014/main" id="{D0161A00-C9EB-B5B3-93A1-5AC9E3DA630F}"/>
              </a:ext>
            </a:extLst>
          </p:cNvPr>
          <p:cNvSpPr/>
          <p:nvPr/>
        </p:nvSpPr>
        <p:spPr>
          <a:xfrm>
            <a:off x="6938544" y="4303599"/>
            <a:ext cx="589752" cy="825267"/>
          </a:xfrm>
          <a:custGeom>
            <a:avLst/>
            <a:gdLst>
              <a:gd name="connsiteX0" fmla="*/ 580614 w 589752"/>
              <a:gd name="connsiteY0" fmla="*/ 539353 h 825267"/>
              <a:gd name="connsiteX1" fmla="*/ 50143 w 589752"/>
              <a:gd name="connsiteY1" fmla="*/ 9154 h 825267"/>
              <a:gd name="connsiteX2" fmla="*/ 16934 w 589752"/>
              <a:gd name="connsiteY2" fmla="*/ 1909 h 825267"/>
              <a:gd name="connsiteX3" fmla="*/ 11 w 589752"/>
              <a:gd name="connsiteY3" fmla="*/ 29783 h 825267"/>
              <a:gd name="connsiteX4" fmla="*/ 11 w 589752"/>
              <a:gd name="connsiteY4" fmla="*/ 795758 h 825267"/>
              <a:gd name="connsiteX5" fmla="*/ 2193 w 589752"/>
              <a:gd name="connsiteY5" fmla="*/ 809711 h 825267"/>
              <a:gd name="connsiteX6" fmla="*/ 10329 w 589752"/>
              <a:gd name="connsiteY6" fmla="*/ 819629 h 825267"/>
              <a:gd name="connsiteX7" fmla="*/ 29496 w 589752"/>
              <a:gd name="connsiteY7" fmla="*/ 825228 h 825267"/>
              <a:gd name="connsiteX8" fmla="*/ 50137 w 589752"/>
              <a:gd name="connsiteY8" fmla="*/ 816387 h 825267"/>
              <a:gd name="connsiteX9" fmla="*/ 277187 w 589752"/>
              <a:gd name="connsiteY9" fmla="*/ 589454 h 825267"/>
              <a:gd name="connsiteX10" fmla="*/ 559967 w 589752"/>
              <a:gd name="connsiteY10" fmla="*/ 589454 h 825267"/>
              <a:gd name="connsiteX11" fmla="*/ 586506 w 589752"/>
              <a:gd name="connsiteY11" fmla="*/ 572952 h 825267"/>
              <a:gd name="connsiteX12" fmla="*/ 580614 w 589752"/>
              <a:gd name="connsiteY12" fmla="*/ 539353 h 825267"/>
              <a:gd name="connsiteX13" fmla="*/ 277192 w 589752"/>
              <a:gd name="connsiteY13" fmla="*/ 530511 h 825267"/>
              <a:gd name="connsiteX14" fmla="*/ 252765 w 589752"/>
              <a:gd name="connsiteY14" fmla="*/ 530511 h 825267"/>
              <a:gd name="connsiteX15" fmla="*/ 235491 w 589752"/>
              <a:gd name="connsiteY15" fmla="*/ 547773 h 825267"/>
              <a:gd name="connsiteX16" fmla="*/ 58977 w 589752"/>
              <a:gd name="connsiteY16" fmla="*/ 722113 h 825267"/>
              <a:gd name="connsiteX17" fmla="*/ 58960 w 589752"/>
              <a:gd name="connsiteY17" fmla="*/ 101508 h 825267"/>
              <a:gd name="connsiteX18" fmla="*/ 488368 w 589752"/>
              <a:gd name="connsiteY18" fmla="*/ 530514 h 825267"/>
              <a:gd name="connsiteX19" fmla="*/ 277192 w 589752"/>
              <a:gd name="connsiteY19" fmla="*/ 530511 h 82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89752" h="825267">
                <a:moveTo>
                  <a:pt x="580614" y="539353"/>
                </a:moveTo>
                <a:lnTo>
                  <a:pt x="50143" y="9154"/>
                </a:lnTo>
                <a:cubicBezTo>
                  <a:pt x="41518" y="241"/>
                  <a:pt x="28443" y="-2140"/>
                  <a:pt x="16934" y="1909"/>
                </a:cubicBezTo>
                <a:cubicBezTo>
                  <a:pt x="6159" y="5703"/>
                  <a:pt x="-302" y="17374"/>
                  <a:pt x="11" y="29783"/>
                </a:cubicBezTo>
                <a:cubicBezTo>
                  <a:pt x="727" y="470017"/>
                  <a:pt x="11" y="784635"/>
                  <a:pt x="11" y="795758"/>
                </a:cubicBezTo>
                <a:cubicBezTo>
                  <a:pt x="11" y="799693"/>
                  <a:pt x="-98" y="804612"/>
                  <a:pt x="2193" y="809711"/>
                </a:cubicBezTo>
                <a:cubicBezTo>
                  <a:pt x="2753" y="810960"/>
                  <a:pt x="5089" y="815738"/>
                  <a:pt x="10329" y="819629"/>
                </a:cubicBezTo>
                <a:cubicBezTo>
                  <a:pt x="18037" y="825349"/>
                  <a:pt x="26399" y="825385"/>
                  <a:pt x="29496" y="825228"/>
                </a:cubicBezTo>
                <a:cubicBezTo>
                  <a:pt x="40335" y="824683"/>
                  <a:pt x="47766" y="818476"/>
                  <a:pt x="50137" y="816387"/>
                </a:cubicBezTo>
                <a:lnTo>
                  <a:pt x="277187" y="589454"/>
                </a:lnTo>
                <a:lnTo>
                  <a:pt x="559967" y="589454"/>
                </a:lnTo>
                <a:cubicBezTo>
                  <a:pt x="571467" y="589454"/>
                  <a:pt x="581788" y="582970"/>
                  <a:pt x="586506" y="572952"/>
                </a:cubicBezTo>
                <a:cubicBezTo>
                  <a:pt x="592560" y="561752"/>
                  <a:pt x="589894" y="548195"/>
                  <a:pt x="580614" y="539353"/>
                </a:cubicBezTo>
                <a:close/>
                <a:moveTo>
                  <a:pt x="277192" y="530511"/>
                </a:moveTo>
                <a:lnTo>
                  <a:pt x="252765" y="530511"/>
                </a:lnTo>
                <a:lnTo>
                  <a:pt x="235491" y="547773"/>
                </a:lnTo>
                <a:lnTo>
                  <a:pt x="58977" y="722113"/>
                </a:lnTo>
                <a:cubicBezTo>
                  <a:pt x="58971" y="515244"/>
                  <a:pt x="58965" y="308377"/>
                  <a:pt x="58960" y="101508"/>
                </a:cubicBezTo>
                <a:lnTo>
                  <a:pt x="488368" y="530514"/>
                </a:lnTo>
                <a:lnTo>
                  <a:pt x="277192" y="530511"/>
                </a:lnTo>
                <a:close/>
              </a:path>
            </a:pathLst>
          </a:custGeom>
          <a:solidFill>
            <a:srgbClr val="FFFFFF"/>
          </a:solidFill>
          <a:ln w="29468"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7E2D868-2D5C-558E-1805-895D1BDF3C9F}"/>
              </a:ext>
            </a:extLst>
          </p:cNvPr>
          <p:cNvSpPr/>
          <p:nvPr/>
        </p:nvSpPr>
        <p:spPr>
          <a:xfrm>
            <a:off x="6997505" y="4405115"/>
            <a:ext cx="429407" cy="620603"/>
          </a:xfrm>
          <a:custGeom>
            <a:avLst/>
            <a:gdLst>
              <a:gd name="connsiteX0" fmla="*/ 429407 w 429407"/>
              <a:gd name="connsiteY0" fmla="*/ 429001 h 620603"/>
              <a:gd name="connsiteX1" fmla="*/ 193804 w 429407"/>
              <a:gd name="connsiteY1" fmla="*/ 429001 h 620603"/>
              <a:gd name="connsiteX2" fmla="*/ 176530 w 429407"/>
              <a:gd name="connsiteY2" fmla="*/ 446263 h 620603"/>
              <a:gd name="connsiteX3" fmla="*/ 18 w 429407"/>
              <a:gd name="connsiteY3" fmla="*/ 620603 h 620603"/>
              <a:gd name="connsiteX4" fmla="*/ 0 w 429407"/>
              <a:gd name="connsiteY4" fmla="*/ 0 h 620603"/>
              <a:gd name="connsiteX5" fmla="*/ 429407 w 429407"/>
              <a:gd name="connsiteY5" fmla="*/ 429001 h 620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407" h="620603">
                <a:moveTo>
                  <a:pt x="429407" y="429001"/>
                </a:moveTo>
                <a:lnTo>
                  <a:pt x="193804" y="429001"/>
                </a:lnTo>
                <a:lnTo>
                  <a:pt x="176530" y="446263"/>
                </a:lnTo>
                <a:lnTo>
                  <a:pt x="18" y="620603"/>
                </a:lnTo>
                <a:cubicBezTo>
                  <a:pt x="12" y="413733"/>
                  <a:pt x="6" y="206867"/>
                  <a:pt x="0" y="0"/>
                </a:cubicBezTo>
                <a:lnTo>
                  <a:pt x="429407" y="429001"/>
                </a:lnTo>
                <a:close/>
              </a:path>
            </a:pathLst>
          </a:custGeom>
          <a:solidFill>
            <a:schemeClr val="tx1"/>
          </a:solidFill>
          <a:ln w="29468" cap="flat">
            <a:noFill/>
            <a:prstDash val="solid"/>
            <a:miter/>
          </a:ln>
        </p:spPr>
        <p:txBody>
          <a:bodyPr rtlCol="0" anchor="ctr"/>
          <a:lstStyle/>
          <a:p>
            <a:endParaRPr lang="en-US"/>
          </a:p>
        </p:txBody>
      </p:sp>
      <p:sp>
        <p:nvSpPr>
          <p:cNvPr id="15" name="object 16">
            <a:extLst>
              <a:ext uri="{FF2B5EF4-FFF2-40B4-BE49-F238E27FC236}">
                <a16:creationId xmlns:a16="http://schemas.microsoft.com/office/drawing/2014/main" id="{AB7F07A0-1601-5A82-2EED-1EFBFEBA07C6}"/>
              </a:ext>
            </a:extLst>
          </p:cNvPr>
          <p:cNvSpPr txBox="1"/>
          <p:nvPr/>
        </p:nvSpPr>
        <p:spPr>
          <a:xfrm>
            <a:off x="749300" y="1051481"/>
            <a:ext cx="2351723"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mn-lt"/>
                <a:cs typeface="Source Sans Pro"/>
              </a:rPr>
              <a:t>Confirm Landmark - Simplified</a:t>
            </a:r>
            <a:endParaRPr sz="1400" dirty="0">
              <a:latin typeface="+mn-lt"/>
              <a:cs typeface="Source Sans Pro"/>
            </a:endParaRPr>
          </a:p>
        </p:txBody>
      </p:sp>
      <p:sp>
        <p:nvSpPr>
          <p:cNvPr id="91" name="object 16">
            <a:extLst>
              <a:ext uri="{FF2B5EF4-FFF2-40B4-BE49-F238E27FC236}">
                <a16:creationId xmlns:a16="http://schemas.microsoft.com/office/drawing/2014/main" id="{80B6C95D-02AD-7009-D94A-F263D53FAA9E}"/>
              </a:ext>
            </a:extLst>
          </p:cNvPr>
          <p:cNvSpPr txBox="1"/>
          <p:nvPr/>
        </p:nvSpPr>
        <p:spPr>
          <a:xfrm>
            <a:off x="3721100" y="1051481"/>
            <a:ext cx="1752600" cy="228268"/>
          </a:xfrm>
          <a:prstGeom prst="rect">
            <a:avLst/>
          </a:prstGeom>
        </p:spPr>
        <p:txBody>
          <a:bodyPr vert="horz" wrap="square" lIns="0" tIns="12700" rIns="0" bIns="0" rtlCol="0">
            <a:spAutoFit/>
          </a:bodyPr>
          <a:lstStyle/>
          <a:p>
            <a:pPr marL="12700">
              <a:spcBef>
                <a:spcPts val="100"/>
              </a:spcBef>
            </a:pPr>
            <a:r>
              <a:rPr lang="en-US" sz="1400" dirty="0">
                <a:latin typeface="+mn-lt"/>
                <a:cs typeface="Source Sans Pro"/>
              </a:rPr>
              <a:t>Calendar Last 30-Days</a:t>
            </a:r>
            <a:endParaRPr sz="1400" dirty="0">
              <a:latin typeface="+mn-lt"/>
              <a:cs typeface="Source Sans Pro"/>
            </a:endParaRPr>
          </a:p>
        </p:txBody>
      </p:sp>
      <p:sp>
        <p:nvSpPr>
          <p:cNvPr id="93" name="object 16">
            <a:extLst>
              <a:ext uri="{FF2B5EF4-FFF2-40B4-BE49-F238E27FC236}">
                <a16:creationId xmlns:a16="http://schemas.microsoft.com/office/drawing/2014/main" id="{D1C50B33-ACF6-9190-896E-A8A3775BCA45}"/>
              </a:ext>
            </a:extLst>
          </p:cNvPr>
          <p:cNvSpPr txBox="1"/>
          <p:nvPr/>
        </p:nvSpPr>
        <p:spPr>
          <a:xfrm>
            <a:off x="6464300" y="1051481"/>
            <a:ext cx="1752600" cy="228268"/>
          </a:xfrm>
          <a:prstGeom prst="rect">
            <a:avLst/>
          </a:prstGeom>
        </p:spPr>
        <p:txBody>
          <a:bodyPr vert="horz" wrap="square" lIns="0" tIns="12700" rIns="0" bIns="0" rtlCol="0">
            <a:spAutoFit/>
          </a:bodyPr>
          <a:lstStyle/>
          <a:p>
            <a:pPr marL="12700">
              <a:spcBef>
                <a:spcPts val="100"/>
              </a:spcBef>
            </a:pPr>
            <a:r>
              <a:rPr lang="en-US" sz="1400" dirty="0">
                <a:latin typeface="+mn-lt"/>
                <a:cs typeface="Source Sans Pro"/>
              </a:rPr>
              <a:t>Calendar Last 90-Days</a:t>
            </a:r>
          </a:p>
        </p:txBody>
      </p:sp>
      <p:sp>
        <p:nvSpPr>
          <p:cNvPr id="18" name="object 16">
            <a:extLst>
              <a:ext uri="{FF2B5EF4-FFF2-40B4-BE49-F238E27FC236}">
                <a16:creationId xmlns:a16="http://schemas.microsoft.com/office/drawing/2014/main" id="{2AFD7C7F-1C41-34A0-9D35-95B76EB449FF}"/>
              </a:ext>
            </a:extLst>
          </p:cNvPr>
          <p:cNvSpPr txBox="1"/>
          <p:nvPr/>
        </p:nvSpPr>
        <p:spPr>
          <a:xfrm>
            <a:off x="9173633" y="1051481"/>
            <a:ext cx="1752600" cy="228268"/>
          </a:xfrm>
          <a:prstGeom prst="rect">
            <a:avLst/>
          </a:prstGeom>
        </p:spPr>
        <p:txBody>
          <a:bodyPr vert="horz" wrap="square" lIns="0" tIns="12700" rIns="0" bIns="0" rtlCol="0">
            <a:spAutoFit/>
          </a:bodyPr>
          <a:lstStyle/>
          <a:p>
            <a:pPr marL="12700" algn="ctr">
              <a:spcBef>
                <a:spcPts val="100"/>
              </a:spcBef>
              <a:spcAft>
                <a:spcPts val="600"/>
              </a:spcAft>
            </a:pPr>
            <a:r>
              <a:rPr lang="en-IN" sz="1400" dirty="0">
                <a:latin typeface="+mn-lt"/>
              </a:rPr>
              <a:t>Change Priority</a:t>
            </a:r>
          </a:p>
        </p:txBody>
      </p:sp>
      <p:sp>
        <p:nvSpPr>
          <p:cNvPr id="19" name="object 16">
            <a:extLst>
              <a:ext uri="{FF2B5EF4-FFF2-40B4-BE49-F238E27FC236}">
                <a16:creationId xmlns:a16="http://schemas.microsoft.com/office/drawing/2014/main" id="{E8347E49-7BFF-A3AB-5302-E8CD078CD728}"/>
              </a:ext>
            </a:extLst>
          </p:cNvPr>
          <p:cNvSpPr txBox="1"/>
          <p:nvPr/>
        </p:nvSpPr>
        <p:spPr>
          <a:xfrm>
            <a:off x="11916833" y="1051481"/>
            <a:ext cx="1752600" cy="228268"/>
          </a:xfrm>
          <a:prstGeom prst="rect">
            <a:avLst/>
          </a:prstGeom>
        </p:spPr>
        <p:txBody>
          <a:bodyPr vert="horz" wrap="square" lIns="0" tIns="12700" rIns="0" bIns="0" rtlCol="0">
            <a:spAutoFit/>
          </a:bodyPr>
          <a:lstStyle/>
          <a:p>
            <a:pPr marL="12700" algn="ctr">
              <a:spcBef>
                <a:spcPts val="100"/>
              </a:spcBef>
              <a:spcAft>
                <a:spcPts val="600"/>
              </a:spcAft>
            </a:pPr>
            <a:r>
              <a:rPr lang="en-IN" sz="1400" dirty="0">
                <a:latin typeface="+mn-lt"/>
              </a:rPr>
              <a:t>Closed Captions</a:t>
            </a:r>
          </a:p>
        </p:txBody>
      </p:sp>
      <p:sp>
        <p:nvSpPr>
          <p:cNvPr id="22" name="object 16">
            <a:extLst>
              <a:ext uri="{FF2B5EF4-FFF2-40B4-BE49-F238E27FC236}">
                <a16:creationId xmlns:a16="http://schemas.microsoft.com/office/drawing/2014/main" id="{7826E858-C4AD-39B9-78F1-BE3FF05637F1}"/>
              </a:ext>
            </a:extLst>
          </p:cNvPr>
          <p:cNvSpPr txBox="1"/>
          <p:nvPr/>
        </p:nvSpPr>
        <p:spPr>
          <a:xfrm>
            <a:off x="14710833" y="1051481"/>
            <a:ext cx="1752600" cy="228268"/>
          </a:xfrm>
          <a:prstGeom prst="rect">
            <a:avLst/>
          </a:prstGeom>
        </p:spPr>
        <p:txBody>
          <a:bodyPr vert="horz" wrap="square" lIns="0" tIns="12700" rIns="0" bIns="0" rtlCol="0">
            <a:spAutoFit/>
          </a:bodyPr>
          <a:lstStyle/>
          <a:p>
            <a:pPr marL="12700" algn="ctr">
              <a:spcBef>
                <a:spcPts val="100"/>
              </a:spcBef>
              <a:spcAft>
                <a:spcPts val="600"/>
              </a:spcAft>
            </a:pPr>
            <a:r>
              <a:rPr lang="en-IN" sz="1400" dirty="0">
                <a:latin typeface="+mn-lt"/>
              </a:rPr>
              <a:t>Cloud Settings</a:t>
            </a:r>
          </a:p>
        </p:txBody>
      </p:sp>
      <p:sp>
        <p:nvSpPr>
          <p:cNvPr id="43" name="object 16">
            <a:extLst>
              <a:ext uri="{FF2B5EF4-FFF2-40B4-BE49-F238E27FC236}">
                <a16:creationId xmlns:a16="http://schemas.microsoft.com/office/drawing/2014/main" id="{0D9D3DFF-E5C5-5889-DC5E-BCB57E6604FE}"/>
              </a:ext>
            </a:extLst>
          </p:cNvPr>
          <p:cNvSpPr txBox="1"/>
          <p:nvPr/>
        </p:nvSpPr>
        <p:spPr>
          <a:xfrm>
            <a:off x="1064577" y="3760815"/>
            <a:ext cx="1513523"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cs typeface="Source Sans Pro"/>
              </a:rPr>
              <a:t>Combine</a:t>
            </a:r>
            <a:endParaRPr sz="1400" dirty="0">
              <a:latin typeface="+mn-lt"/>
              <a:cs typeface="Source Sans Pro"/>
            </a:endParaRPr>
          </a:p>
        </p:txBody>
      </p:sp>
      <p:sp>
        <p:nvSpPr>
          <p:cNvPr id="13" name="object 16">
            <a:extLst>
              <a:ext uri="{FF2B5EF4-FFF2-40B4-BE49-F238E27FC236}">
                <a16:creationId xmlns:a16="http://schemas.microsoft.com/office/drawing/2014/main" id="{70D8ACF5-828D-1D86-A983-5027E836F4C5}"/>
              </a:ext>
            </a:extLst>
          </p:cNvPr>
          <p:cNvSpPr txBox="1"/>
          <p:nvPr/>
        </p:nvSpPr>
        <p:spPr>
          <a:xfrm>
            <a:off x="3770094" y="3760815"/>
            <a:ext cx="1513523"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cs typeface="Source Sans Pro"/>
              </a:rPr>
              <a:t>Continuity of Care</a:t>
            </a:r>
            <a:endParaRPr sz="1400" dirty="0">
              <a:latin typeface="+mn-lt"/>
              <a:cs typeface="Source Sans Pro"/>
            </a:endParaRPr>
          </a:p>
        </p:txBody>
      </p:sp>
      <p:sp>
        <p:nvSpPr>
          <p:cNvPr id="17" name="object 16">
            <a:extLst>
              <a:ext uri="{FF2B5EF4-FFF2-40B4-BE49-F238E27FC236}">
                <a16:creationId xmlns:a16="http://schemas.microsoft.com/office/drawing/2014/main" id="{9E20C6AA-FE38-21CA-8BB6-F34CDAADDB18}"/>
              </a:ext>
            </a:extLst>
          </p:cNvPr>
          <p:cNvSpPr txBox="1"/>
          <p:nvPr/>
        </p:nvSpPr>
        <p:spPr>
          <a:xfrm>
            <a:off x="6387836" y="3760815"/>
            <a:ext cx="1611776"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Cursor Select 2 Color</a:t>
            </a:r>
          </a:p>
        </p:txBody>
      </p:sp>
      <p:sp>
        <p:nvSpPr>
          <p:cNvPr id="23" name="object 16">
            <a:extLst>
              <a:ext uri="{FF2B5EF4-FFF2-40B4-BE49-F238E27FC236}">
                <a16:creationId xmlns:a16="http://schemas.microsoft.com/office/drawing/2014/main" id="{940F96FF-16DF-DABE-AEFD-DA77016C74CF}"/>
              </a:ext>
            </a:extLst>
          </p:cNvPr>
          <p:cNvSpPr txBox="1"/>
          <p:nvPr/>
        </p:nvSpPr>
        <p:spPr>
          <a:xfrm>
            <a:off x="9373990" y="3760815"/>
            <a:ext cx="1611776" cy="228268"/>
          </a:xfrm>
          <a:prstGeom prst="rect">
            <a:avLst/>
          </a:prstGeom>
        </p:spPr>
        <p:txBody>
          <a:bodyPr vert="horz" wrap="square" lIns="0" tIns="12700" rIns="0" bIns="0" rtlCol="0">
            <a:spAutoFit/>
          </a:bodyPr>
          <a:lstStyle/>
          <a:p>
            <a:r>
              <a:rPr lang="en-IN" sz="1400" dirty="0">
                <a:effectLst/>
                <a:latin typeface="+mn-lt"/>
              </a:rPr>
              <a:t>Close Parenthesis</a:t>
            </a:r>
            <a:endParaRPr lang="en-IN" sz="1400" dirty="0">
              <a:latin typeface="+mn-lt"/>
            </a:endParaRPr>
          </a:p>
        </p:txBody>
      </p:sp>
      <p:pic>
        <p:nvPicPr>
          <p:cNvPr id="32" name="Picture Placeholder 31">
            <a:extLst>
              <a:ext uri="{FF2B5EF4-FFF2-40B4-BE49-F238E27FC236}">
                <a16:creationId xmlns:a16="http://schemas.microsoft.com/office/drawing/2014/main" id="{904C8393-5206-B86C-CAB3-90E3BBC087D7}"/>
              </a:ext>
            </a:extLst>
          </p:cNvPr>
          <p:cNvPicPr>
            <a:picLocks noGrp="1" noChangeAspect="1"/>
          </p:cNvPicPr>
          <p:nvPr>
            <p:ph type="pic" sz="quarter" idx="13"/>
          </p:nvPr>
        </p:nvPicPr>
        <p:blipFill>
          <a:blip>
            <a:extLst>
              <a:ext uri="{96DAC541-7B7A-43D3-8B79-37D633B846F1}">
                <asvg:svgBlip xmlns:asvg="http://schemas.microsoft.com/office/drawing/2016/SVG/main" r:embed="rId10"/>
              </a:ext>
            </a:extLst>
          </a:blip>
          <a:srcRect/>
          <a:stretch>
            <a:fillRect/>
          </a:stretch>
        </p:blipFill>
        <p:spPr/>
      </p:pic>
    </p:spTree>
    <p:extLst>
      <p:ext uri="{BB962C8B-B14F-4D97-AF65-F5344CB8AC3E}">
        <p14:creationId xmlns:p14="http://schemas.microsoft.com/office/powerpoint/2010/main" val="3435699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763A27-0C12-4838-B379-E3134E0BBD6C}"/>
              </a:ext>
            </a:extLst>
          </p:cNvPr>
          <p:cNvSpPr>
            <a:spLocks noGrp="1"/>
          </p:cNvSpPr>
          <p:nvPr>
            <p:ph type="title"/>
          </p:nvPr>
        </p:nvSpPr>
        <p:spPr/>
        <p:txBody>
          <a:bodyPr/>
          <a:lstStyle/>
          <a:p>
            <a:r>
              <a:rPr lang="en-US" dirty="0"/>
              <a:t>Considerations</a:t>
            </a:r>
          </a:p>
        </p:txBody>
      </p:sp>
      <p:sp>
        <p:nvSpPr>
          <p:cNvPr id="5" name="Text Placeholder 4">
            <a:extLst>
              <a:ext uri="{FF2B5EF4-FFF2-40B4-BE49-F238E27FC236}">
                <a16:creationId xmlns:a16="http://schemas.microsoft.com/office/drawing/2014/main" id="{03C986A0-EECF-45A0-9ED4-4EC0075D4F90}"/>
              </a:ext>
            </a:extLst>
          </p:cNvPr>
          <p:cNvSpPr>
            <a:spLocks noGrp="1"/>
          </p:cNvSpPr>
          <p:nvPr>
            <p:ph type="body" idx="1"/>
          </p:nvPr>
        </p:nvSpPr>
        <p:spPr>
          <a:xfrm>
            <a:off x="743172" y="1783645"/>
            <a:ext cx="10341155" cy="520192"/>
          </a:xfrm>
        </p:spPr>
        <p:txBody>
          <a:bodyPr/>
          <a:lstStyle/>
          <a:p>
            <a:r>
              <a:rPr lang="en-US" dirty="0"/>
              <a:t>Things to consider before using these icons</a:t>
            </a:r>
          </a:p>
        </p:txBody>
      </p:sp>
      <p:sp>
        <p:nvSpPr>
          <p:cNvPr id="6" name="Content Placeholder 5">
            <a:extLst>
              <a:ext uri="{FF2B5EF4-FFF2-40B4-BE49-F238E27FC236}">
                <a16:creationId xmlns:a16="http://schemas.microsoft.com/office/drawing/2014/main" id="{6F2003A5-B921-4205-844E-40751CE94562}"/>
              </a:ext>
            </a:extLst>
          </p:cNvPr>
          <p:cNvSpPr>
            <a:spLocks noGrp="1"/>
          </p:cNvSpPr>
          <p:nvPr>
            <p:ph sz="half" idx="2"/>
          </p:nvPr>
        </p:nvSpPr>
        <p:spPr>
          <a:xfrm>
            <a:off x="743171" y="2438400"/>
            <a:ext cx="10341155" cy="5524782"/>
          </a:xfrm>
        </p:spPr>
        <p:txBody>
          <a:bodyPr/>
          <a:lstStyle/>
          <a:p>
            <a:pPr marL="406394" indent="-406394">
              <a:buFont typeface="Arial" panose="020B0604020202020204" pitchFamily="34" charset="0"/>
              <a:buChar char="•"/>
            </a:pPr>
            <a:r>
              <a:rPr lang="en-IN" dirty="0"/>
              <a:t>All icons in this PPT are meant to be used in PowerPoint. In case you need vector version please download them from </a:t>
            </a:r>
            <a:r>
              <a:rPr lang="en-IN" dirty="0">
                <a:solidFill>
                  <a:schemeClr val="accent3"/>
                </a:solidFill>
                <a:hlinkClick r:id="rId2">
                  <a:extLst>
                    <a:ext uri="{A12FA001-AC4F-418D-AE19-62706E023703}">
                      <ahyp:hlinkClr xmlns:ahyp="http://schemas.microsoft.com/office/drawing/2018/hyperlinkcolor" val="tx"/>
                    </a:ext>
                  </a:extLst>
                </a:hlinkClick>
              </a:rPr>
              <a:t>our box folder</a:t>
            </a:r>
            <a:r>
              <a:rPr lang="en-IN" dirty="0"/>
              <a:t>.</a:t>
            </a:r>
          </a:p>
          <a:p>
            <a:pPr marL="406394" indent="-406394">
              <a:buFont typeface="Arial" panose="020B0604020202020204" pitchFamily="34" charset="0"/>
              <a:buChar char="•"/>
            </a:pPr>
            <a:r>
              <a:rPr lang="en-US" dirty="0"/>
              <a:t>Be aware to not change the icon proportions when you export it into your own presentation.</a:t>
            </a:r>
          </a:p>
          <a:p>
            <a:pPr marL="406394" indent="-406394">
              <a:buFont typeface="Arial" panose="020B0604020202020204" pitchFamily="34" charset="0"/>
              <a:buChar char="•"/>
            </a:pPr>
            <a:r>
              <a:rPr lang="en-US" dirty="0"/>
              <a:t>Be mindful to use the light or dark versions of the icons according to the background they will be placed on and remember you can use these icons in any GE HealthCare palette color.</a:t>
            </a:r>
          </a:p>
          <a:p>
            <a:pPr marL="406394" indent="-406394">
              <a:buFont typeface="Arial" panose="020B0604020202020204" pitchFamily="34" charset="0"/>
              <a:buChar char="•"/>
            </a:pPr>
            <a:r>
              <a:rPr lang="en-US" dirty="0"/>
              <a:t>All icons are organized alphabetically, you can go into “Find” in the Home tab and type the name of the icon you’re looking for to make your search easier.</a:t>
            </a:r>
          </a:p>
          <a:p>
            <a:pPr marL="406394" indent="-406394">
              <a:buFont typeface="Arial" panose="020B0604020202020204" pitchFamily="34" charset="0"/>
              <a:buChar char="•"/>
            </a:pPr>
            <a:r>
              <a:rPr lang="en-US" dirty="0"/>
              <a:t>In case the word you typed in your search doesn’t exist in this file, we suggest you try to search by keywords through </a:t>
            </a:r>
            <a:r>
              <a:rPr lang="en-US" dirty="0">
                <a:solidFill>
                  <a:schemeClr val="accent3"/>
                </a:solidFill>
                <a:hlinkClick r:id="rId3">
                  <a:extLst>
                    <a:ext uri="{A12FA001-AC4F-418D-AE19-62706E023703}">
                      <ahyp:hlinkClr xmlns:ahyp="http://schemas.microsoft.com/office/drawing/2018/hyperlinkcolor" val="tx"/>
                    </a:ext>
                  </a:extLst>
                </a:hlinkClick>
              </a:rPr>
              <a:t>this website</a:t>
            </a:r>
            <a:r>
              <a:rPr lang="en-US" dirty="0"/>
              <a:t>.</a:t>
            </a:r>
          </a:p>
          <a:p>
            <a:pPr marL="406394" indent="-406394">
              <a:buFont typeface="Arial" panose="020B0604020202020204" pitchFamily="34" charset="0"/>
              <a:buChar char="•"/>
            </a:pPr>
            <a:r>
              <a:rPr lang="en-US" b="0" i="0" u="none" strike="noStrike" dirty="0">
                <a:solidFill>
                  <a:srgbClr val="000000"/>
                </a:solidFill>
                <a:effectLst/>
                <a:latin typeface="Source Sans Pro" panose="020B0503030403020204" pitchFamily="34" charset="0"/>
              </a:rPr>
              <a:t>For more information on iconography, please refer to </a:t>
            </a:r>
            <a:r>
              <a:rPr lang="en-US" b="0" i="0" u="none" strike="noStrike" dirty="0">
                <a:solidFill>
                  <a:schemeClr val="accent3"/>
                </a:solidFill>
                <a:effectLst/>
                <a:latin typeface="Source Sans Pro" panose="020B0503030403020204" pitchFamily="34" charset="0"/>
                <a:hlinkClick r:id="rId4">
                  <a:extLst>
                    <a:ext uri="{A12FA001-AC4F-418D-AE19-62706E023703}">
                      <ahyp:hlinkClr xmlns:ahyp="http://schemas.microsoft.com/office/drawing/2018/hyperlinkcolor" val="tx"/>
                    </a:ext>
                  </a:extLst>
                </a:hlinkClick>
              </a:rPr>
              <a:t>this article</a:t>
            </a:r>
            <a:r>
              <a:rPr lang="en-US" b="0" i="0" u="none" strike="noStrike" dirty="0">
                <a:solidFill>
                  <a:srgbClr val="000000"/>
                </a:solidFill>
                <a:effectLst/>
                <a:latin typeface="Source Sans Pro" panose="020B0503030403020204" pitchFamily="34" charset="0"/>
              </a:rPr>
              <a:t> on The Beat</a:t>
            </a:r>
            <a:endParaRPr lang="en-US" dirty="0"/>
          </a:p>
        </p:txBody>
      </p:sp>
      <p:sp>
        <p:nvSpPr>
          <p:cNvPr id="2" name="Footer Placeholder 1">
            <a:extLst>
              <a:ext uri="{FF2B5EF4-FFF2-40B4-BE49-F238E27FC236}">
                <a16:creationId xmlns:a16="http://schemas.microsoft.com/office/drawing/2014/main" id="{14A3EC29-CDC6-4EDD-91C3-F5E7E03E1D5E}"/>
              </a:ext>
            </a:extLst>
          </p:cNvPr>
          <p:cNvSpPr>
            <a:spLocks noGrp="1"/>
          </p:cNvSpPr>
          <p:nvPr>
            <p:ph type="ftr" sz="quarter" idx="11"/>
          </p:nvPr>
        </p:nvSpPr>
        <p:spPr/>
        <p:txBody>
          <a:bodyPr/>
          <a:lstStyle/>
          <a:p>
            <a:r>
              <a:rPr lang="en-GB" dirty="0"/>
              <a:t>Ethos Design System (EDS) icons for PowerPoint</a:t>
            </a:r>
            <a:endParaRPr lang="en-US" dirty="0"/>
          </a:p>
        </p:txBody>
      </p:sp>
      <p:sp>
        <p:nvSpPr>
          <p:cNvPr id="3" name="Slide Number Placeholder 2">
            <a:extLst>
              <a:ext uri="{FF2B5EF4-FFF2-40B4-BE49-F238E27FC236}">
                <a16:creationId xmlns:a16="http://schemas.microsoft.com/office/drawing/2014/main" id="{6C703487-3EA1-4585-BAF2-A3E991AE4FCB}"/>
              </a:ext>
            </a:extLst>
          </p:cNvPr>
          <p:cNvSpPr>
            <a:spLocks noGrp="1"/>
          </p:cNvSpPr>
          <p:nvPr>
            <p:ph type="sldNum" sz="quarter" idx="12"/>
          </p:nvPr>
        </p:nvSpPr>
        <p:spPr/>
        <p:txBody>
          <a:bodyPr/>
          <a:lstStyle/>
          <a:p>
            <a:fld id="{339C9110-F427-4586-9638-A5638F41FBCD}" type="slidenum">
              <a:rPr lang="en-US" smtClean="0"/>
              <a:t>2</a:t>
            </a:fld>
            <a:endParaRPr lang="en-US"/>
          </a:p>
        </p:txBody>
      </p:sp>
    </p:spTree>
    <p:extLst>
      <p:ext uri="{BB962C8B-B14F-4D97-AF65-F5344CB8AC3E}">
        <p14:creationId xmlns:p14="http://schemas.microsoft.com/office/powerpoint/2010/main" val="10080766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1321753" y="1004336"/>
            <a:ext cx="836294"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Dashboard</a:t>
            </a:r>
            <a:endParaRPr sz="1400" dirty="0">
              <a:latin typeface="Source Sans Pro"/>
              <a:cs typeface="Source Sans Pro"/>
            </a:endParaRPr>
          </a:p>
        </p:txBody>
      </p:sp>
      <p:sp>
        <p:nvSpPr>
          <p:cNvPr id="13" name="object 13"/>
          <p:cNvSpPr txBox="1"/>
          <p:nvPr/>
        </p:nvSpPr>
        <p:spPr>
          <a:xfrm>
            <a:off x="4201160" y="1004336"/>
            <a:ext cx="71628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Database</a:t>
            </a:r>
            <a:endParaRPr sz="1400">
              <a:latin typeface="Source Sans Pro"/>
              <a:cs typeface="Source Sans Pro"/>
            </a:endParaRPr>
          </a:p>
        </p:txBody>
      </p:sp>
      <p:sp>
        <p:nvSpPr>
          <p:cNvPr id="14" name="object 14"/>
          <p:cNvSpPr txBox="1"/>
          <p:nvPr/>
        </p:nvSpPr>
        <p:spPr>
          <a:xfrm>
            <a:off x="6692407" y="1004336"/>
            <a:ext cx="123634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Database</a:t>
            </a:r>
            <a:r>
              <a:rPr sz="1400" spc="-70" dirty="0">
                <a:latin typeface="Source Sans Pro"/>
                <a:cs typeface="Source Sans Pro"/>
              </a:rPr>
              <a:t> </a:t>
            </a:r>
            <a:r>
              <a:rPr sz="1400" spc="-10" dirty="0">
                <a:latin typeface="Source Sans Pro"/>
                <a:cs typeface="Source Sans Pro"/>
              </a:rPr>
              <a:t>Export</a:t>
            </a:r>
            <a:endParaRPr sz="1400" dirty="0">
              <a:latin typeface="Source Sans Pro"/>
              <a:cs typeface="Source Sans Pro"/>
            </a:endParaRPr>
          </a:p>
        </p:txBody>
      </p:sp>
      <p:sp>
        <p:nvSpPr>
          <p:cNvPr id="15" name="object 15"/>
          <p:cNvSpPr txBox="1"/>
          <p:nvPr/>
        </p:nvSpPr>
        <p:spPr>
          <a:xfrm>
            <a:off x="9357502" y="1004336"/>
            <a:ext cx="13531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Database</a:t>
            </a:r>
            <a:r>
              <a:rPr sz="1400" spc="-70" dirty="0">
                <a:latin typeface="Source Sans Pro"/>
                <a:cs typeface="Source Sans Pro"/>
              </a:rPr>
              <a:t> </a:t>
            </a:r>
            <a:r>
              <a:rPr sz="1400" spc="-10" dirty="0">
                <a:latin typeface="Source Sans Pro"/>
                <a:cs typeface="Source Sans Pro"/>
              </a:rPr>
              <a:t>Remove</a:t>
            </a:r>
            <a:endParaRPr sz="1400">
              <a:latin typeface="Source Sans Pro"/>
              <a:cs typeface="Source Sans Pro"/>
            </a:endParaRPr>
          </a:p>
        </p:txBody>
      </p:sp>
      <p:sp>
        <p:nvSpPr>
          <p:cNvPr id="16" name="object 16"/>
          <p:cNvSpPr txBox="1"/>
          <p:nvPr/>
        </p:nvSpPr>
        <p:spPr>
          <a:xfrm>
            <a:off x="12164253" y="1004336"/>
            <a:ext cx="12598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Database</a:t>
            </a:r>
            <a:r>
              <a:rPr sz="1400" spc="-70" dirty="0">
                <a:latin typeface="Source Sans Pro"/>
                <a:cs typeface="Source Sans Pro"/>
              </a:rPr>
              <a:t> </a:t>
            </a:r>
            <a:r>
              <a:rPr sz="1400" spc="-10" dirty="0">
                <a:latin typeface="Source Sans Pro"/>
                <a:cs typeface="Source Sans Pro"/>
              </a:rPr>
              <a:t>Search</a:t>
            </a:r>
            <a:endParaRPr sz="1400" dirty="0">
              <a:latin typeface="Source Sans Pro"/>
              <a:cs typeface="Source Sans Pro"/>
            </a:endParaRPr>
          </a:p>
        </p:txBody>
      </p:sp>
      <p:sp>
        <p:nvSpPr>
          <p:cNvPr id="17" name="object 17"/>
          <p:cNvSpPr txBox="1"/>
          <p:nvPr/>
        </p:nvSpPr>
        <p:spPr>
          <a:xfrm>
            <a:off x="14884082" y="1004336"/>
            <a:ext cx="14484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Database</a:t>
            </a:r>
            <a:r>
              <a:rPr sz="1400" spc="-70" dirty="0">
                <a:latin typeface="Source Sans Pro"/>
                <a:cs typeface="Source Sans Pro"/>
              </a:rPr>
              <a:t> </a:t>
            </a:r>
            <a:r>
              <a:rPr sz="1400" spc="-10" dirty="0">
                <a:latin typeface="Source Sans Pro"/>
                <a:cs typeface="Source Sans Pro"/>
              </a:rPr>
              <a:t>Validated</a:t>
            </a:r>
            <a:endParaRPr sz="1400" dirty="0">
              <a:latin typeface="Source Sans Pro"/>
              <a:cs typeface="Source Sans Pro"/>
            </a:endParaRPr>
          </a:p>
        </p:txBody>
      </p:sp>
      <p:sp>
        <p:nvSpPr>
          <p:cNvPr id="18" name="object 18"/>
          <p:cNvSpPr txBox="1"/>
          <p:nvPr/>
        </p:nvSpPr>
        <p:spPr>
          <a:xfrm>
            <a:off x="1485900" y="3711524"/>
            <a:ext cx="50800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Debug</a:t>
            </a:r>
            <a:endParaRPr sz="1400">
              <a:latin typeface="Source Sans Pro"/>
              <a:cs typeface="Source Sans Pro"/>
            </a:endParaRPr>
          </a:p>
        </p:txBody>
      </p:sp>
      <p:sp>
        <p:nvSpPr>
          <p:cNvPr id="19" name="object 19"/>
          <p:cNvSpPr txBox="1"/>
          <p:nvPr/>
        </p:nvSpPr>
        <p:spPr>
          <a:xfrm>
            <a:off x="4308792" y="3734404"/>
            <a:ext cx="50101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Delete</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2233AAA1-0A2F-73D2-19CA-7A13AB2D80E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1EB698F7-FD88-D1CC-4D7A-48DDE08B1031}"/>
              </a:ext>
            </a:extLst>
          </p:cNvPr>
          <p:cNvSpPr>
            <a:spLocks noGrp="1"/>
          </p:cNvSpPr>
          <p:nvPr>
            <p:ph type="sldNum" sz="quarter" idx="12"/>
          </p:nvPr>
        </p:nvSpPr>
        <p:spPr/>
        <p:txBody>
          <a:bodyPr/>
          <a:lstStyle/>
          <a:p>
            <a:fld id="{339C9110-F427-4586-9638-A5638F41FBCD}" type="slidenum">
              <a:rPr lang="en-US" smtClean="0"/>
              <a:pPr/>
              <a:t>20</a:t>
            </a:fld>
            <a:endParaRPr lang="en-US"/>
          </a:p>
        </p:txBody>
      </p:sp>
      <p:pic>
        <p:nvPicPr>
          <p:cNvPr id="52" name="Picture Placeholder 51">
            <a:extLst>
              <a:ext uri="{FF2B5EF4-FFF2-40B4-BE49-F238E27FC236}">
                <a16:creationId xmlns:a16="http://schemas.microsoft.com/office/drawing/2014/main" id="{CD71FBFE-28AD-0897-E68F-897F4D8F7AF9}"/>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a:fillRect/>
          </a:stretch>
        </p:blipFill>
        <p:spPr/>
      </p:pic>
      <p:pic>
        <p:nvPicPr>
          <p:cNvPr id="65" name="Picture Placeholder 64">
            <a:extLst>
              <a:ext uri="{FF2B5EF4-FFF2-40B4-BE49-F238E27FC236}">
                <a16:creationId xmlns:a16="http://schemas.microsoft.com/office/drawing/2014/main" id="{8C07B8F1-27E0-73DB-D4E0-D588F14FB899}"/>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67" name="Picture Placeholder 66">
            <a:extLst>
              <a:ext uri="{FF2B5EF4-FFF2-40B4-BE49-F238E27FC236}">
                <a16:creationId xmlns:a16="http://schemas.microsoft.com/office/drawing/2014/main" id="{CA640422-5857-2F83-2BE0-81CC6E3852AB}"/>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69" name="Picture Placeholder 68">
            <a:extLst>
              <a:ext uri="{FF2B5EF4-FFF2-40B4-BE49-F238E27FC236}">
                <a16:creationId xmlns:a16="http://schemas.microsoft.com/office/drawing/2014/main" id="{29E3F634-C40F-898E-6E7A-0B1F31DD41C9}"/>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71" name="Picture Placeholder 70">
            <a:extLst>
              <a:ext uri="{FF2B5EF4-FFF2-40B4-BE49-F238E27FC236}">
                <a16:creationId xmlns:a16="http://schemas.microsoft.com/office/drawing/2014/main" id="{7A91A8DF-94BA-5E5E-C460-AF71748B376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73" name="Picture Placeholder 72">
            <a:extLst>
              <a:ext uri="{FF2B5EF4-FFF2-40B4-BE49-F238E27FC236}">
                <a16:creationId xmlns:a16="http://schemas.microsoft.com/office/drawing/2014/main" id="{949977A0-EE1E-7AA7-2036-B0D84D4A543C}"/>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sp>
        <p:nvSpPr>
          <p:cNvPr id="22" name="object 2">
            <a:extLst>
              <a:ext uri="{FF2B5EF4-FFF2-40B4-BE49-F238E27FC236}">
                <a16:creationId xmlns:a16="http://schemas.microsoft.com/office/drawing/2014/main" id="{C552CF96-B8AC-E320-DFC2-10DF74378CE5}"/>
              </a:ext>
            </a:extLst>
          </p:cNvPr>
          <p:cNvSpPr txBox="1"/>
          <p:nvPr/>
        </p:nvSpPr>
        <p:spPr>
          <a:xfrm>
            <a:off x="6472872" y="3734404"/>
            <a:ext cx="16592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Delete</a:t>
            </a:r>
            <a:r>
              <a:rPr sz="1400" spc="-20" dirty="0">
                <a:latin typeface="Source Sans Pro"/>
                <a:cs typeface="Source Sans Pro"/>
              </a:rPr>
              <a:t> </a:t>
            </a:r>
            <a:r>
              <a:rPr sz="1400" dirty="0">
                <a:latin typeface="Source Sans Pro"/>
                <a:cs typeface="Source Sans Pro"/>
              </a:rPr>
              <a:t>All</a:t>
            </a:r>
            <a:r>
              <a:rPr sz="1400" spc="-15" dirty="0">
                <a:latin typeface="Source Sans Pro"/>
                <a:cs typeface="Source Sans Pro"/>
              </a:rPr>
              <a:t> </a:t>
            </a:r>
            <a:r>
              <a:rPr sz="1400" spc="-10" dirty="0">
                <a:latin typeface="Source Sans Pro"/>
                <a:cs typeface="Source Sans Pro"/>
              </a:rPr>
              <a:t>Annotations</a:t>
            </a:r>
            <a:endParaRPr sz="1400" dirty="0">
              <a:latin typeface="Source Sans Pro"/>
              <a:cs typeface="Source Sans Pro"/>
            </a:endParaRPr>
          </a:p>
        </p:txBody>
      </p:sp>
      <p:sp>
        <p:nvSpPr>
          <p:cNvPr id="24" name="object 3">
            <a:extLst>
              <a:ext uri="{FF2B5EF4-FFF2-40B4-BE49-F238E27FC236}">
                <a16:creationId xmlns:a16="http://schemas.microsoft.com/office/drawing/2014/main" id="{920CE8E5-1D5A-251C-9F17-C22F587118C9}"/>
              </a:ext>
            </a:extLst>
          </p:cNvPr>
          <p:cNvSpPr txBox="1"/>
          <p:nvPr/>
        </p:nvSpPr>
        <p:spPr>
          <a:xfrm>
            <a:off x="9399651" y="3734404"/>
            <a:ext cx="1258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Delete</a:t>
            </a:r>
            <a:r>
              <a:rPr sz="1400" spc="-20" dirty="0">
                <a:latin typeface="Source Sans Pro"/>
                <a:cs typeface="Source Sans Pro"/>
              </a:rPr>
              <a:t> </a:t>
            </a:r>
            <a:r>
              <a:rPr sz="1400" dirty="0">
                <a:latin typeface="Source Sans Pro"/>
                <a:cs typeface="Source Sans Pro"/>
              </a:rPr>
              <a:t>All</a:t>
            </a:r>
            <a:r>
              <a:rPr sz="1400" spc="-15" dirty="0">
                <a:latin typeface="Source Sans Pro"/>
                <a:cs typeface="Source Sans Pro"/>
              </a:rPr>
              <a:t> </a:t>
            </a:r>
            <a:r>
              <a:rPr sz="1400" spc="-10" dirty="0">
                <a:latin typeface="Source Sans Pro"/>
                <a:cs typeface="Source Sans Pro"/>
              </a:rPr>
              <a:t>Sheets</a:t>
            </a:r>
            <a:endParaRPr sz="1400">
              <a:latin typeface="Source Sans Pro"/>
              <a:cs typeface="Source Sans Pro"/>
            </a:endParaRPr>
          </a:p>
        </p:txBody>
      </p:sp>
      <p:sp>
        <p:nvSpPr>
          <p:cNvPr id="26" name="object 4">
            <a:extLst>
              <a:ext uri="{FF2B5EF4-FFF2-40B4-BE49-F238E27FC236}">
                <a16:creationId xmlns:a16="http://schemas.microsoft.com/office/drawing/2014/main" id="{31C59436-ABC5-BE96-6A09-D9CEE6DB6E35}"/>
              </a:ext>
            </a:extLst>
          </p:cNvPr>
          <p:cNvSpPr txBox="1"/>
          <p:nvPr/>
        </p:nvSpPr>
        <p:spPr>
          <a:xfrm>
            <a:off x="12307570" y="3734404"/>
            <a:ext cx="9626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Delete</a:t>
            </a:r>
            <a:r>
              <a:rPr sz="1400" spc="-45" dirty="0">
                <a:latin typeface="Source Sans Pro"/>
                <a:cs typeface="Source Sans Pro"/>
              </a:rPr>
              <a:t> </a:t>
            </a:r>
            <a:r>
              <a:rPr sz="1400" spc="-20" dirty="0">
                <a:latin typeface="Source Sans Pro"/>
                <a:cs typeface="Source Sans Pro"/>
              </a:rPr>
              <a:t>Sheet</a:t>
            </a:r>
            <a:endParaRPr sz="1400" dirty="0">
              <a:latin typeface="Source Sans Pro"/>
              <a:cs typeface="Source Sans Pro"/>
            </a:endParaRPr>
          </a:p>
        </p:txBody>
      </p:sp>
      <p:sp>
        <p:nvSpPr>
          <p:cNvPr id="28" name="object 5">
            <a:extLst>
              <a:ext uri="{FF2B5EF4-FFF2-40B4-BE49-F238E27FC236}">
                <a16:creationId xmlns:a16="http://schemas.microsoft.com/office/drawing/2014/main" id="{98B9F44D-75D3-D816-9EE5-D2FF4007406E}"/>
              </a:ext>
            </a:extLst>
          </p:cNvPr>
          <p:cNvSpPr txBox="1"/>
          <p:nvPr/>
        </p:nvSpPr>
        <p:spPr>
          <a:xfrm>
            <a:off x="14688542" y="3734404"/>
            <a:ext cx="1856739"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Delete</a:t>
            </a:r>
            <a:r>
              <a:rPr sz="1400" spc="-20" dirty="0">
                <a:latin typeface="Source Sans Pro"/>
                <a:cs typeface="Source Sans Pro"/>
              </a:rPr>
              <a:t> </a:t>
            </a:r>
            <a:r>
              <a:rPr sz="1400" dirty="0">
                <a:latin typeface="Source Sans Pro"/>
                <a:cs typeface="Source Sans Pro"/>
              </a:rPr>
              <a:t>Single</a:t>
            </a:r>
            <a:r>
              <a:rPr sz="1400" spc="-15" dirty="0">
                <a:latin typeface="Source Sans Pro"/>
                <a:cs typeface="Source Sans Pro"/>
              </a:rPr>
              <a:t> </a:t>
            </a:r>
            <a:r>
              <a:rPr sz="1400" spc="-10" dirty="0">
                <a:latin typeface="Source Sans Pro"/>
                <a:cs typeface="Source Sans Pro"/>
              </a:rPr>
              <a:t>Annotation</a:t>
            </a:r>
            <a:endParaRPr sz="1400" dirty="0">
              <a:latin typeface="Source Sans Pro"/>
              <a:cs typeface="Source Sans Pro"/>
            </a:endParaRPr>
          </a:p>
        </p:txBody>
      </p:sp>
      <p:sp>
        <p:nvSpPr>
          <p:cNvPr id="30" name="object 6">
            <a:extLst>
              <a:ext uri="{FF2B5EF4-FFF2-40B4-BE49-F238E27FC236}">
                <a16:creationId xmlns:a16="http://schemas.microsoft.com/office/drawing/2014/main" id="{0AA893CE-4875-74D0-E085-3DC22EDBFB9E}"/>
              </a:ext>
            </a:extLst>
          </p:cNvPr>
          <p:cNvSpPr txBox="1"/>
          <p:nvPr/>
        </p:nvSpPr>
        <p:spPr>
          <a:xfrm>
            <a:off x="1467167" y="6376192"/>
            <a:ext cx="54546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Detach</a:t>
            </a:r>
            <a:endParaRPr sz="1400" dirty="0">
              <a:latin typeface="Source Sans Pro"/>
              <a:cs typeface="Source Sans Pro"/>
            </a:endParaRPr>
          </a:p>
        </p:txBody>
      </p:sp>
      <p:sp>
        <p:nvSpPr>
          <p:cNvPr id="32" name="object 7">
            <a:extLst>
              <a:ext uri="{FF2B5EF4-FFF2-40B4-BE49-F238E27FC236}">
                <a16:creationId xmlns:a16="http://schemas.microsoft.com/office/drawing/2014/main" id="{DE72816F-DE42-9D5D-5F18-9250B5C1DFDD}"/>
              </a:ext>
            </a:extLst>
          </p:cNvPr>
          <p:cNvSpPr txBox="1"/>
          <p:nvPr/>
        </p:nvSpPr>
        <p:spPr>
          <a:xfrm>
            <a:off x="4396740" y="6376192"/>
            <a:ext cx="32512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Diet</a:t>
            </a:r>
            <a:endParaRPr sz="1400" dirty="0">
              <a:latin typeface="Source Sans Pro"/>
              <a:cs typeface="Source Sans Pro"/>
            </a:endParaRPr>
          </a:p>
        </p:txBody>
      </p:sp>
      <p:sp>
        <p:nvSpPr>
          <p:cNvPr id="34" name="object 8">
            <a:extLst>
              <a:ext uri="{FF2B5EF4-FFF2-40B4-BE49-F238E27FC236}">
                <a16:creationId xmlns:a16="http://schemas.microsoft.com/office/drawing/2014/main" id="{008093F1-189C-7469-1F37-BC2FB91F7251}"/>
              </a:ext>
            </a:extLst>
          </p:cNvPr>
          <p:cNvSpPr txBox="1"/>
          <p:nvPr/>
        </p:nvSpPr>
        <p:spPr>
          <a:xfrm>
            <a:off x="6896316" y="6376192"/>
            <a:ext cx="77851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Difference</a:t>
            </a:r>
            <a:endParaRPr sz="1400" dirty="0">
              <a:latin typeface="Source Sans Pro"/>
              <a:cs typeface="Source Sans Pro"/>
            </a:endParaRPr>
          </a:p>
        </p:txBody>
      </p:sp>
      <p:sp>
        <p:nvSpPr>
          <p:cNvPr id="36" name="object 9">
            <a:extLst>
              <a:ext uri="{FF2B5EF4-FFF2-40B4-BE49-F238E27FC236}">
                <a16:creationId xmlns:a16="http://schemas.microsoft.com/office/drawing/2014/main" id="{F613B276-8E4B-2213-DF2D-7315B9D4AC82}"/>
              </a:ext>
            </a:extLst>
          </p:cNvPr>
          <p:cNvSpPr txBox="1"/>
          <p:nvPr/>
        </p:nvSpPr>
        <p:spPr>
          <a:xfrm>
            <a:off x="9696132" y="6376192"/>
            <a:ext cx="69913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Digestive</a:t>
            </a:r>
            <a:endParaRPr sz="1400" dirty="0">
              <a:latin typeface="Source Sans Pro"/>
              <a:cs typeface="Source Sans Pro"/>
            </a:endParaRPr>
          </a:p>
        </p:txBody>
      </p:sp>
      <p:sp>
        <p:nvSpPr>
          <p:cNvPr id="38" name="object 10">
            <a:extLst>
              <a:ext uri="{FF2B5EF4-FFF2-40B4-BE49-F238E27FC236}">
                <a16:creationId xmlns:a16="http://schemas.microsoft.com/office/drawing/2014/main" id="{067EF778-EBE3-6B68-7256-3CFF92D670F2}"/>
              </a:ext>
            </a:extLst>
          </p:cNvPr>
          <p:cNvSpPr txBox="1"/>
          <p:nvPr/>
        </p:nvSpPr>
        <p:spPr>
          <a:xfrm>
            <a:off x="12164253" y="6376192"/>
            <a:ext cx="12725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Disk</a:t>
            </a:r>
            <a:r>
              <a:rPr sz="1400" spc="-30" dirty="0">
                <a:latin typeface="Source Sans Pro"/>
                <a:cs typeface="Source Sans Pro"/>
              </a:rPr>
              <a:t> </a:t>
            </a:r>
            <a:r>
              <a:rPr sz="1400" dirty="0">
                <a:latin typeface="Source Sans Pro"/>
                <a:cs typeface="Source Sans Pro"/>
              </a:rPr>
              <a:t>Space</a:t>
            </a:r>
            <a:r>
              <a:rPr sz="1400" spc="-15"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25" dirty="0">
                <a:latin typeface="Source Sans Pro"/>
                <a:cs typeface="Source Sans Pro"/>
              </a:rPr>
              <a:t>25%</a:t>
            </a:r>
            <a:endParaRPr sz="1400" dirty="0">
              <a:latin typeface="Source Sans Pro"/>
              <a:cs typeface="Source Sans Pro"/>
            </a:endParaRPr>
          </a:p>
        </p:txBody>
      </p:sp>
      <p:sp>
        <p:nvSpPr>
          <p:cNvPr id="39" name="object 11">
            <a:extLst>
              <a:ext uri="{FF2B5EF4-FFF2-40B4-BE49-F238E27FC236}">
                <a16:creationId xmlns:a16="http://schemas.microsoft.com/office/drawing/2014/main" id="{B33CBEE0-3261-EE6E-6A9A-D6534F1756CA}"/>
              </a:ext>
            </a:extLst>
          </p:cNvPr>
          <p:cNvSpPr txBox="1"/>
          <p:nvPr/>
        </p:nvSpPr>
        <p:spPr>
          <a:xfrm>
            <a:off x="14972030" y="6376192"/>
            <a:ext cx="12725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Disk</a:t>
            </a:r>
            <a:r>
              <a:rPr sz="1400" spc="-30" dirty="0">
                <a:latin typeface="Source Sans Pro"/>
                <a:cs typeface="Source Sans Pro"/>
              </a:rPr>
              <a:t> </a:t>
            </a:r>
            <a:r>
              <a:rPr sz="1400" dirty="0">
                <a:latin typeface="Source Sans Pro"/>
                <a:cs typeface="Source Sans Pro"/>
              </a:rPr>
              <a:t>Space</a:t>
            </a:r>
            <a:r>
              <a:rPr sz="1400" spc="-15"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25" dirty="0">
                <a:latin typeface="Source Sans Pro"/>
                <a:cs typeface="Source Sans Pro"/>
              </a:rPr>
              <a:t>50%</a:t>
            </a:r>
            <a:endParaRPr sz="1400" dirty="0">
              <a:latin typeface="Source Sans Pro"/>
              <a:cs typeface="Source Sans Pro"/>
            </a:endParaRPr>
          </a:p>
        </p:txBody>
      </p:sp>
      <p:pic>
        <p:nvPicPr>
          <p:cNvPr id="63" name="Picture Placeholder 62">
            <a:extLst>
              <a:ext uri="{FF2B5EF4-FFF2-40B4-BE49-F238E27FC236}">
                <a16:creationId xmlns:a16="http://schemas.microsoft.com/office/drawing/2014/main" id="{6DFE1A4B-446D-B271-F189-5274192936A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91" name="Picture Placeholder 90">
            <a:extLst>
              <a:ext uri="{FF2B5EF4-FFF2-40B4-BE49-F238E27FC236}">
                <a16:creationId xmlns:a16="http://schemas.microsoft.com/office/drawing/2014/main" id="{596B698F-1BE2-72BA-ACE8-990F74EE59ED}"/>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93" name="Picture Placeholder 92">
            <a:extLst>
              <a:ext uri="{FF2B5EF4-FFF2-40B4-BE49-F238E27FC236}">
                <a16:creationId xmlns:a16="http://schemas.microsoft.com/office/drawing/2014/main" id="{3C552ADC-30C8-DCF8-866B-BA2234530729}"/>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137" name="Picture Placeholder 136">
            <a:extLst>
              <a:ext uri="{FF2B5EF4-FFF2-40B4-BE49-F238E27FC236}">
                <a16:creationId xmlns:a16="http://schemas.microsoft.com/office/drawing/2014/main" id="{A463AA53-5A2B-DC35-4DB1-71A9B010199D}"/>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139" name="Picture Placeholder 138">
            <a:extLst>
              <a:ext uri="{FF2B5EF4-FFF2-40B4-BE49-F238E27FC236}">
                <a16:creationId xmlns:a16="http://schemas.microsoft.com/office/drawing/2014/main" id="{B8A178EF-A524-A3DA-AAFE-D01B4D3EAC1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41" name="Picture Placeholder 140">
            <a:extLst>
              <a:ext uri="{FF2B5EF4-FFF2-40B4-BE49-F238E27FC236}">
                <a16:creationId xmlns:a16="http://schemas.microsoft.com/office/drawing/2014/main" id="{F8F1ADB5-8B23-EE21-3719-B49209E587E2}"/>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43" name="Picture Placeholder 142">
            <a:extLst>
              <a:ext uri="{FF2B5EF4-FFF2-40B4-BE49-F238E27FC236}">
                <a16:creationId xmlns:a16="http://schemas.microsoft.com/office/drawing/2014/main" id="{0288A82E-1E00-9D19-FA52-D56C42571F02}"/>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45" name="Picture Placeholder 144">
            <a:extLst>
              <a:ext uri="{FF2B5EF4-FFF2-40B4-BE49-F238E27FC236}">
                <a16:creationId xmlns:a16="http://schemas.microsoft.com/office/drawing/2014/main" id="{77D8E609-C959-356D-600B-FB668BDC0059}"/>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61" name="Picture Placeholder 160">
            <a:extLst>
              <a:ext uri="{FF2B5EF4-FFF2-40B4-BE49-F238E27FC236}">
                <a16:creationId xmlns:a16="http://schemas.microsoft.com/office/drawing/2014/main" id="{79D81971-543E-A486-6D07-7406240A0B6B}"/>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159" name="Picture Placeholder 158">
            <a:extLst>
              <a:ext uri="{FF2B5EF4-FFF2-40B4-BE49-F238E27FC236}">
                <a16:creationId xmlns:a16="http://schemas.microsoft.com/office/drawing/2014/main" id="{2DCF29F9-8A61-7851-7945-658518E9F8AD}"/>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grpSp>
        <p:nvGrpSpPr>
          <p:cNvPr id="5" name="Group 4">
            <a:extLst>
              <a:ext uri="{FF2B5EF4-FFF2-40B4-BE49-F238E27FC236}">
                <a16:creationId xmlns:a16="http://schemas.microsoft.com/office/drawing/2014/main" id="{771ABC21-42A3-336D-408A-E088E200D09A}"/>
              </a:ext>
            </a:extLst>
          </p:cNvPr>
          <p:cNvGrpSpPr/>
          <p:nvPr/>
        </p:nvGrpSpPr>
        <p:grpSpPr>
          <a:xfrm>
            <a:off x="12361187" y="6993465"/>
            <a:ext cx="885053" cy="825262"/>
            <a:chOff x="12361187" y="6993465"/>
            <a:chExt cx="885053" cy="825262"/>
          </a:xfrm>
        </p:grpSpPr>
        <p:sp>
          <p:nvSpPr>
            <p:cNvPr id="3" name="Freeform 2">
              <a:extLst>
                <a:ext uri="{FF2B5EF4-FFF2-40B4-BE49-F238E27FC236}">
                  <a16:creationId xmlns:a16="http://schemas.microsoft.com/office/drawing/2014/main" id="{3EDB47E9-8F07-0016-1637-AF66F85763D2}"/>
                </a:ext>
              </a:extLst>
            </p:cNvPr>
            <p:cNvSpPr/>
            <p:nvPr/>
          </p:nvSpPr>
          <p:spPr>
            <a:xfrm>
              <a:off x="12361187" y="6993465"/>
              <a:ext cx="885053" cy="825262"/>
            </a:xfrm>
            <a:custGeom>
              <a:avLst/>
              <a:gdLst>
                <a:gd name="connsiteX0" fmla="*/ 884841 w 885053"/>
                <a:gd name="connsiteY0" fmla="*/ 493983 h 825262"/>
                <a:gd name="connsiteX1" fmla="*/ 766891 w 885053"/>
                <a:gd name="connsiteY1" fmla="*/ 22412 h 825262"/>
                <a:gd name="connsiteX2" fmla="*/ 737403 w 885053"/>
                <a:gd name="connsiteY2" fmla="*/ 13 h 825262"/>
                <a:gd name="connsiteX3" fmla="*/ 147650 w 885053"/>
                <a:gd name="connsiteY3" fmla="*/ 13 h 825262"/>
                <a:gd name="connsiteX4" fmla="*/ 118163 w 885053"/>
                <a:gd name="connsiteY4" fmla="*/ 22412 h 825262"/>
                <a:gd name="connsiteX5" fmla="*/ 212 w 885053"/>
                <a:gd name="connsiteY5" fmla="*/ 493983 h 825262"/>
                <a:gd name="connsiteX6" fmla="*/ 212 w 885053"/>
                <a:gd name="connsiteY6" fmla="*/ 501057 h 825262"/>
                <a:gd name="connsiteX7" fmla="*/ 212 w 885053"/>
                <a:gd name="connsiteY7" fmla="*/ 766316 h 825262"/>
                <a:gd name="connsiteX8" fmla="*/ 59188 w 885053"/>
                <a:gd name="connsiteY8" fmla="*/ 825263 h 825262"/>
                <a:gd name="connsiteX9" fmla="*/ 825866 w 885053"/>
                <a:gd name="connsiteY9" fmla="*/ 825263 h 825262"/>
                <a:gd name="connsiteX10" fmla="*/ 884841 w 885053"/>
                <a:gd name="connsiteY10" fmla="*/ 766316 h 825262"/>
                <a:gd name="connsiteX11" fmla="*/ 884841 w 885053"/>
                <a:gd name="connsiteY11" fmla="*/ 501057 h 825262"/>
                <a:gd name="connsiteX12" fmla="*/ 884841 w 885053"/>
                <a:gd name="connsiteY12" fmla="*/ 493983 h 825262"/>
                <a:gd name="connsiteX13" fmla="*/ 170651 w 885053"/>
                <a:gd name="connsiteY13" fmla="*/ 58959 h 825262"/>
                <a:gd name="connsiteX14" fmla="*/ 714403 w 885053"/>
                <a:gd name="connsiteY14" fmla="*/ 58959 h 825262"/>
                <a:gd name="connsiteX15" fmla="*/ 817609 w 885053"/>
                <a:gd name="connsiteY15" fmla="*/ 471584 h 825262"/>
                <a:gd name="connsiteX16" fmla="*/ 67444 w 885053"/>
                <a:gd name="connsiteY16" fmla="*/ 471584 h 825262"/>
                <a:gd name="connsiteX17" fmla="*/ 170651 w 885053"/>
                <a:gd name="connsiteY17" fmla="*/ 58959 h 825262"/>
                <a:gd name="connsiteX18" fmla="*/ 825866 w 885053"/>
                <a:gd name="connsiteY18" fmla="*/ 766316 h 825262"/>
                <a:gd name="connsiteX19" fmla="*/ 59188 w 885053"/>
                <a:gd name="connsiteY19" fmla="*/ 766316 h 825262"/>
                <a:gd name="connsiteX20" fmla="*/ 59188 w 885053"/>
                <a:gd name="connsiteY20" fmla="*/ 530530 h 825262"/>
                <a:gd name="connsiteX21" fmla="*/ 825866 w 885053"/>
                <a:gd name="connsiteY21" fmla="*/ 530530 h 825262"/>
                <a:gd name="connsiteX22" fmla="*/ 825866 w 885053"/>
                <a:gd name="connsiteY22" fmla="*/ 766316 h 825262"/>
                <a:gd name="connsiteX23" fmla="*/ 442527 w 885053"/>
                <a:gd name="connsiteY23" fmla="*/ 412637 h 825262"/>
                <a:gd name="connsiteX24" fmla="*/ 648940 w 885053"/>
                <a:gd name="connsiteY24" fmla="*/ 265271 h 825262"/>
                <a:gd name="connsiteX25" fmla="*/ 442527 w 885053"/>
                <a:gd name="connsiteY25" fmla="*/ 117906 h 825262"/>
                <a:gd name="connsiteX26" fmla="*/ 236113 w 885053"/>
                <a:gd name="connsiteY26" fmla="*/ 265271 h 825262"/>
                <a:gd name="connsiteX27" fmla="*/ 442527 w 885053"/>
                <a:gd name="connsiteY27" fmla="*/ 412637 h 825262"/>
                <a:gd name="connsiteX28" fmla="*/ 442527 w 885053"/>
                <a:gd name="connsiteY28" fmla="*/ 176852 h 825262"/>
                <a:gd name="connsiteX29" fmla="*/ 589965 w 885053"/>
                <a:gd name="connsiteY29" fmla="*/ 265271 h 825262"/>
                <a:gd name="connsiteX30" fmla="*/ 442527 w 885053"/>
                <a:gd name="connsiteY30" fmla="*/ 353691 h 825262"/>
                <a:gd name="connsiteX31" fmla="*/ 295089 w 885053"/>
                <a:gd name="connsiteY31" fmla="*/ 265271 h 825262"/>
                <a:gd name="connsiteX32" fmla="*/ 442527 w 885053"/>
                <a:gd name="connsiteY32" fmla="*/ 176852 h 825262"/>
                <a:gd name="connsiteX33" fmla="*/ 501502 w 885053"/>
                <a:gd name="connsiteY33" fmla="*/ 265271 h 825262"/>
                <a:gd name="connsiteX34" fmla="*/ 442527 w 885053"/>
                <a:gd name="connsiteY34" fmla="*/ 294744 h 825262"/>
                <a:gd name="connsiteX35" fmla="*/ 383551 w 885053"/>
                <a:gd name="connsiteY35" fmla="*/ 265271 h 825262"/>
                <a:gd name="connsiteX36" fmla="*/ 442527 w 885053"/>
                <a:gd name="connsiteY36" fmla="*/ 235798 h 825262"/>
                <a:gd name="connsiteX37" fmla="*/ 501502 w 885053"/>
                <a:gd name="connsiteY37" fmla="*/ 265271 h 82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85053" h="825262">
                  <a:moveTo>
                    <a:pt x="884841" y="493983"/>
                  </a:moveTo>
                  <a:lnTo>
                    <a:pt x="766891" y="22412"/>
                  </a:lnTo>
                  <a:cubicBezTo>
                    <a:pt x="763564" y="8937"/>
                    <a:pt x="751283" y="-391"/>
                    <a:pt x="737403" y="13"/>
                  </a:cubicBezTo>
                  <a:lnTo>
                    <a:pt x="147650" y="13"/>
                  </a:lnTo>
                  <a:cubicBezTo>
                    <a:pt x="133771" y="-391"/>
                    <a:pt x="121489" y="8937"/>
                    <a:pt x="118163" y="22412"/>
                  </a:cubicBezTo>
                  <a:lnTo>
                    <a:pt x="212" y="493983"/>
                  </a:lnTo>
                  <a:cubicBezTo>
                    <a:pt x="-71" y="496332"/>
                    <a:pt x="-71" y="498708"/>
                    <a:pt x="212" y="501057"/>
                  </a:cubicBezTo>
                  <a:lnTo>
                    <a:pt x="212" y="766316"/>
                  </a:lnTo>
                  <a:cubicBezTo>
                    <a:pt x="212" y="798872"/>
                    <a:pt x="26616" y="825263"/>
                    <a:pt x="59188" y="825263"/>
                  </a:cubicBezTo>
                  <a:lnTo>
                    <a:pt x="825866" y="825263"/>
                  </a:lnTo>
                  <a:cubicBezTo>
                    <a:pt x="858438" y="825263"/>
                    <a:pt x="884841" y="798872"/>
                    <a:pt x="884841" y="766316"/>
                  </a:cubicBezTo>
                  <a:lnTo>
                    <a:pt x="884841" y="501057"/>
                  </a:lnTo>
                  <a:cubicBezTo>
                    <a:pt x="885124" y="498708"/>
                    <a:pt x="885124" y="496332"/>
                    <a:pt x="884841" y="493983"/>
                  </a:cubicBezTo>
                  <a:close/>
                  <a:moveTo>
                    <a:pt x="170651" y="58959"/>
                  </a:moveTo>
                  <a:lnTo>
                    <a:pt x="714403" y="58959"/>
                  </a:lnTo>
                  <a:lnTo>
                    <a:pt x="817609" y="471584"/>
                  </a:lnTo>
                  <a:lnTo>
                    <a:pt x="67444" y="471584"/>
                  </a:lnTo>
                  <a:lnTo>
                    <a:pt x="170651" y="58959"/>
                  </a:lnTo>
                  <a:close/>
                  <a:moveTo>
                    <a:pt x="825866" y="766316"/>
                  </a:moveTo>
                  <a:lnTo>
                    <a:pt x="59188" y="766316"/>
                  </a:lnTo>
                  <a:lnTo>
                    <a:pt x="59188" y="530530"/>
                  </a:lnTo>
                  <a:lnTo>
                    <a:pt x="825866" y="530530"/>
                  </a:lnTo>
                  <a:lnTo>
                    <a:pt x="825866" y="766316"/>
                  </a:lnTo>
                  <a:close/>
                  <a:moveTo>
                    <a:pt x="442527" y="412637"/>
                  </a:moveTo>
                  <a:cubicBezTo>
                    <a:pt x="558118" y="412637"/>
                    <a:pt x="648940" y="347796"/>
                    <a:pt x="648940" y="265271"/>
                  </a:cubicBezTo>
                  <a:cubicBezTo>
                    <a:pt x="648940" y="182747"/>
                    <a:pt x="558118" y="117906"/>
                    <a:pt x="442527" y="117906"/>
                  </a:cubicBezTo>
                  <a:cubicBezTo>
                    <a:pt x="326935" y="117906"/>
                    <a:pt x="236113" y="182747"/>
                    <a:pt x="236113" y="265271"/>
                  </a:cubicBezTo>
                  <a:cubicBezTo>
                    <a:pt x="236113" y="347796"/>
                    <a:pt x="326935" y="412637"/>
                    <a:pt x="442527" y="412637"/>
                  </a:cubicBezTo>
                  <a:close/>
                  <a:moveTo>
                    <a:pt x="442527" y="176852"/>
                  </a:moveTo>
                  <a:cubicBezTo>
                    <a:pt x="522438" y="176852"/>
                    <a:pt x="589965" y="217230"/>
                    <a:pt x="589965" y="265271"/>
                  </a:cubicBezTo>
                  <a:cubicBezTo>
                    <a:pt x="589965" y="313312"/>
                    <a:pt x="522438" y="353691"/>
                    <a:pt x="442527" y="353691"/>
                  </a:cubicBezTo>
                  <a:cubicBezTo>
                    <a:pt x="362615" y="353691"/>
                    <a:pt x="295089" y="313312"/>
                    <a:pt x="295089" y="265271"/>
                  </a:cubicBezTo>
                  <a:cubicBezTo>
                    <a:pt x="295089" y="217230"/>
                    <a:pt x="362615" y="176852"/>
                    <a:pt x="442527" y="176852"/>
                  </a:cubicBezTo>
                  <a:close/>
                  <a:moveTo>
                    <a:pt x="501502" y="265271"/>
                  </a:moveTo>
                  <a:cubicBezTo>
                    <a:pt x="501502" y="281481"/>
                    <a:pt x="474963" y="294744"/>
                    <a:pt x="442527" y="294744"/>
                  </a:cubicBezTo>
                  <a:cubicBezTo>
                    <a:pt x="410090" y="294744"/>
                    <a:pt x="383551" y="281481"/>
                    <a:pt x="383551" y="265271"/>
                  </a:cubicBezTo>
                  <a:cubicBezTo>
                    <a:pt x="383551" y="249061"/>
                    <a:pt x="410090" y="235798"/>
                    <a:pt x="442527" y="235798"/>
                  </a:cubicBezTo>
                  <a:cubicBezTo>
                    <a:pt x="474963" y="235798"/>
                    <a:pt x="501502" y="249061"/>
                    <a:pt x="501502" y="265271"/>
                  </a:cubicBezTo>
                  <a:close/>
                </a:path>
              </a:pathLst>
            </a:custGeom>
            <a:solidFill>
              <a:schemeClr val="tx1"/>
            </a:solidFill>
            <a:ln w="2946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7288F39-FEBB-FFA8-D917-B73F35098F19}"/>
                </a:ext>
              </a:extLst>
            </p:cNvPr>
            <p:cNvSpPr/>
            <p:nvPr/>
          </p:nvSpPr>
          <p:spPr>
            <a:xfrm>
              <a:off x="12449650" y="7553457"/>
              <a:ext cx="206413" cy="176839"/>
            </a:xfrm>
            <a:custGeom>
              <a:avLst/>
              <a:gdLst>
                <a:gd name="connsiteX0" fmla="*/ 206413 w 206413"/>
                <a:gd name="connsiteY0" fmla="*/ 176840 h 176839"/>
                <a:gd name="connsiteX1" fmla="*/ 0 w 206413"/>
                <a:gd name="connsiteY1" fmla="*/ 176840 h 176839"/>
                <a:gd name="connsiteX2" fmla="*/ 0 w 206413"/>
                <a:gd name="connsiteY2" fmla="*/ 0 h 176839"/>
                <a:gd name="connsiteX3" fmla="*/ 206413 w 206413"/>
                <a:gd name="connsiteY3" fmla="*/ 0 h 176839"/>
                <a:gd name="connsiteX4" fmla="*/ 206413 w 206413"/>
                <a:gd name="connsiteY4" fmla="*/ 176840 h 176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413" h="176839">
                  <a:moveTo>
                    <a:pt x="206413" y="176840"/>
                  </a:moveTo>
                  <a:lnTo>
                    <a:pt x="0" y="176840"/>
                  </a:lnTo>
                  <a:lnTo>
                    <a:pt x="0" y="0"/>
                  </a:lnTo>
                  <a:lnTo>
                    <a:pt x="206413" y="0"/>
                  </a:lnTo>
                  <a:lnTo>
                    <a:pt x="206413" y="176840"/>
                  </a:lnTo>
                  <a:close/>
                </a:path>
              </a:pathLst>
            </a:custGeom>
            <a:solidFill>
              <a:srgbClr val="1A781E"/>
            </a:solidFill>
            <a:ln w="29468"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A01F4056-485D-37FA-8447-5213C3F39220}"/>
              </a:ext>
            </a:extLst>
          </p:cNvPr>
          <p:cNvGrpSpPr/>
          <p:nvPr/>
        </p:nvGrpSpPr>
        <p:grpSpPr>
          <a:xfrm>
            <a:off x="15144088" y="6993564"/>
            <a:ext cx="885052" cy="826651"/>
            <a:chOff x="15144088" y="6993564"/>
            <a:chExt cx="885052" cy="826651"/>
          </a:xfrm>
        </p:grpSpPr>
        <p:sp>
          <p:nvSpPr>
            <p:cNvPr id="8" name="Freeform 7">
              <a:extLst>
                <a:ext uri="{FF2B5EF4-FFF2-40B4-BE49-F238E27FC236}">
                  <a16:creationId xmlns:a16="http://schemas.microsoft.com/office/drawing/2014/main" id="{C13493D8-3055-68E4-5F1D-DB132F9C3E68}"/>
                </a:ext>
              </a:extLst>
            </p:cNvPr>
            <p:cNvSpPr/>
            <p:nvPr/>
          </p:nvSpPr>
          <p:spPr>
            <a:xfrm>
              <a:off x="15144088" y="6993564"/>
              <a:ext cx="885052" cy="826651"/>
            </a:xfrm>
            <a:custGeom>
              <a:avLst/>
              <a:gdLst>
                <a:gd name="connsiteX0" fmla="*/ 884840 w 885052"/>
                <a:gd name="connsiteY0" fmla="*/ 494815 h 826651"/>
                <a:gd name="connsiteX1" fmla="*/ 766889 w 885052"/>
                <a:gd name="connsiteY1" fmla="*/ 22450 h 826651"/>
                <a:gd name="connsiteX2" fmla="*/ 737402 w 885052"/>
                <a:gd name="connsiteY2" fmla="*/ 13 h 826651"/>
                <a:gd name="connsiteX3" fmla="*/ 147650 w 885052"/>
                <a:gd name="connsiteY3" fmla="*/ 13 h 826651"/>
                <a:gd name="connsiteX4" fmla="*/ 118163 w 885052"/>
                <a:gd name="connsiteY4" fmla="*/ 22450 h 826651"/>
                <a:gd name="connsiteX5" fmla="*/ 212 w 885052"/>
                <a:gd name="connsiteY5" fmla="*/ 494815 h 826651"/>
                <a:gd name="connsiteX6" fmla="*/ 212 w 885052"/>
                <a:gd name="connsiteY6" fmla="*/ 501900 h 826651"/>
                <a:gd name="connsiteX7" fmla="*/ 212 w 885052"/>
                <a:gd name="connsiteY7" fmla="*/ 767606 h 826651"/>
                <a:gd name="connsiteX8" fmla="*/ 59188 w 885052"/>
                <a:gd name="connsiteY8" fmla="*/ 826652 h 826651"/>
                <a:gd name="connsiteX9" fmla="*/ 825865 w 885052"/>
                <a:gd name="connsiteY9" fmla="*/ 826652 h 826651"/>
                <a:gd name="connsiteX10" fmla="*/ 884840 w 885052"/>
                <a:gd name="connsiteY10" fmla="*/ 767606 h 826651"/>
                <a:gd name="connsiteX11" fmla="*/ 884840 w 885052"/>
                <a:gd name="connsiteY11" fmla="*/ 501900 h 826651"/>
                <a:gd name="connsiteX12" fmla="*/ 884840 w 885052"/>
                <a:gd name="connsiteY12" fmla="*/ 494815 h 826651"/>
                <a:gd name="connsiteX13" fmla="*/ 170651 w 885052"/>
                <a:gd name="connsiteY13" fmla="*/ 59058 h 826651"/>
                <a:gd name="connsiteX14" fmla="*/ 714401 w 885052"/>
                <a:gd name="connsiteY14" fmla="*/ 59058 h 826651"/>
                <a:gd name="connsiteX15" fmla="*/ 817608 w 885052"/>
                <a:gd name="connsiteY15" fmla="*/ 472377 h 826651"/>
                <a:gd name="connsiteX16" fmla="*/ 67444 w 885052"/>
                <a:gd name="connsiteY16" fmla="*/ 472377 h 826651"/>
                <a:gd name="connsiteX17" fmla="*/ 170651 w 885052"/>
                <a:gd name="connsiteY17" fmla="*/ 59058 h 826651"/>
                <a:gd name="connsiteX18" fmla="*/ 825865 w 885052"/>
                <a:gd name="connsiteY18" fmla="*/ 767606 h 826651"/>
                <a:gd name="connsiteX19" fmla="*/ 59188 w 885052"/>
                <a:gd name="connsiteY19" fmla="*/ 767606 h 826651"/>
                <a:gd name="connsiteX20" fmla="*/ 59188 w 885052"/>
                <a:gd name="connsiteY20" fmla="*/ 531423 h 826651"/>
                <a:gd name="connsiteX21" fmla="*/ 825865 w 885052"/>
                <a:gd name="connsiteY21" fmla="*/ 531423 h 826651"/>
                <a:gd name="connsiteX22" fmla="*/ 825865 w 885052"/>
                <a:gd name="connsiteY22" fmla="*/ 767606 h 826651"/>
                <a:gd name="connsiteX23" fmla="*/ 442526 w 885052"/>
                <a:gd name="connsiteY23" fmla="*/ 413332 h 826651"/>
                <a:gd name="connsiteX24" fmla="*/ 648939 w 885052"/>
                <a:gd name="connsiteY24" fmla="*/ 265717 h 826651"/>
                <a:gd name="connsiteX25" fmla="*/ 442526 w 885052"/>
                <a:gd name="connsiteY25" fmla="*/ 118104 h 826651"/>
                <a:gd name="connsiteX26" fmla="*/ 236113 w 885052"/>
                <a:gd name="connsiteY26" fmla="*/ 265717 h 826651"/>
                <a:gd name="connsiteX27" fmla="*/ 442526 w 885052"/>
                <a:gd name="connsiteY27" fmla="*/ 413332 h 826651"/>
                <a:gd name="connsiteX28" fmla="*/ 442526 w 885052"/>
                <a:gd name="connsiteY28" fmla="*/ 177150 h 826651"/>
                <a:gd name="connsiteX29" fmla="*/ 589964 w 885052"/>
                <a:gd name="connsiteY29" fmla="*/ 265717 h 826651"/>
                <a:gd name="connsiteX30" fmla="*/ 442526 w 885052"/>
                <a:gd name="connsiteY30" fmla="*/ 354286 h 826651"/>
                <a:gd name="connsiteX31" fmla="*/ 295087 w 885052"/>
                <a:gd name="connsiteY31" fmla="*/ 265717 h 826651"/>
                <a:gd name="connsiteX32" fmla="*/ 442526 w 885052"/>
                <a:gd name="connsiteY32" fmla="*/ 177150 h 826651"/>
                <a:gd name="connsiteX33" fmla="*/ 501501 w 885052"/>
                <a:gd name="connsiteY33" fmla="*/ 265717 h 826651"/>
                <a:gd name="connsiteX34" fmla="*/ 442526 w 885052"/>
                <a:gd name="connsiteY34" fmla="*/ 295240 h 826651"/>
                <a:gd name="connsiteX35" fmla="*/ 383550 w 885052"/>
                <a:gd name="connsiteY35" fmla="*/ 265717 h 826651"/>
                <a:gd name="connsiteX36" fmla="*/ 442526 w 885052"/>
                <a:gd name="connsiteY36" fmla="*/ 236195 h 826651"/>
                <a:gd name="connsiteX37" fmla="*/ 501501 w 885052"/>
                <a:gd name="connsiteY37" fmla="*/ 265717 h 82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85052" h="826651">
                  <a:moveTo>
                    <a:pt x="884840" y="494815"/>
                  </a:moveTo>
                  <a:lnTo>
                    <a:pt x="766889" y="22450"/>
                  </a:lnTo>
                  <a:cubicBezTo>
                    <a:pt x="763563" y="8952"/>
                    <a:pt x="751282" y="-392"/>
                    <a:pt x="737402" y="13"/>
                  </a:cubicBezTo>
                  <a:lnTo>
                    <a:pt x="147650" y="13"/>
                  </a:lnTo>
                  <a:cubicBezTo>
                    <a:pt x="133771" y="-392"/>
                    <a:pt x="121489" y="8952"/>
                    <a:pt x="118163" y="22450"/>
                  </a:cubicBezTo>
                  <a:lnTo>
                    <a:pt x="212" y="494815"/>
                  </a:lnTo>
                  <a:cubicBezTo>
                    <a:pt x="-71" y="497168"/>
                    <a:pt x="-71" y="499547"/>
                    <a:pt x="212" y="501900"/>
                  </a:cubicBezTo>
                  <a:lnTo>
                    <a:pt x="212" y="767606"/>
                  </a:lnTo>
                  <a:cubicBezTo>
                    <a:pt x="212" y="800217"/>
                    <a:pt x="26616" y="826652"/>
                    <a:pt x="59188" y="826652"/>
                  </a:cubicBezTo>
                  <a:lnTo>
                    <a:pt x="825865" y="826652"/>
                  </a:lnTo>
                  <a:cubicBezTo>
                    <a:pt x="858437" y="826652"/>
                    <a:pt x="884840" y="800217"/>
                    <a:pt x="884840" y="767606"/>
                  </a:cubicBezTo>
                  <a:lnTo>
                    <a:pt x="884840" y="501900"/>
                  </a:lnTo>
                  <a:cubicBezTo>
                    <a:pt x="885123" y="499547"/>
                    <a:pt x="885123" y="497168"/>
                    <a:pt x="884840" y="494815"/>
                  </a:cubicBezTo>
                  <a:close/>
                  <a:moveTo>
                    <a:pt x="170651" y="59058"/>
                  </a:moveTo>
                  <a:lnTo>
                    <a:pt x="714401" y="59058"/>
                  </a:lnTo>
                  <a:lnTo>
                    <a:pt x="817608" y="472377"/>
                  </a:lnTo>
                  <a:lnTo>
                    <a:pt x="67444" y="472377"/>
                  </a:lnTo>
                  <a:lnTo>
                    <a:pt x="170651" y="59058"/>
                  </a:lnTo>
                  <a:close/>
                  <a:moveTo>
                    <a:pt x="825865" y="767606"/>
                  </a:moveTo>
                  <a:lnTo>
                    <a:pt x="59188" y="767606"/>
                  </a:lnTo>
                  <a:lnTo>
                    <a:pt x="59188" y="531423"/>
                  </a:lnTo>
                  <a:lnTo>
                    <a:pt x="825865" y="531423"/>
                  </a:lnTo>
                  <a:lnTo>
                    <a:pt x="825865" y="767606"/>
                  </a:lnTo>
                  <a:close/>
                  <a:moveTo>
                    <a:pt x="442526" y="413332"/>
                  </a:moveTo>
                  <a:cubicBezTo>
                    <a:pt x="558117" y="413332"/>
                    <a:pt x="648939" y="348381"/>
                    <a:pt x="648939" y="265717"/>
                  </a:cubicBezTo>
                  <a:cubicBezTo>
                    <a:pt x="648939" y="183054"/>
                    <a:pt x="558117" y="118104"/>
                    <a:pt x="442526" y="118104"/>
                  </a:cubicBezTo>
                  <a:cubicBezTo>
                    <a:pt x="326934" y="118104"/>
                    <a:pt x="236113" y="183054"/>
                    <a:pt x="236113" y="265717"/>
                  </a:cubicBezTo>
                  <a:cubicBezTo>
                    <a:pt x="236113" y="348381"/>
                    <a:pt x="326934" y="413332"/>
                    <a:pt x="442526" y="413332"/>
                  </a:cubicBezTo>
                  <a:close/>
                  <a:moveTo>
                    <a:pt x="442526" y="177150"/>
                  </a:moveTo>
                  <a:cubicBezTo>
                    <a:pt x="522437" y="177150"/>
                    <a:pt x="589964" y="217596"/>
                    <a:pt x="589964" y="265717"/>
                  </a:cubicBezTo>
                  <a:cubicBezTo>
                    <a:pt x="589964" y="313840"/>
                    <a:pt x="522437" y="354286"/>
                    <a:pt x="442526" y="354286"/>
                  </a:cubicBezTo>
                  <a:cubicBezTo>
                    <a:pt x="362614" y="354286"/>
                    <a:pt x="295087" y="313840"/>
                    <a:pt x="295087" y="265717"/>
                  </a:cubicBezTo>
                  <a:cubicBezTo>
                    <a:pt x="295087" y="217596"/>
                    <a:pt x="362614" y="177150"/>
                    <a:pt x="442526" y="177150"/>
                  </a:cubicBezTo>
                  <a:close/>
                  <a:moveTo>
                    <a:pt x="501501" y="265717"/>
                  </a:moveTo>
                  <a:cubicBezTo>
                    <a:pt x="501501" y="281955"/>
                    <a:pt x="474962" y="295240"/>
                    <a:pt x="442526" y="295240"/>
                  </a:cubicBezTo>
                  <a:cubicBezTo>
                    <a:pt x="410089" y="295240"/>
                    <a:pt x="383550" y="281955"/>
                    <a:pt x="383550" y="265717"/>
                  </a:cubicBezTo>
                  <a:cubicBezTo>
                    <a:pt x="383550" y="249480"/>
                    <a:pt x="410089" y="236195"/>
                    <a:pt x="442526" y="236195"/>
                  </a:cubicBezTo>
                  <a:cubicBezTo>
                    <a:pt x="474962" y="236195"/>
                    <a:pt x="501501" y="249480"/>
                    <a:pt x="501501" y="265717"/>
                  </a:cubicBezTo>
                  <a:close/>
                </a:path>
              </a:pathLst>
            </a:custGeom>
            <a:solidFill>
              <a:schemeClr val="tx1"/>
            </a:solidFill>
            <a:ln w="2946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39A71F3-F40B-FD08-7D53-D807548570E0}"/>
                </a:ext>
              </a:extLst>
            </p:cNvPr>
            <p:cNvSpPr/>
            <p:nvPr/>
          </p:nvSpPr>
          <p:spPr>
            <a:xfrm>
              <a:off x="15232968" y="7554498"/>
              <a:ext cx="353639" cy="177137"/>
            </a:xfrm>
            <a:custGeom>
              <a:avLst/>
              <a:gdLst>
                <a:gd name="connsiteX0" fmla="*/ 0 w 353639"/>
                <a:gd name="connsiteY0" fmla="*/ 0 h 177137"/>
                <a:gd name="connsiteX1" fmla="*/ 353639 w 353639"/>
                <a:gd name="connsiteY1" fmla="*/ 0 h 177137"/>
                <a:gd name="connsiteX2" fmla="*/ 353639 w 353639"/>
                <a:gd name="connsiteY2" fmla="*/ 177137 h 177137"/>
                <a:gd name="connsiteX3" fmla="*/ 0 w 353639"/>
                <a:gd name="connsiteY3" fmla="*/ 177137 h 177137"/>
                <a:gd name="connsiteX4" fmla="*/ 0 w 353639"/>
                <a:gd name="connsiteY4" fmla="*/ 0 h 17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639" h="177137">
                  <a:moveTo>
                    <a:pt x="0" y="0"/>
                  </a:moveTo>
                  <a:lnTo>
                    <a:pt x="353639" y="0"/>
                  </a:lnTo>
                  <a:lnTo>
                    <a:pt x="353639" y="177137"/>
                  </a:lnTo>
                  <a:lnTo>
                    <a:pt x="0" y="177137"/>
                  </a:lnTo>
                  <a:lnTo>
                    <a:pt x="0" y="0"/>
                  </a:lnTo>
                  <a:close/>
                </a:path>
              </a:pathLst>
            </a:custGeom>
            <a:solidFill>
              <a:srgbClr val="1A781E"/>
            </a:solid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643058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2233AAA1-0A2F-73D2-19CA-7A13AB2D80E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1EB698F7-FD88-D1CC-4D7A-48DDE08B1031}"/>
              </a:ext>
            </a:extLst>
          </p:cNvPr>
          <p:cNvSpPr>
            <a:spLocks noGrp="1"/>
          </p:cNvSpPr>
          <p:nvPr>
            <p:ph type="sldNum" sz="quarter" idx="12"/>
          </p:nvPr>
        </p:nvSpPr>
        <p:spPr/>
        <p:txBody>
          <a:bodyPr/>
          <a:lstStyle/>
          <a:p>
            <a:fld id="{339C9110-F427-4586-9638-A5638F41FBCD}" type="slidenum">
              <a:rPr lang="en-US" smtClean="0"/>
              <a:pPr/>
              <a:t>21</a:t>
            </a:fld>
            <a:endParaRPr lang="en-US"/>
          </a:p>
        </p:txBody>
      </p:sp>
      <p:pic>
        <p:nvPicPr>
          <p:cNvPr id="149" name="Picture Placeholder 148">
            <a:extLst>
              <a:ext uri="{FF2B5EF4-FFF2-40B4-BE49-F238E27FC236}">
                <a16:creationId xmlns:a16="http://schemas.microsoft.com/office/drawing/2014/main" id="{3DC0363E-E777-54BF-A58A-6A7782DD9A20}"/>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a:fillRect/>
          </a:stretch>
        </p:blipFill>
        <p:spPr/>
      </p:pic>
      <p:pic>
        <p:nvPicPr>
          <p:cNvPr id="147" name="Picture Placeholder 146">
            <a:extLst>
              <a:ext uri="{FF2B5EF4-FFF2-40B4-BE49-F238E27FC236}">
                <a16:creationId xmlns:a16="http://schemas.microsoft.com/office/drawing/2014/main" id="{95C9F302-4958-BA31-3396-346D5FA54DDA}"/>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p:pic>
      <p:sp>
        <p:nvSpPr>
          <p:cNvPr id="2" name="object 12">
            <a:extLst>
              <a:ext uri="{FF2B5EF4-FFF2-40B4-BE49-F238E27FC236}">
                <a16:creationId xmlns:a16="http://schemas.microsoft.com/office/drawing/2014/main" id="{56F31BC5-C751-BA4F-E98D-70C9C65280B7}"/>
              </a:ext>
            </a:extLst>
          </p:cNvPr>
          <p:cNvSpPr txBox="1"/>
          <p:nvPr/>
        </p:nvSpPr>
        <p:spPr>
          <a:xfrm>
            <a:off x="1103630" y="1004336"/>
            <a:ext cx="12725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Disk</a:t>
            </a:r>
            <a:r>
              <a:rPr sz="1400" spc="-30" dirty="0">
                <a:latin typeface="Source Sans Pro"/>
                <a:cs typeface="Source Sans Pro"/>
              </a:rPr>
              <a:t> </a:t>
            </a:r>
            <a:r>
              <a:rPr sz="1400" dirty="0">
                <a:latin typeface="Source Sans Pro"/>
                <a:cs typeface="Source Sans Pro"/>
              </a:rPr>
              <a:t>Space</a:t>
            </a:r>
            <a:r>
              <a:rPr sz="1400" spc="-15"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25" dirty="0">
                <a:latin typeface="Source Sans Pro"/>
                <a:cs typeface="Source Sans Pro"/>
              </a:rPr>
              <a:t>75%</a:t>
            </a:r>
            <a:endParaRPr sz="1400" dirty="0">
              <a:latin typeface="Source Sans Pro"/>
              <a:cs typeface="Source Sans Pro"/>
            </a:endParaRPr>
          </a:p>
        </p:txBody>
      </p:sp>
      <p:sp>
        <p:nvSpPr>
          <p:cNvPr id="3" name="object 13">
            <a:extLst>
              <a:ext uri="{FF2B5EF4-FFF2-40B4-BE49-F238E27FC236}">
                <a16:creationId xmlns:a16="http://schemas.microsoft.com/office/drawing/2014/main" id="{56F9536D-16DD-957C-CAE3-48D2444A7253}"/>
              </a:ext>
            </a:extLst>
          </p:cNvPr>
          <p:cNvSpPr txBox="1"/>
          <p:nvPr/>
        </p:nvSpPr>
        <p:spPr>
          <a:xfrm>
            <a:off x="3844607" y="1004336"/>
            <a:ext cx="14293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Disk</a:t>
            </a:r>
            <a:r>
              <a:rPr sz="1400" spc="-30" dirty="0">
                <a:latin typeface="Source Sans Pro"/>
                <a:cs typeface="Source Sans Pro"/>
              </a:rPr>
              <a:t> </a:t>
            </a:r>
            <a:r>
              <a:rPr sz="1400" dirty="0">
                <a:latin typeface="Source Sans Pro"/>
                <a:cs typeface="Source Sans Pro"/>
              </a:rPr>
              <a:t>Space</a:t>
            </a:r>
            <a:r>
              <a:rPr sz="1400" spc="-15"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10" dirty="0">
                <a:latin typeface="Source Sans Pro"/>
                <a:cs typeface="Source Sans Pro"/>
              </a:rPr>
              <a:t>Empty</a:t>
            </a:r>
            <a:endParaRPr sz="1400" dirty="0">
              <a:latin typeface="Source Sans Pro"/>
              <a:cs typeface="Source Sans Pro"/>
            </a:endParaRPr>
          </a:p>
        </p:txBody>
      </p:sp>
      <p:sp>
        <p:nvSpPr>
          <p:cNvPr id="4" name="object 14">
            <a:extLst>
              <a:ext uri="{FF2B5EF4-FFF2-40B4-BE49-F238E27FC236}">
                <a16:creationId xmlns:a16="http://schemas.microsoft.com/office/drawing/2014/main" id="{57A27E28-DFD0-13AB-D800-8732008BBC04}"/>
              </a:ext>
            </a:extLst>
          </p:cNvPr>
          <p:cNvSpPr txBox="1"/>
          <p:nvPr/>
        </p:nvSpPr>
        <p:spPr>
          <a:xfrm>
            <a:off x="6692900" y="1004336"/>
            <a:ext cx="12217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Disk</a:t>
            </a:r>
            <a:r>
              <a:rPr sz="1400" spc="-30" dirty="0">
                <a:latin typeface="Source Sans Pro"/>
                <a:cs typeface="Source Sans Pro"/>
              </a:rPr>
              <a:t> </a:t>
            </a:r>
            <a:r>
              <a:rPr sz="1400" dirty="0">
                <a:latin typeface="Source Sans Pro"/>
                <a:cs typeface="Source Sans Pro"/>
              </a:rPr>
              <a:t>Space</a:t>
            </a:r>
            <a:r>
              <a:rPr sz="1400" spc="-15"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20" dirty="0">
                <a:latin typeface="Source Sans Pro"/>
                <a:cs typeface="Source Sans Pro"/>
              </a:rPr>
              <a:t>Full</a:t>
            </a:r>
            <a:endParaRPr sz="1400" dirty="0">
              <a:latin typeface="Source Sans Pro"/>
              <a:cs typeface="Source Sans Pro"/>
            </a:endParaRPr>
          </a:p>
        </p:txBody>
      </p:sp>
      <p:sp>
        <p:nvSpPr>
          <p:cNvPr id="5" name="object 15">
            <a:extLst>
              <a:ext uri="{FF2B5EF4-FFF2-40B4-BE49-F238E27FC236}">
                <a16:creationId xmlns:a16="http://schemas.microsoft.com/office/drawing/2014/main" id="{A4DED462-D560-19C9-5F2B-30AB8F54E233}"/>
              </a:ext>
            </a:extLst>
          </p:cNvPr>
          <p:cNvSpPr txBox="1"/>
          <p:nvPr/>
        </p:nvSpPr>
        <p:spPr>
          <a:xfrm>
            <a:off x="9740582" y="1004336"/>
            <a:ext cx="65849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Distance</a:t>
            </a:r>
            <a:endParaRPr sz="1400" dirty="0">
              <a:latin typeface="Source Sans Pro"/>
              <a:cs typeface="Source Sans Pro"/>
            </a:endParaRPr>
          </a:p>
        </p:txBody>
      </p:sp>
      <p:sp>
        <p:nvSpPr>
          <p:cNvPr id="6" name="object 16">
            <a:extLst>
              <a:ext uri="{FF2B5EF4-FFF2-40B4-BE49-F238E27FC236}">
                <a16:creationId xmlns:a16="http://schemas.microsoft.com/office/drawing/2014/main" id="{BA9DF4F2-62A2-0746-3404-B40D1911815C}"/>
              </a:ext>
            </a:extLst>
          </p:cNvPr>
          <p:cNvSpPr txBox="1"/>
          <p:nvPr/>
        </p:nvSpPr>
        <p:spPr>
          <a:xfrm>
            <a:off x="12525692" y="1004336"/>
            <a:ext cx="52641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Doctor</a:t>
            </a:r>
            <a:endParaRPr sz="1400" dirty="0">
              <a:latin typeface="Source Sans Pro"/>
              <a:cs typeface="Source Sans Pro"/>
            </a:endParaRPr>
          </a:p>
        </p:txBody>
      </p:sp>
      <p:sp>
        <p:nvSpPr>
          <p:cNvPr id="7" name="object 17">
            <a:extLst>
              <a:ext uri="{FF2B5EF4-FFF2-40B4-BE49-F238E27FC236}">
                <a16:creationId xmlns:a16="http://schemas.microsoft.com/office/drawing/2014/main" id="{3CDDBB8C-D06A-B6C9-8809-8AB33E7B999C}"/>
              </a:ext>
            </a:extLst>
          </p:cNvPr>
          <p:cNvSpPr txBox="1"/>
          <p:nvPr/>
        </p:nvSpPr>
        <p:spPr>
          <a:xfrm>
            <a:off x="15207297" y="1004336"/>
            <a:ext cx="8020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Document</a:t>
            </a:r>
            <a:endParaRPr sz="1400" dirty="0">
              <a:latin typeface="Source Sans Pro"/>
              <a:cs typeface="Source Sans Pro"/>
            </a:endParaRPr>
          </a:p>
        </p:txBody>
      </p:sp>
      <p:sp>
        <p:nvSpPr>
          <p:cNvPr id="8" name="object 18">
            <a:extLst>
              <a:ext uri="{FF2B5EF4-FFF2-40B4-BE49-F238E27FC236}">
                <a16:creationId xmlns:a16="http://schemas.microsoft.com/office/drawing/2014/main" id="{4F50A094-6D70-F593-7C9E-D88D7F4460F5}"/>
              </a:ext>
            </a:extLst>
          </p:cNvPr>
          <p:cNvSpPr txBox="1"/>
          <p:nvPr/>
        </p:nvSpPr>
        <p:spPr>
          <a:xfrm>
            <a:off x="1153795" y="3734404"/>
            <a:ext cx="12223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 </a:t>
            </a:r>
            <a:r>
              <a:rPr sz="1400" spc="-25" dirty="0">
                <a:latin typeface="Source Sans Pro"/>
                <a:cs typeface="Source Sans Pro"/>
              </a:rPr>
              <a:t>Add</a:t>
            </a:r>
            <a:endParaRPr sz="1400">
              <a:latin typeface="Source Sans Pro"/>
              <a:cs typeface="Source Sans Pro"/>
            </a:endParaRPr>
          </a:p>
        </p:txBody>
      </p:sp>
      <p:sp>
        <p:nvSpPr>
          <p:cNvPr id="9" name="object 19">
            <a:extLst>
              <a:ext uri="{FF2B5EF4-FFF2-40B4-BE49-F238E27FC236}">
                <a16:creationId xmlns:a16="http://schemas.microsoft.com/office/drawing/2014/main" id="{7128289A-7AD8-FF19-6FC5-9FA445954149}"/>
              </a:ext>
            </a:extLst>
          </p:cNvPr>
          <p:cNvSpPr txBox="1"/>
          <p:nvPr/>
        </p:nvSpPr>
        <p:spPr>
          <a:xfrm>
            <a:off x="3873500" y="3734404"/>
            <a:ext cx="14128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 </a:t>
            </a:r>
            <a:r>
              <a:rPr sz="1400" spc="-10" dirty="0">
                <a:latin typeface="Source Sans Pro"/>
                <a:cs typeface="Source Sans Pro"/>
              </a:rPr>
              <a:t>Export</a:t>
            </a:r>
            <a:endParaRPr sz="1400">
              <a:latin typeface="Source Sans Pro"/>
              <a:cs typeface="Source Sans Pro"/>
            </a:endParaRPr>
          </a:p>
        </p:txBody>
      </p:sp>
      <p:sp>
        <p:nvSpPr>
          <p:cNvPr id="10" name="object 2">
            <a:extLst>
              <a:ext uri="{FF2B5EF4-FFF2-40B4-BE49-F238E27FC236}">
                <a16:creationId xmlns:a16="http://schemas.microsoft.com/office/drawing/2014/main" id="{AF1FD1E7-9BF7-AED3-1947-FB89A5DD9DC3}"/>
              </a:ext>
            </a:extLst>
          </p:cNvPr>
          <p:cNvSpPr txBox="1"/>
          <p:nvPr/>
        </p:nvSpPr>
        <p:spPr>
          <a:xfrm>
            <a:off x="6755105" y="3734404"/>
            <a:ext cx="1121410" cy="228268"/>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a:t>
            </a:r>
            <a:r>
              <a:rPr sz="1400" spc="-25" dirty="0">
                <a:latin typeface="Source Sans Pro"/>
                <a:cs typeface="Source Sans Pro"/>
              </a:rPr>
              <a:t>C</a:t>
            </a:r>
            <a:r>
              <a:rPr lang="en-US" sz="1400" spc="-25" dirty="0">
                <a:latin typeface="Source Sans Pro"/>
                <a:cs typeface="Source Sans Pro"/>
              </a:rPr>
              <a:t>SV</a:t>
            </a:r>
            <a:endParaRPr sz="1400" dirty="0">
              <a:latin typeface="Source Sans Pro"/>
              <a:cs typeface="Source Sans Pro"/>
            </a:endParaRPr>
          </a:p>
        </p:txBody>
      </p:sp>
      <p:sp>
        <p:nvSpPr>
          <p:cNvPr id="11" name="object 3">
            <a:extLst>
              <a:ext uri="{FF2B5EF4-FFF2-40B4-BE49-F238E27FC236}">
                <a16:creationId xmlns:a16="http://schemas.microsoft.com/office/drawing/2014/main" id="{AFD623C0-EB86-9E80-303A-D8C6BE56D910}"/>
              </a:ext>
            </a:extLst>
          </p:cNvPr>
          <p:cNvSpPr txBox="1"/>
          <p:nvPr/>
        </p:nvSpPr>
        <p:spPr>
          <a:xfrm>
            <a:off x="9439275" y="3734404"/>
            <a:ext cx="12128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a:t>
            </a:r>
            <a:r>
              <a:rPr sz="1400" spc="-10" dirty="0">
                <a:latin typeface="Source Sans Pro"/>
                <a:cs typeface="Source Sans Pro"/>
              </a:rPr>
              <a:t>Excel</a:t>
            </a:r>
            <a:endParaRPr sz="1400" dirty="0">
              <a:latin typeface="Source Sans Pro"/>
              <a:cs typeface="Source Sans Pro"/>
            </a:endParaRPr>
          </a:p>
        </p:txBody>
      </p:sp>
      <p:sp>
        <p:nvSpPr>
          <p:cNvPr id="41" name="object 4">
            <a:extLst>
              <a:ext uri="{FF2B5EF4-FFF2-40B4-BE49-F238E27FC236}">
                <a16:creationId xmlns:a16="http://schemas.microsoft.com/office/drawing/2014/main" id="{361283DD-B01B-F33C-D292-85D347386890}"/>
              </a:ext>
            </a:extLst>
          </p:cNvPr>
          <p:cNvSpPr txBox="1"/>
          <p:nvPr/>
        </p:nvSpPr>
        <p:spPr>
          <a:xfrm>
            <a:off x="12214885" y="3734404"/>
            <a:ext cx="11353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a:t>
            </a:r>
            <a:r>
              <a:rPr sz="1400" spc="-25" dirty="0">
                <a:latin typeface="Source Sans Pro"/>
                <a:cs typeface="Source Sans Pro"/>
              </a:rPr>
              <a:t>PDF</a:t>
            </a:r>
            <a:endParaRPr sz="1400" dirty="0">
              <a:latin typeface="Source Sans Pro"/>
              <a:cs typeface="Source Sans Pro"/>
            </a:endParaRPr>
          </a:p>
        </p:txBody>
      </p:sp>
      <p:sp>
        <p:nvSpPr>
          <p:cNvPr id="43" name="object 5">
            <a:extLst>
              <a:ext uri="{FF2B5EF4-FFF2-40B4-BE49-F238E27FC236}">
                <a16:creationId xmlns:a16="http://schemas.microsoft.com/office/drawing/2014/main" id="{E9C743D4-A57C-A00B-EEAA-EFE12884C324}"/>
              </a:ext>
            </a:extLst>
          </p:cNvPr>
          <p:cNvSpPr txBox="1"/>
          <p:nvPr/>
        </p:nvSpPr>
        <p:spPr>
          <a:xfrm>
            <a:off x="14745970" y="3734404"/>
            <a:ext cx="170053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a:t>
            </a:r>
            <a:r>
              <a:rPr sz="1400" spc="-10" dirty="0">
                <a:latin typeface="Source Sans Pro"/>
                <a:cs typeface="Source Sans Pro"/>
              </a:rPr>
              <a:t>PowerPoint</a:t>
            </a:r>
            <a:endParaRPr sz="1400" dirty="0">
              <a:latin typeface="Source Sans Pro"/>
              <a:cs typeface="Source Sans Pro"/>
            </a:endParaRPr>
          </a:p>
        </p:txBody>
      </p:sp>
      <p:sp>
        <p:nvSpPr>
          <p:cNvPr id="46" name="object 6">
            <a:extLst>
              <a:ext uri="{FF2B5EF4-FFF2-40B4-BE49-F238E27FC236}">
                <a16:creationId xmlns:a16="http://schemas.microsoft.com/office/drawing/2014/main" id="{20C518DD-3884-5670-C5FA-0700EEA2F525}"/>
              </a:ext>
            </a:extLst>
          </p:cNvPr>
          <p:cNvSpPr txBox="1"/>
          <p:nvPr/>
        </p:nvSpPr>
        <p:spPr>
          <a:xfrm>
            <a:off x="1152525" y="6397294"/>
            <a:ext cx="11747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a:t>
            </a:r>
            <a:r>
              <a:rPr sz="1400" spc="-25" dirty="0">
                <a:latin typeface="Source Sans Pro"/>
                <a:cs typeface="Source Sans Pro"/>
              </a:rPr>
              <a:t>RAW</a:t>
            </a:r>
            <a:endParaRPr sz="1400" dirty="0">
              <a:latin typeface="Source Sans Pro"/>
              <a:cs typeface="Source Sans Pro"/>
            </a:endParaRPr>
          </a:p>
        </p:txBody>
      </p:sp>
      <p:sp>
        <p:nvSpPr>
          <p:cNvPr id="48" name="object 7">
            <a:extLst>
              <a:ext uri="{FF2B5EF4-FFF2-40B4-BE49-F238E27FC236}">
                <a16:creationId xmlns:a16="http://schemas.microsoft.com/office/drawing/2014/main" id="{FD5E6B8D-C387-6BF8-3319-46C9A52C0203}"/>
              </a:ext>
            </a:extLst>
          </p:cNvPr>
          <p:cNvSpPr txBox="1"/>
          <p:nvPr/>
        </p:nvSpPr>
        <p:spPr>
          <a:xfrm>
            <a:off x="3987482" y="6397294"/>
            <a:ext cx="11436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a:t>
            </a:r>
            <a:r>
              <a:rPr sz="1400" spc="-30" dirty="0">
                <a:latin typeface="Source Sans Pro"/>
                <a:cs typeface="Source Sans Pro"/>
              </a:rPr>
              <a:t>Text</a:t>
            </a:r>
            <a:endParaRPr sz="1400" dirty="0">
              <a:latin typeface="Source Sans Pro"/>
              <a:cs typeface="Source Sans Pro"/>
            </a:endParaRPr>
          </a:p>
        </p:txBody>
      </p:sp>
      <p:sp>
        <p:nvSpPr>
          <p:cNvPr id="50" name="object 8">
            <a:extLst>
              <a:ext uri="{FF2B5EF4-FFF2-40B4-BE49-F238E27FC236}">
                <a16:creationId xmlns:a16="http://schemas.microsoft.com/office/drawing/2014/main" id="{B0B53F69-18C2-398B-CBFF-717C6AB61608}"/>
              </a:ext>
            </a:extLst>
          </p:cNvPr>
          <p:cNvSpPr txBox="1"/>
          <p:nvPr/>
        </p:nvSpPr>
        <p:spPr>
          <a:xfrm>
            <a:off x="6736079" y="6398517"/>
            <a:ext cx="11099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a:t>
            </a:r>
            <a:r>
              <a:rPr sz="1400" spc="-25" dirty="0">
                <a:latin typeface="Source Sans Pro"/>
                <a:cs typeface="Source Sans Pro"/>
              </a:rPr>
              <a:t>VAL</a:t>
            </a:r>
            <a:endParaRPr sz="1400">
              <a:latin typeface="Source Sans Pro"/>
              <a:cs typeface="Source Sans Pro"/>
            </a:endParaRPr>
          </a:p>
        </p:txBody>
      </p:sp>
      <p:sp>
        <p:nvSpPr>
          <p:cNvPr id="52" name="object 9">
            <a:extLst>
              <a:ext uri="{FF2B5EF4-FFF2-40B4-BE49-F238E27FC236}">
                <a16:creationId xmlns:a16="http://schemas.microsoft.com/office/drawing/2014/main" id="{CD89FB5A-1D19-BCF7-B2B9-38681238E60B}"/>
              </a:ext>
            </a:extLst>
          </p:cNvPr>
          <p:cNvSpPr txBox="1"/>
          <p:nvPr/>
        </p:nvSpPr>
        <p:spPr>
          <a:xfrm>
            <a:off x="9435306" y="6397294"/>
            <a:ext cx="12325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Document </a:t>
            </a:r>
            <a:r>
              <a:rPr sz="1400" spc="-20" dirty="0">
                <a:latin typeface="Source Sans Pro"/>
                <a:cs typeface="Source Sans Pro"/>
              </a:rPr>
              <a:t>Word</a:t>
            </a:r>
            <a:endParaRPr sz="1400" dirty="0">
              <a:latin typeface="Source Sans Pro"/>
              <a:cs typeface="Source Sans Pro"/>
            </a:endParaRPr>
          </a:p>
        </p:txBody>
      </p:sp>
      <p:sp>
        <p:nvSpPr>
          <p:cNvPr id="54" name="object 8">
            <a:extLst>
              <a:ext uri="{FF2B5EF4-FFF2-40B4-BE49-F238E27FC236}">
                <a16:creationId xmlns:a16="http://schemas.microsoft.com/office/drawing/2014/main" id="{8A283636-CAB0-0C9E-E921-435BB9EAB02F}"/>
              </a:ext>
            </a:extLst>
          </p:cNvPr>
          <p:cNvSpPr txBox="1"/>
          <p:nvPr/>
        </p:nvSpPr>
        <p:spPr>
          <a:xfrm>
            <a:off x="12574583" y="6397294"/>
            <a:ext cx="457837" cy="227045"/>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Down</a:t>
            </a:r>
            <a:endParaRPr sz="1400" dirty="0">
              <a:latin typeface="Source Sans Pro"/>
              <a:cs typeface="Source Sans Pro"/>
            </a:endParaRPr>
          </a:p>
        </p:txBody>
      </p:sp>
      <p:sp>
        <p:nvSpPr>
          <p:cNvPr id="56" name="object 9">
            <a:extLst>
              <a:ext uri="{FF2B5EF4-FFF2-40B4-BE49-F238E27FC236}">
                <a16:creationId xmlns:a16="http://schemas.microsoft.com/office/drawing/2014/main" id="{1E9AFF57-9C76-8342-0C62-830356A68944}"/>
              </a:ext>
            </a:extLst>
          </p:cNvPr>
          <p:cNvSpPr txBox="1"/>
          <p:nvPr/>
        </p:nvSpPr>
        <p:spPr>
          <a:xfrm>
            <a:off x="15075005" y="6397294"/>
            <a:ext cx="1066590"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Down To Last</a:t>
            </a:r>
            <a:endParaRPr sz="1400" dirty="0">
              <a:latin typeface="Source Sans Pro"/>
              <a:cs typeface="Source Sans Pro"/>
            </a:endParaRPr>
          </a:p>
        </p:txBody>
      </p:sp>
      <p:pic>
        <p:nvPicPr>
          <p:cNvPr id="83" name="Picture Placeholder 82">
            <a:extLst>
              <a:ext uri="{FF2B5EF4-FFF2-40B4-BE49-F238E27FC236}">
                <a16:creationId xmlns:a16="http://schemas.microsoft.com/office/drawing/2014/main" id="{570FCBC4-DC2B-EAFD-BBC4-A731CF08D5CA}"/>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95" name="Picture Placeholder 94">
            <a:extLst>
              <a:ext uri="{FF2B5EF4-FFF2-40B4-BE49-F238E27FC236}">
                <a16:creationId xmlns:a16="http://schemas.microsoft.com/office/drawing/2014/main" id="{B2B54734-E5E2-0AD5-218B-B4A698A5C087}"/>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97" name="Picture Placeholder 96">
            <a:extLst>
              <a:ext uri="{FF2B5EF4-FFF2-40B4-BE49-F238E27FC236}">
                <a16:creationId xmlns:a16="http://schemas.microsoft.com/office/drawing/2014/main" id="{99D4E9E0-D776-862B-744A-5CB5F55B31D3}"/>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99" name="Picture Placeholder 98">
            <a:extLst>
              <a:ext uri="{FF2B5EF4-FFF2-40B4-BE49-F238E27FC236}">
                <a16:creationId xmlns:a16="http://schemas.microsoft.com/office/drawing/2014/main" id="{736AB6DB-A2F8-86A6-CAFD-0F6FB6C6B790}"/>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131" name="Picture Placeholder 130">
            <a:extLst>
              <a:ext uri="{FF2B5EF4-FFF2-40B4-BE49-F238E27FC236}">
                <a16:creationId xmlns:a16="http://schemas.microsoft.com/office/drawing/2014/main" id="{650E6F88-3C89-D9BE-AC33-5920E9170299}"/>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18" name="Picture Placeholder 17">
            <a:extLst>
              <a:ext uri="{FF2B5EF4-FFF2-40B4-BE49-F238E27FC236}">
                <a16:creationId xmlns:a16="http://schemas.microsoft.com/office/drawing/2014/main" id="{FDF643BA-4B83-9DB1-E872-47B15161A59B}"/>
              </a:ext>
            </a:extLst>
          </p:cNvPr>
          <p:cNvPicPr>
            <a:picLocks noGrp="1" noChangeAspect="1"/>
          </p:cNvPicPr>
          <p:nvPr>
            <p:ph type="pic" sz="quarter" idx="24"/>
          </p:nvPr>
        </p:nvPicPr>
        <p:blipFill>
          <a:blip>
            <a:extLst>
              <a:ext uri="{96DAC541-7B7A-43D3-8B79-37D633B846F1}">
                <asvg:svgBlip xmlns:asvg="http://schemas.microsoft.com/office/drawing/2016/SVG/main" r:embed="rId9"/>
              </a:ext>
            </a:extLst>
          </a:blip>
          <a:srcRect t="84" b="84"/>
          <a:stretch>
            <a:fillRect/>
          </a:stretch>
        </p:blipFill>
        <p:spPr/>
      </p:pic>
      <p:pic>
        <p:nvPicPr>
          <p:cNvPr id="24" name="Picture Placeholder 23">
            <a:extLst>
              <a:ext uri="{FF2B5EF4-FFF2-40B4-BE49-F238E27FC236}">
                <a16:creationId xmlns:a16="http://schemas.microsoft.com/office/drawing/2014/main" id="{5FC430A0-851F-7F0E-4E4C-369BD9BF952B}"/>
              </a:ext>
            </a:extLst>
          </p:cNvPr>
          <p:cNvPicPr>
            <a:picLocks noGrp="1" noChangeAspect="1"/>
          </p:cNvPicPr>
          <p:nvPr>
            <p:ph type="pic" sz="quarter" idx="25"/>
          </p:nvPr>
        </p:nvPicPr>
        <p:blipFill>
          <a:blip>
            <a:extLst>
              <a:ext uri="{96DAC541-7B7A-43D3-8B79-37D633B846F1}">
                <asvg:svgBlip xmlns:asvg="http://schemas.microsoft.com/office/drawing/2016/SVG/main" r:embed="rId10"/>
              </a:ext>
            </a:extLst>
          </a:blip>
          <a:srcRect/>
          <a:stretch>
            <a:fillRect/>
          </a:stretch>
        </p:blipFill>
        <p:spPr/>
      </p:pic>
      <p:pic>
        <p:nvPicPr>
          <p:cNvPr id="28" name="Picture Placeholder 27">
            <a:extLst>
              <a:ext uri="{FF2B5EF4-FFF2-40B4-BE49-F238E27FC236}">
                <a16:creationId xmlns:a16="http://schemas.microsoft.com/office/drawing/2014/main" id="{3155D38A-ECDE-D937-EA90-59CCD922595E}"/>
              </a:ext>
            </a:extLst>
          </p:cNvPr>
          <p:cNvPicPr>
            <a:picLocks noGrp="1" noChangeAspect="1"/>
          </p:cNvPicPr>
          <p:nvPr>
            <p:ph type="pic" sz="quarter" idx="26"/>
          </p:nvPr>
        </p:nvPicPr>
        <p:blipFill>
          <a:blip>
            <a:extLst>
              <a:ext uri="{96DAC541-7B7A-43D3-8B79-37D633B846F1}">
                <asvg:svgBlip xmlns:asvg="http://schemas.microsoft.com/office/drawing/2016/SVG/main" r:embed="rId11"/>
              </a:ext>
            </a:extLst>
          </a:blip>
          <a:srcRect/>
          <a:stretch>
            <a:fillRect/>
          </a:stretch>
        </p:blipFill>
        <p:spPr/>
      </p:pic>
      <p:pic>
        <p:nvPicPr>
          <p:cNvPr id="32" name="Picture Placeholder 31">
            <a:extLst>
              <a:ext uri="{FF2B5EF4-FFF2-40B4-BE49-F238E27FC236}">
                <a16:creationId xmlns:a16="http://schemas.microsoft.com/office/drawing/2014/main" id="{B6433626-65A0-C868-F0C9-A537073B64A2}"/>
              </a:ext>
            </a:extLst>
          </p:cNvPr>
          <p:cNvPicPr>
            <a:picLocks noGrp="1" noChangeAspect="1"/>
          </p:cNvPicPr>
          <p:nvPr>
            <p:ph type="pic" sz="quarter" idx="27"/>
          </p:nvPr>
        </p:nvPicPr>
        <p:blipFill>
          <a:blip>
            <a:extLst>
              <a:ext uri="{96DAC541-7B7A-43D3-8B79-37D633B846F1}">
                <asvg:svgBlip xmlns:asvg="http://schemas.microsoft.com/office/drawing/2016/SVG/main" r:embed="rId12"/>
              </a:ext>
            </a:extLst>
          </a:blip>
          <a:srcRect t="84" b="84"/>
          <a:stretch>
            <a:fillRect/>
          </a:stretch>
        </p:blipFill>
        <p:spPr/>
      </p:pic>
      <p:pic>
        <p:nvPicPr>
          <p:cNvPr id="36" name="Picture Placeholder 35">
            <a:extLst>
              <a:ext uri="{FF2B5EF4-FFF2-40B4-BE49-F238E27FC236}">
                <a16:creationId xmlns:a16="http://schemas.microsoft.com/office/drawing/2014/main" id="{CEF15FE7-607F-3C7B-B156-225115A57C1A}"/>
              </a:ext>
            </a:extLst>
          </p:cNvPr>
          <p:cNvPicPr>
            <a:picLocks noGrp="1" noChangeAspect="1"/>
          </p:cNvPicPr>
          <p:nvPr>
            <p:ph type="pic" sz="quarter" idx="28"/>
          </p:nvPr>
        </p:nvPicPr>
        <p:blipFill>
          <a:blip>
            <a:extLst>
              <a:ext uri="{96DAC541-7B7A-43D3-8B79-37D633B846F1}">
                <asvg:svgBlip xmlns:asvg="http://schemas.microsoft.com/office/drawing/2016/SVG/main" r:embed="rId13"/>
              </a:ext>
            </a:extLst>
          </a:blip>
          <a:srcRect/>
          <a:stretch>
            <a:fillRect/>
          </a:stretch>
        </p:blipFill>
        <p:spPr/>
      </p:pic>
      <p:pic>
        <p:nvPicPr>
          <p:cNvPr id="47" name="Picture Placeholder 46">
            <a:extLst>
              <a:ext uri="{FF2B5EF4-FFF2-40B4-BE49-F238E27FC236}">
                <a16:creationId xmlns:a16="http://schemas.microsoft.com/office/drawing/2014/main" id="{113735AD-9C0A-5AD8-BFC2-2755230010E2}"/>
              </a:ext>
            </a:extLst>
          </p:cNvPr>
          <p:cNvPicPr>
            <a:picLocks noGrp="1" noChangeAspect="1"/>
          </p:cNvPicPr>
          <p:nvPr>
            <p:ph type="pic" sz="quarter" idx="30"/>
          </p:nvPr>
        </p:nvPicPr>
        <p:blipFill>
          <a:blip>
            <a:extLst>
              <a:ext uri="{96DAC541-7B7A-43D3-8B79-37D633B846F1}">
                <asvg:svgBlip xmlns:asvg="http://schemas.microsoft.com/office/drawing/2016/SVG/main" r:embed="rId14"/>
              </a:ext>
            </a:extLst>
          </a:blip>
          <a:srcRect t="84" b="84"/>
          <a:stretch>
            <a:fillRect/>
          </a:stretch>
        </p:blipFill>
        <p:spPr/>
      </p:pic>
      <p:pic>
        <p:nvPicPr>
          <p:cNvPr id="55" name="Picture Placeholder 54">
            <a:extLst>
              <a:ext uri="{FF2B5EF4-FFF2-40B4-BE49-F238E27FC236}">
                <a16:creationId xmlns:a16="http://schemas.microsoft.com/office/drawing/2014/main" id="{E81EE5C4-DD34-100A-F5C8-9C7AD6933663}"/>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a:fillRect/>
          </a:stretch>
        </p:blipFill>
        <p:spPr/>
      </p:pic>
      <p:pic>
        <p:nvPicPr>
          <p:cNvPr id="60" name="Picture Placeholder 59">
            <a:extLst>
              <a:ext uri="{FF2B5EF4-FFF2-40B4-BE49-F238E27FC236}">
                <a16:creationId xmlns:a16="http://schemas.microsoft.com/office/drawing/2014/main" id="{C03C3F8B-3BE4-63CC-F036-CF2D2A8E9B32}"/>
              </a:ext>
            </a:extLst>
          </p:cNvPr>
          <p:cNvPicPr>
            <a:picLocks noGrp="1" noChangeAspect="1"/>
          </p:cNvPicPr>
          <p:nvPr>
            <p:ph type="pic" sz="quarter" idx="31"/>
          </p:nvPr>
        </p:nvPicPr>
        <p:blipFill>
          <a:blip>
            <a:extLst>
              <a:ext uri="{96DAC541-7B7A-43D3-8B79-37D633B846F1}">
                <asvg:svgBlip xmlns:asvg="http://schemas.microsoft.com/office/drawing/2016/SVG/main" r:embed="rId16"/>
              </a:ext>
            </a:extLst>
          </a:blip>
          <a:srcRect/>
          <a:stretch>
            <a:fillRect/>
          </a:stretch>
        </p:blipFill>
        <p:spPr/>
      </p:pic>
      <p:grpSp>
        <p:nvGrpSpPr>
          <p:cNvPr id="15" name="Group 14">
            <a:extLst>
              <a:ext uri="{FF2B5EF4-FFF2-40B4-BE49-F238E27FC236}">
                <a16:creationId xmlns:a16="http://schemas.microsoft.com/office/drawing/2014/main" id="{5F5CEFAB-E4D6-2332-491E-09D7595A9F26}"/>
              </a:ext>
            </a:extLst>
          </p:cNvPr>
          <p:cNvGrpSpPr/>
          <p:nvPr/>
        </p:nvGrpSpPr>
        <p:grpSpPr>
          <a:xfrm>
            <a:off x="1298346" y="1762313"/>
            <a:ext cx="885053" cy="825262"/>
            <a:chOff x="1298346" y="1762313"/>
            <a:chExt cx="885053" cy="825262"/>
          </a:xfrm>
        </p:grpSpPr>
        <p:sp>
          <p:nvSpPr>
            <p:cNvPr id="13" name="Freeform 12">
              <a:extLst>
                <a:ext uri="{FF2B5EF4-FFF2-40B4-BE49-F238E27FC236}">
                  <a16:creationId xmlns:a16="http://schemas.microsoft.com/office/drawing/2014/main" id="{43FCD4A7-8411-909F-EBC5-C3F36F5E74B4}"/>
                </a:ext>
              </a:extLst>
            </p:cNvPr>
            <p:cNvSpPr/>
            <p:nvPr/>
          </p:nvSpPr>
          <p:spPr>
            <a:xfrm>
              <a:off x="1298346" y="1762313"/>
              <a:ext cx="885053" cy="825262"/>
            </a:xfrm>
            <a:custGeom>
              <a:avLst/>
              <a:gdLst>
                <a:gd name="connsiteX0" fmla="*/ 884841 w 885053"/>
                <a:gd name="connsiteY0" fmla="*/ 493983 h 825262"/>
                <a:gd name="connsiteX1" fmla="*/ 766891 w 885053"/>
                <a:gd name="connsiteY1" fmla="*/ 22412 h 825262"/>
                <a:gd name="connsiteX2" fmla="*/ 737403 w 885053"/>
                <a:gd name="connsiteY2" fmla="*/ 13 h 825262"/>
                <a:gd name="connsiteX3" fmla="*/ 147650 w 885053"/>
                <a:gd name="connsiteY3" fmla="*/ 13 h 825262"/>
                <a:gd name="connsiteX4" fmla="*/ 118163 w 885053"/>
                <a:gd name="connsiteY4" fmla="*/ 22412 h 825262"/>
                <a:gd name="connsiteX5" fmla="*/ 212 w 885053"/>
                <a:gd name="connsiteY5" fmla="*/ 493983 h 825262"/>
                <a:gd name="connsiteX6" fmla="*/ 212 w 885053"/>
                <a:gd name="connsiteY6" fmla="*/ 501057 h 825262"/>
                <a:gd name="connsiteX7" fmla="*/ 212 w 885053"/>
                <a:gd name="connsiteY7" fmla="*/ 766316 h 825262"/>
                <a:gd name="connsiteX8" fmla="*/ 59188 w 885053"/>
                <a:gd name="connsiteY8" fmla="*/ 825263 h 825262"/>
                <a:gd name="connsiteX9" fmla="*/ 825866 w 885053"/>
                <a:gd name="connsiteY9" fmla="*/ 825263 h 825262"/>
                <a:gd name="connsiteX10" fmla="*/ 884841 w 885053"/>
                <a:gd name="connsiteY10" fmla="*/ 766316 h 825262"/>
                <a:gd name="connsiteX11" fmla="*/ 884841 w 885053"/>
                <a:gd name="connsiteY11" fmla="*/ 501057 h 825262"/>
                <a:gd name="connsiteX12" fmla="*/ 884841 w 885053"/>
                <a:gd name="connsiteY12" fmla="*/ 493983 h 825262"/>
                <a:gd name="connsiteX13" fmla="*/ 170651 w 885053"/>
                <a:gd name="connsiteY13" fmla="*/ 58959 h 825262"/>
                <a:gd name="connsiteX14" fmla="*/ 714403 w 885053"/>
                <a:gd name="connsiteY14" fmla="*/ 58959 h 825262"/>
                <a:gd name="connsiteX15" fmla="*/ 817609 w 885053"/>
                <a:gd name="connsiteY15" fmla="*/ 471584 h 825262"/>
                <a:gd name="connsiteX16" fmla="*/ 67444 w 885053"/>
                <a:gd name="connsiteY16" fmla="*/ 471584 h 825262"/>
                <a:gd name="connsiteX17" fmla="*/ 170651 w 885053"/>
                <a:gd name="connsiteY17" fmla="*/ 58959 h 825262"/>
                <a:gd name="connsiteX18" fmla="*/ 825866 w 885053"/>
                <a:gd name="connsiteY18" fmla="*/ 766316 h 825262"/>
                <a:gd name="connsiteX19" fmla="*/ 59188 w 885053"/>
                <a:gd name="connsiteY19" fmla="*/ 766316 h 825262"/>
                <a:gd name="connsiteX20" fmla="*/ 59188 w 885053"/>
                <a:gd name="connsiteY20" fmla="*/ 530530 h 825262"/>
                <a:gd name="connsiteX21" fmla="*/ 825866 w 885053"/>
                <a:gd name="connsiteY21" fmla="*/ 530530 h 825262"/>
                <a:gd name="connsiteX22" fmla="*/ 825866 w 885053"/>
                <a:gd name="connsiteY22" fmla="*/ 766316 h 825262"/>
                <a:gd name="connsiteX23" fmla="*/ 442527 w 885053"/>
                <a:gd name="connsiteY23" fmla="*/ 412637 h 825262"/>
                <a:gd name="connsiteX24" fmla="*/ 648940 w 885053"/>
                <a:gd name="connsiteY24" fmla="*/ 265271 h 825262"/>
                <a:gd name="connsiteX25" fmla="*/ 442527 w 885053"/>
                <a:gd name="connsiteY25" fmla="*/ 117906 h 825262"/>
                <a:gd name="connsiteX26" fmla="*/ 236113 w 885053"/>
                <a:gd name="connsiteY26" fmla="*/ 265271 h 825262"/>
                <a:gd name="connsiteX27" fmla="*/ 442527 w 885053"/>
                <a:gd name="connsiteY27" fmla="*/ 412637 h 825262"/>
                <a:gd name="connsiteX28" fmla="*/ 442527 w 885053"/>
                <a:gd name="connsiteY28" fmla="*/ 176852 h 825262"/>
                <a:gd name="connsiteX29" fmla="*/ 589965 w 885053"/>
                <a:gd name="connsiteY29" fmla="*/ 265271 h 825262"/>
                <a:gd name="connsiteX30" fmla="*/ 442527 w 885053"/>
                <a:gd name="connsiteY30" fmla="*/ 353691 h 825262"/>
                <a:gd name="connsiteX31" fmla="*/ 295089 w 885053"/>
                <a:gd name="connsiteY31" fmla="*/ 265271 h 825262"/>
                <a:gd name="connsiteX32" fmla="*/ 442527 w 885053"/>
                <a:gd name="connsiteY32" fmla="*/ 176852 h 825262"/>
                <a:gd name="connsiteX33" fmla="*/ 501502 w 885053"/>
                <a:gd name="connsiteY33" fmla="*/ 265271 h 825262"/>
                <a:gd name="connsiteX34" fmla="*/ 442527 w 885053"/>
                <a:gd name="connsiteY34" fmla="*/ 294744 h 825262"/>
                <a:gd name="connsiteX35" fmla="*/ 383551 w 885053"/>
                <a:gd name="connsiteY35" fmla="*/ 265271 h 825262"/>
                <a:gd name="connsiteX36" fmla="*/ 442527 w 885053"/>
                <a:gd name="connsiteY36" fmla="*/ 235798 h 825262"/>
                <a:gd name="connsiteX37" fmla="*/ 501502 w 885053"/>
                <a:gd name="connsiteY37" fmla="*/ 265271 h 82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85053" h="825262">
                  <a:moveTo>
                    <a:pt x="884841" y="493983"/>
                  </a:moveTo>
                  <a:lnTo>
                    <a:pt x="766891" y="22412"/>
                  </a:lnTo>
                  <a:cubicBezTo>
                    <a:pt x="763564" y="8937"/>
                    <a:pt x="751283" y="-391"/>
                    <a:pt x="737403" y="13"/>
                  </a:cubicBezTo>
                  <a:lnTo>
                    <a:pt x="147650" y="13"/>
                  </a:lnTo>
                  <a:cubicBezTo>
                    <a:pt x="133771" y="-391"/>
                    <a:pt x="121489" y="8937"/>
                    <a:pt x="118163" y="22412"/>
                  </a:cubicBezTo>
                  <a:lnTo>
                    <a:pt x="212" y="493983"/>
                  </a:lnTo>
                  <a:cubicBezTo>
                    <a:pt x="-71" y="496332"/>
                    <a:pt x="-71" y="498708"/>
                    <a:pt x="212" y="501057"/>
                  </a:cubicBezTo>
                  <a:lnTo>
                    <a:pt x="212" y="766316"/>
                  </a:lnTo>
                  <a:cubicBezTo>
                    <a:pt x="212" y="798872"/>
                    <a:pt x="26616" y="825263"/>
                    <a:pt x="59188" y="825263"/>
                  </a:cubicBezTo>
                  <a:lnTo>
                    <a:pt x="825866" y="825263"/>
                  </a:lnTo>
                  <a:cubicBezTo>
                    <a:pt x="858438" y="825263"/>
                    <a:pt x="884841" y="798872"/>
                    <a:pt x="884841" y="766316"/>
                  </a:cubicBezTo>
                  <a:lnTo>
                    <a:pt x="884841" y="501057"/>
                  </a:lnTo>
                  <a:cubicBezTo>
                    <a:pt x="885124" y="498708"/>
                    <a:pt x="885124" y="496332"/>
                    <a:pt x="884841" y="493983"/>
                  </a:cubicBezTo>
                  <a:close/>
                  <a:moveTo>
                    <a:pt x="170651" y="58959"/>
                  </a:moveTo>
                  <a:lnTo>
                    <a:pt x="714403" y="58959"/>
                  </a:lnTo>
                  <a:lnTo>
                    <a:pt x="817609" y="471584"/>
                  </a:lnTo>
                  <a:lnTo>
                    <a:pt x="67444" y="471584"/>
                  </a:lnTo>
                  <a:lnTo>
                    <a:pt x="170651" y="58959"/>
                  </a:lnTo>
                  <a:close/>
                  <a:moveTo>
                    <a:pt x="825866" y="766316"/>
                  </a:moveTo>
                  <a:lnTo>
                    <a:pt x="59188" y="766316"/>
                  </a:lnTo>
                  <a:lnTo>
                    <a:pt x="59188" y="530530"/>
                  </a:lnTo>
                  <a:lnTo>
                    <a:pt x="825866" y="530530"/>
                  </a:lnTo>
                  <a:lnTo>
                    <a:pt x="825866" y="766316"/>
                  </a:lnTo>
                  <a:close/>
                  <a:moveTo>
                    <a:pt x="442527" y="412637"/>
                  </a:moveTo>
                  <a:cubicBezTo>
                    <a:pt x="558118" y="412637"/>
                    <a:pt x="648940" y="347796"/>
                    <a:pt x="648940" y="265271"/>
                  </a:cubicBezTo>
                  <a:cubicBezTo>
                    <a:pt x="648940" y="182747"/>
                    <a:pt x="558118" y="117906"/>
                    <a:pt x="442527" y="117906"/>
                  </a:cubicBezTo>
                  <a:cubicBezTo>
                    <a:pt x="326935" y="117906"/>
                    <a:pt x="236113" y="182747"/>
                    <a:pt x="236113" y="265271"/>
                  </a:cubicBezTo>
                  <a:cubicBezTo>
                    <a:pt x="236113" y="347796"/>
                    <a:pt x="326935" y="412637"/>
                    <a:pt x="442527" y="412637"/>
                  </a:cubicBezTo>
                  <a:close/>
                  <a:moveTo>
                    <a:pt x="442527" y="176852"/>
                  </a:moveTo>
                  <a:cubicBezTo>
                    <a:pt x="522438" y="176852"/>
                    <a:pt x="589965" y="217230"/>
                    <a:pt x="589965" y="265271"/>
                  </a:cubicBezTo>
                  <a:cubicBezTo>
                    <a:pt x="589965" y="313312"/>
                    <a:pt x="522438" y="353691"/>
                    <a:pt x="442527" y="353691"/>
                  </a:cubicBezTo>
                  <a:cubicBezTo>
                    <a:pt x="362615" y="353691"/>
                    <a:pt x="295089" y="313312"/>
                    <a:pt x="295089" y="265271"/>
                  </a:cubicBezTo>
                  <a:cubicBezTo>
                    <a:pt x="295089" y="217230"/>
                    <a:pt x="362615" y="176852"/>
                    <a:pt x="442527" y="176852"/>
                  </a:cubicBezTo>
                  <a:close/>
                  <a:moveTo>
                    <a:pt x="501502" y="265271"/>
                  </a:moveTo>
                  <a:cubicBezTo>
                    <a:pt x="501502" y="281481"/>
                    <a:pt x="474963" y="294744"/>
                    <a:pt x="442527" y="294744"/>
                  </a:cubicBezTo>
                  <a:cubicBezTo>
                    <a:pt x="410090" y="294744"/>
                    <a:pt x="383551" y="281481"/>
                    <a:pt x="383551" y="265271"/>
                  </a:cubicBezTo>
                  <a:cubicBezTo>
                    <a:pt x="383551" y="249061"/>
                    <a:pt x="410090" y="235798"/>
                    <a:pt x="442527" y="235798"/>
                  </a:cubicBezTo>
                  <a:cubicBezTo>
                    <a:pt x="474963" y="235798"/>
                    <a:pt x="501502" y="249061"/>
                    <a:pt x="501502" y="265271"/>
                  </a:cubicBezTo>
                  <a:close/>
                </a:path>
              </a:pathLst>
            </a:custGeom>
            <a:solidFill>
              <a:schemeClr val="tx1"/>
            </a:solidFill>
            <a:ln w="2946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889F679-B7F4-9A1B-E597-547096A9E120}"/>
                </a:ext>
              </a:extLst>
            </p:cNvPr>
            <p:cNvSpPr/>
            <p:nvPr/>
          </p:nvSpPr>
          <p:spPr>
            <a:xfrm>
              <a:off x="1386809" y="2322305"/>
              <a:ext cx="560477" cy="176839"/>
            </a:xfrm>
            <a:custGeom>
              <a:avLst/>
              <a:gdLst>
                <a:gd name="connsiteX0" fmla="*/ 0 w 560477"/>
                <a:gd name="connsiteY0" fmla="*/ 0 h 176839"/>
                <a:gd name="connsiteX1" fmla="*/ 560477 w 560477"/>
                <a:gd name="connsiteY1" fmla="*/ 0 h 176839"/>
                <a:gd name="connsiteX2" fmla="*/ 560477 w 560477"/>
                <a:gd name="connsiteY2" fmla="*/ 176840 h 176839"/>
                <a:gd name="connsiteX3" fmla="*/ 0 w 560477"/>
                <a:gd name="connsiteY3" fmla="*/ 176840 h 176839"/>
                <a:gd name="connsiteX4" fmla="*/ 0 w 560477"/>
                <a:gd name="connsiteY4" fmla="*/ 0 h 176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477" h="176839">
                  <a:moveTo>
                    <a:pt x="0" y="0"/>
                  </a:moveTo>
                  <a:lnTo>
                    <a:pt x="560477" y="0"/>
                  </a:lnTo>
                  <a:lnTo>
                    <a:pt x="560477" y="176840"/>
                  </a:lnTo>
                  <a:lnTo>
                    <a:pt x="0" y="176840"/>
                  </a:lnTo>
                  <a:lnTo>
                    <a:pt x="0" y="0"/>
                  </a:lnTo>
                  <a:close/>
                </a:path>
              </a:pathLst>
            </a:custGeom>
            <a:solidFill>
              <a:srgbClr val="D4682A"/>
            </a:solidFill>
            <a:ln w="29468" cap="flat">
              <a:noFill/>
              <a:prstDash val="solid"/>
              <a:miter/>
            </a:ln>
          </p:spPr>
          <p:txBody>
            <a:bodyPr rtlCol="0" anchor="ctr"/>
            <a:lstStyle/>
            <a:p>
              <a:endParaRPr lang="en-US"/>
            </a:p>
          </p:txBody>
        </p:sp>
      </p:grpSp>
      <p:grpSp>
        <p:nvGrpSpPr>
          <p:cNvPr id="16" name="Picture Placeholder 28">
            <a:extLst>
              <a:ext uri="{FF2B5EF4-FFF2-40B4-BE49-F238E27FC236}">
                <a16:creationId xmlns:a16="http://schemas.microsoft.com/office/drawing/2014/main" id="{406583E3-0A6A-F257-FC96-B4E938C0F78B}"/>
              </a:ext>
            </a:extLst>
          </p:cNvPr>
          <p:cNvGrpSpPr/>
          <p:nvPr/>
        </p:nvGrpSpPr>
        <p:grpSpPr>
          <a:xfrm>
            <a:off x="4054636" y="1762412"/>
            <a:ext cx="944027" cy="828042"/>
            <a:chOff x="4054636" y="1762412"/>
            <a:chExt cx="944027" cy="828042"/>
          </a:xfrm>
        </p:grpSpPr>
        <p:sp>
          <p:nvSpPr>
            <p:cNvPr id="17" name="Freeform 16">
              <a:extLst>
                <a:ext uri="{FF2B5EF4-FFF2-40B4-BE49-F238E27FC236}">
                  <a16:creationId xmlns:a16="http://schemas.microsoft.com/office/drawing/2014/main" id="{65587FF5-1DD0-D24A-1CCF-63EAC59C4A16}"/>
                </a:ext>
              </a:extLst>
            </p:cNvPr>
            <p:cNvSpPr/>
            <p:nvPr/>
          </p:nvSpPr>
          <p:spPr>
            <a:xfrm>
              <a:off x="4054636" y="1762412"/>
              <a:ext cx="944027" cy="826651"/>
            </a:xfrm>
            <a:custGeom>
              <a:avLst/>
              <a:gdLst>
                <a:gd name="connsiteX0" fmla="*/ 943815 w 944027"/>
                <a:gd name="connsiteY0" fmla="*/ 494815 h 826651"/>
                <a:gd name="connsiteX1" fmla="*/ 825865 w 944027"/>
                <a:gd name="connsiteY1" fmla="*/ 22450 h 826651"/>
                <a:gd name="connsiteX2" fmla="*/ 796377 w 944027"/>
                <a:gd name="connsiteY2" fmla="*/ 13 h 826651"/>
                <a:gd name="connsiteX3" fmla="*/ 147650 w 944027"/>
                <a:gd name="connsiteY3" fmla="*/ 13 h 826651"/>
                <a:gd name="connsiteX4" fmla="*/ 118163 w 944027"/>
                <a:gd name="connsiteY4" fmla="*/ 22450 h 826651"/>
                <a:gd name="connsiteX5" fmla="*/ 212 w 944027"/>
                <a:gd name="connsiteY5" fmla="*/ 494815 h 826651"/>
                <a:gd name="connsiteX6" fmla="*/ 212 w 944027"/>
                <a:gd name="connsiteY6" fmla="*/ 501900 h 826651"/>
                <a:gd name="connsiteX7" fmla="*/ 212 w 944027"/>
                <a:gd name="connsiteY7" fmla="*/ 767606 h 826651"/>
                <a:gd name="connsiteX8" fmla="*/ 59188 w 944027"/>
                <a:gd name="connsiteY8" fmla="*/ 826652 h 826651"/>
                <a:gd name="connsiteX9" fmla="*/ 884840 w 944027"/>
                <a:gd name="connsiteY9" fmla="*/ 826652 h 826651"/>
                <a:gd name="connsiteX10" fmla="*/ 943815 w 944027"/>
                <a:gd name="connsiteY10" fmla="*/ 767606 h 826651"/>
                <a:gd name="connsiteX11" fmla="*/ 943815 w 944027"/>
                <a:gd name="connsiteY11" fmla="*/ 501900 h 826651"/>
                <a:gd name="connsiteX12" fmla="*/ 943815 w 944027"/>
                <a:gd name="connsiteY12" fmla="*/ 494815 h 826651"/>
                <a:gd name="connsiteX13" fmla="*/ 170651 w 944027"/>
                <a:gd name="connsiteY13" fmla="*/ 59058 h 826651"/>
                <a:gd name="connsiteX14" fmla="*/ 773377 w 944027"/>
                <a:gd name="connsiteY14" fmla="*/ 59058 h 826651"/>
                <a:gd name="connsiteX15" fmla="*/ 876583 w 944027"/>
                <a:gd name="connsiteY15" fmla="*/ 472377 h 826651"/>
                <a:gd name="connsiteX16" fmla="*/ 67444 w 944027"/>
                <a:gd name="connsiteY16" fmla="*/ 472377 h 826651"/>
                <a:gd name="connsiteX17" fmla="*/ 170651 w 944027"/>
                <a:gd name="connsiteY17" fmla="*/ 59058 h 826651"/>
                <a:gd name="connsiteX18" fmla="*/ 884840 w 944027"/>
                <a:gd name="connsiteY18" fmla="*/ 767606 h 826651"/>
                <a:gd name="connsiteX19" fmla="*/ 59188 w 944027"/>
                <a:gd name="connsiteY19" fmla="*/ 767606 h 826651"/>
                <a:gd name="connsiteX20" fmla="*/ 59188 w 944027"/>
                <a:gd name="connsiteY20" fmla="*/ 531423 h 826651"/>
                <a:gd name="connsiteX21" fmla="*/ 884840 w 944027"/>
                <a:gd name="connsiteY21" fmla="*/ 531423 h 826651"/>
                <a:gd name="connsiteX22" fmla="*/ 884840 w 944027"/>
                <a:gd name="connsiteY22" fmla="*/ 767606 h 826651"/>
                <a:gd name="connsiteX23" fmla="*/ 472013 w 944027"/>
                <a:gd name="connsiteY23" fmla="*/ 413332 h 826651"/>
                <a:gd name="connsiteX24" fmla="*/ 707914 w 944027"/>
                <a:gd name="connsiteY24" fmla="*/ 265717 h 826651"/>
                <a:gd name="connsiteX25" fmla="*/ 472013 w 944027"/>
                <a:gd name="connsiteY25" fmla="*/ 118104 h 826651"/>
                <a:gd name="connsiteX26" fmla="*/ 236113 w 944027"/>
                <a:gd name="connsiteY26" fmla="*/ 265717 h 826651"/>
                <a:gd name="connsiteX27" fmla="*/ 472013 w 944027"/>
                <a:gd name="connsiteY27" fmla="*/ 413332 h 826651"/>
                <a:gd name="connsiteX28" fmla="*/ 472013 w 944027"/>
                <a:gd name="connsiteY28" fmla="*/ 177150 h 826651"/>
                <a:gd name="connsiteX29" fmla="*/ 648939 w 944027"/>
                <a:gd name="connsiteY29" fmla="*/ 265717 h 826651"/>
                <a:gd name="connsiteX30" fmla="*/ 472013 w 944027"/>
                <a:gd name="connsiteY30" fmla="*/ 354286 h 826651"/>
                <a:gd name="connsiteX31" fmla="*/ 295089 w 944027"/>
                <a:gd name="connsiteY31" fmla="*/ 265717 h 826651"/>
                <a:gd name="connsiteX32" fmla="*/ 472013 w 944027"/>
                <a:gd name="connsiteY32" fmla="*/ 177150 h 826651"/>
                <a:gd name="connsiteX33" fmla="*/ 530988 w 944027"/>
                <a:gd name="connsiteY33" fmla="*/ 265717 h 826651"/>
                <a:gd name="connsiteX34" fmla="*/ 472013 w 944027"/>
                <a:gd name="connsiteY34" fmla="*/ 295240 h 826651"/>
                <a:gd name="connsiteX35" fmla="*/ 413038 w 944027"/>
                <a:gd name="connsiteY35" fmla="*/ 265717 h 826651"/>
                <a:gd name="connsiteX36" fmla="*/ 472013 w 944027"/>
                <a:gd name="connsiteY36" fmla="*/ 236195 h 826651"/>
                <a:gd name="connsiteX37" fmla="*/ 530988 w 944027"/>
                <a:gd name="connsiteY37" fmla="*/ 265717 h 82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44027" h="826651">
                  <a:moveTo>
                    <a:pt x="943815" y="494815"/>
                  </a:moveTo>
                  <a:lnTo>
                    <a:pt x="825865" y="22450"/>
                  </a:lnTo>
                  <a:cubicBezTo>
                    <a:pt x="822538" y="8952"/>
                    <a:pt x="810257" y="-392"/>
                    <a:pt x="796377" y="13"/>
                  </a:cubicBezTo>
                  <a:lnTo>
                    <a:pt x="147650" y="13"/>
                  </a:lnTo>
                  <a:cubicBezTo>
                    <a:pt x="133771" y="-392"/>
                    <a:pt x="121489" y="8952"/>
                    <a:pt x="118163" y="22450"/>
                  </a:cubicBezTo>
                  <a:lnTo>
                    <a:pt x="212" y="494815"/>
                  </a:lnTo>
                  <a:cubicBezTo>
                    <a:pt x="-71" y="497168"/>
                    <a:pt x="-71" y="499547"/>
                    <a:pt x="212" y="501900"/>
                  </a:cubicBezTo>
                  <a:lnTo>
                    <a:pt x="212" y="767606"/>
                  </a:lnTo>
                  <a:cubicBezTo>
                    <a:pt x="212" y="800217"/>
                    <a:pt x="26616" y="826652"/>
                    <a:pt x="59188" y="826652"/>
                  </a:cubicBezTo>
                  <a:lnTo>
                    <a:pt x="884840" y="826652"/>
                  </a:lnTo>
                  <a:cubicBezTo>
                    <a:pt x="917412" y="826652"/>
                    <a:pt x="943815" y="800217"/>
                    <a:pt x="943815" y="767606"/>
                  </a:cubicBezTo>
                  <a:lnTo>
                    <a:pt x="943815" y="501900"/>
                  </a:lnTo>
                  <a:cubicBezTo>
                    <a:pt x="944098" y="499547"/>
                    <a:pt x="944098" y="497168"/>
                    <a:pt x="943815" y="494815"/>
                  </a:cubicBezTo>
                  <a:close/>
                  <a:moveTo>
                    <a:pt x="170651" y="59058"/>
                  </a:moveTo>
                  <a:lnTo>
                    <a:pt x="773377" y="59058"/>
                  </a:lnTo>
                  <a:lnTo>
                    <a:pt x="876583" y="472377"/>
                  </a:lnTo>
                  <a:lnTo>
                    <a:pt x="67444" y="472377"/>
                  </a:lnTo>
                  <a:lnTo>
                    <a:pt x="170651" y="59058"/>
                  </a:lnTo>
                  <a:close/>
                  <a:moveTo>
                    <a:pt x="884840" y="767606"/>
                  </a:moveTo>
                  <a:lnTo>
                    <a:pt x="59188" y="767606"/>
                  </a:lnTo>
                  <a:lnTo>
                    <a:pt x="59188" y="531423"/>
                  </a:lnTo>
                  <a:lnTo>
                    <a:pt x="884840" y="531423"/>
                  </a:lnTo>
                  <a:lnTo>
                    <a:pt x="884840" y="767606"/>
                  </a:lnTo>
                  <a:close/>
                  <a:moveTo>
                    <a:pt x="472013" y="413332"/>
                  </a:moveTo>
                  <a:cubicBezTo>
                    <a:pt x="604413" y="413332"/>
                    <a:pt x="707914" y="348381"/>
                    <a:pt x="707914" y="265717"/>
                  </a:cubicBezTo>
                  <a:cubicBezTo>
                    <a:pt x="707914" y="183054"/>
                    <a:pt x="604413" y="118104"/>
                    <a:pt x="472013" y="118104"/>
                  </a:cubicBezTo>
                  <a:cubicBezTo>
                    <a:pt x="339614" y="118104"/>
                    <a:pt x="236113" y="183054"/>
                    <a:pt x="236113" y="265717"/>
                  </a:cubicBezTo>
                  <a:cubicBezTo>
                    <a:pt x="236113" y="348381"/>
                    <a:pt x="339614" y="413332"/>
                    <a:pt x="472013" y="413332"/>
                  </a:cubicBezTo>
                  <a:close/>
                  <a:moveTo>
                    <a:pt x="472013" y="177150"/>
                  </a:moveTo>
                  <a:cubicBezTo>
                    <a:pt x="576399" y="177150"/>
                    <a:pt x="648939" y="223796"/>
                    <a:pt x="648939" y="265717"/>
                  </a:cubicBezTo>
                  <a:cubicBezTo>
                    <a:pt x="648939" y="307640"/>
                    <a:pt x="576399" y="354286"/>
                    <a:pt x="472013" y="354286"/>
                  </a:cubicBezTo>
                  <a:cubicBezTo>
                    <a:pt x="367627" y="354286"/>
                    <a:pt x="295089" y="307640"/>
                    <a:pt x="295089" y="265717"/>
                  </a:cubicBezTo>
                  <a:cubicBezTo>
                    <a:pt x="295089" y="223796"/>
                    <a:pt x="367627" y="177150"/>
                    <a:pt x="472013" y="177150"/>
                  </a:cubicBezTo>
                  <a:close/>
                  <a:moveTo>
                    <a:pt x="530988" y="265717"/>
                  </a:moveTo>
                  <a:cubicBezTo>
                    <a:pt x="530988" y="281955"/>
                    <a:pt x="504450" y="295240"/>
                    <a:pt x="472013" y="295240"/>
                  </a:cubicBezTo>
                  <a:cubicBezTo>
                    <a:pt x="439577" y="295240"/>
                    <a:pt x="413038" y="281955"/>
                    <a:pt x="413038" y="265717"/>
                  </a:cubicBezTo>
                  <a:cubicBezTo>
                    <a:pt x="413038" y="249480"/>
                    <a:pt x="439577" y="236195"/>
                    <a:pt x="472013" y="236195"/>
                  </a:cubicBezTo>
                  <a:cubicBezTo>
                    <a:pt x="504450" y="236195"/>
                    <a:pt x="530988" y="249480"/>
                    <a:pt x="530988" y="265717"/>
                  </a:cubicBezTo>
                  <a:close/>
                </a:path>
              </a:pathLst>
            </a:custGeom>
            <a:solidFill>
              <a:schemeClr val="tx1"/>
            </a:solidFill>
            <a:ln w="2946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BA92744-9A21-22EE-FDD3-7B1A8805F6E0}"/>
                </a:ext>
              </a:extLst>
            </p:cNvPr>
            <p:cNvSpPr/>
            <p:nvPr/>
          </p:nvSpPr>
          <p:spPr>
            <a:xfrm>
              <a:off x="4143516" y="2323346"/>
              <a:ext cx="88462" cy="177137"/>
            </a:xfrm>
            <a:custGeom>
              <a:avLst/>
              <a:gdLst>
                <a:gd name="connsiteX0" fmla="*/ 0 w 88462"/>
                <a:gd name="connsiteY0" fmla="*/ 177137 h 177137"/>
                <a:gd name="connsiteX1" fmla="*/ 0 w 88462"/>
                <a:gd name="connsiteY1" fmla="*/ 0 h 177137"/>
                <a:gd name="connsiteX2" fmla="*/ 88463 w 88462"/>
                <a:gd name="connsiteY2" fmla="*/ 0 h 177137"/>
                <a:gd name="connsiteX3" fmla="*/ 88463 w 88462"/>
                <a:gd name="connsiteY3" fmla="*/ 177137 h 177137"/>
                <a:gd name="connsiteX4" fmla="*/ 0 w 88462"/>
                <a:gd name="connsiteY4" fmla="*/ 177137 h 17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62" h="177137">
                  <a:moveTo>
                    <a:pt x="0" y="177137"/>
                  </a:moveTo>
                  <a:lnTo>
                    <a:pt x="0" y="0"/>
                  </a:lnTo>
                  <a:lnTo>
                    <a:pt x="88463" y="0"/>
                  </a:lnTo>
                  <a:lnTo>
                    <a:pt x="88463" y="177137"/>
                  </a:lnTo>
                  <a:lnTo>
                    <a:pt x="0" y="177137"/>
                  </a:lnTo>
                  <a:close/>
                </a:path>
              </a:pathLst>
            </a:custGeom>
            <a:solidFill>
              <a:srgbClr val="1A781E"/>
            </a:solidFill>
            <a:ln w="29468" cap="flat">
              <a:noFill/>
              <a:prstDash val="solid"/>
              <a:miter/>
            </a:ln>
          </p:spPr>
          <p:txBody>
            <a:bodyPr rtlCol="0" anchor="ctr"/>
            <a:lstStyle/>
            <a:p>
              <a:endParaRPr lang="en-US"/>
            </a:p>
          </p:txBody>
        </p:sp>
      </p:grpSp>
      <p:grpSp>
        <p:nvGrpSpPr>
          <p:cNvPr id="22" name="Picture Placeholder 30">
            <a:extLst>
              <a:ext uri="{FF2B5EF4-FFF2-40B4-BE49-F238E27FC236}">
                <a16:creationId xmlns:a16="http://schemas.microsoft.com/office/drawing/2014/main" id="{AFDED478-A3C9-1364-326D-2AFAEBD1DDB6}"/>
              </a:ext>
            </a:extLst>
          </p:cNvPr>
          <p:cNvGrpSpPr/>
          <p:nvPr/>
        </p:nvGrpSpPr>
        <p:grpSpPr>
          <a:xfrm>
            <a:off x="6851503" y="1762412"/>
            <a:ext cx="914269" cy="887187"/>
            <a:chOff x="6851503" y="1762412"/>
            <a:chExt cx="914269" cy="887187"/>
          </a:xfrm>
        </p:grpSpPr>
        <p:sp>
          <p:nvSpPr>
            <p:cNvPr id="23" name="Freeform 22">
              <a:extLst>
                <a:ext uri="{FF2B5EF4-FFF2-40B4-BE49-F238E27FC236}">
                  <a16:creationId xmlns:a16="http://schemas.microsoft.com/office/drawing/2014/main" id="{93EB1F42-042A-91A2-5105-2C003C6DA204}"/>
                </a:ext>
              </a:extLst>
            </p:cNvPr>
            <p:cNvSpPr/>
            <p:nvPr/>
          </p:nvSpPr>
          <p:spPr>
            <a:xfrm>
              <a:off x="6851503" y="1762412"/>
              <a:ext cx="914269" cy="885697"/>
            </a:xfrm>
            <a:custGeom>
              <a:avLst/>
              <a:gdLst>
                <a:gd name="connsiteX0" fmla="*/ 501502 w 914269"/>
                <a:gd name="connsiteY0" fmla="*/ 265717 h 885697"/>
                <a:gd name="connsiteX1" fmla="*/ 442527 w 914269"/>
                <a:gd name="connsiteY1" fmla="*/ 295240 h 885697"/>
                <a:gd name="connsiteX2" fmla="*/ 383551 w 914269"/>
                <a:gd name="connsiteY2" fmla="*/ 265717 h 885697"/>
                <a:gd name="connsiteX3" fmla="*/ 442527 w 914269"/>
                <a:gd name="connsiteY3" fmla="*/ 236195 h 885697"/>
                <a:gd name="connsiteX4" fmla="*/ 501502 w 914269"/>
                <a:gd name="connsiteY4" fmla="*/ 265717 h 885697"/>
                <a:gd name="connsiteX5" fmla="*/ 648940 w 914269"/>
                <a:gd name="connsiteY5" fmla="*/ 265717 h 885697"/>
                <a:gd name="connsiteX6" fmla="*/ 442527 w 914269"/>
                <a:gd name="connsiteY6" fmla="*/ 413332 h 885697"/>
                <a:gd name="connsiteX7" fmla="*/ 236113 w 914269"/>
                <a:gd name="connsiteY7" fmla="*/ 265717 h 885697"/>
                <a:gd name="connsiteX8" fmla="*/ 442527 w 914269"/>
                <a:gd name="connsiteY8" fmla="*/ 118104 h 885697"/>
                <a:gd name="connsiteX9" fmla="*/ 648940 w 914269"/>
                <a:gd name="connsiteY9" fmla="*/ 265717 h 885697"/>
                <a:gd name="connsiteX10" fmla="*/ 589965 w 914269"/>
                <a:gd name="connsiteY10" fmla="*/ 265717 h 885697"/>
                <a:gd name="connsiteX11" fmla="*/ 442527 w 914269"/>
                <a:gd name="connsiteY11" fmla="*/ 177150 h 885697"/>
                <a:gd name="connsiteX12" fmla="*/ 295089 w 914269"/>
                <a:gd name="connsiteY12" fmla="*/ 265717 h 885697"/>
                <a:gd name="connsiteX13" fmla="*/ 442527 w 914269"/>
                <a:gd name="connsiteY13" fmla="*/ 354286 h 885697"/>
                <a:gd name="connsiteX14" fmla="*/ 589965 w 914269"/>
                <a:gd name="connsiteY14" fmla="*/ 265717 h 885697"/>
                <a:gd name="connsiteX15" fmla="*/ 381782 w 914269"/>
                <a:gd name="connsiteY15" fmla="*/ 783253 h 885697"/>
                <a:gd name="connsiteX16" fmla="*/ 389744 w 914269"/>
                <a:gd name="connsiteY16" fmla="*/ 767606 h 885697"/>
                <a:gd name="connsiteX17" fmla="*/ 59188 w 914269"/>
                <a:gd name="connsiteY17" fmla="*/ 767606 h 885697"/>
                <a:gd name="connsiteX18" fmla="*/ 59188 w 914269"/>
                <a:gd name="connsiteY18" fmla="*/ 531423 h 885697"/>
                <a:gd name="connsiteX19" fmla="*/ 507694 w 914269"/>
                <a:gd name="connsiteY19" fmla="*/ 531423 h 885697"/>
                <a:gd name="connsiteX20" fmla="*/ 537182 w 914269"/>
                <a:gd name="connsiteY20" fmla="*/ 472377 h 885697"/>
                <a:gd name="connsiteX21" fmla="*/ 67444 w 914269"/>
                <a:gd name="connsiteY21" fmla="*/ 472377 h 885697"/>
                <a:gd name="connsiteX22" fmla="*/ 170651 w 914269"/>
                <a:gd name="connsiteY22" fmla="*/ 59058 h 885697"/>
                <a:gd name="connsiteX23" fmla="*/ 714403 w 914269"/>
                <a:gd name="connsiteY23" fmla="*/ 59058 h 885697"/>
                <a:gd name="connsiteX24" fmla="*/ 815250 w 914269"/>
                <a:gd name="connsiteY24" fmla="*/ 462930 h 885697"/>
                <a:gd name="connsiteX25" fmla="*/ 878944 w 914269"/>
                <a:gd name="connsiteY25" fmla="*/ 590469 h 885697"/>
                <a:gd name="connsiteX26" fmla="*/ 884841 w 914269"/>
                <a:gd name="connsiteY26" fmla="*/ 590469 h 885697"/>
                <a:gd name="connsiteX27" fmla="*/ 884841 w 914269"/>
                <a:gd name="connsiteY27" fmla="*/ 501900 h 885697"/>
                <a:gd name="connsiteX28" fmla="*/ 884841 w 914269"/>
                <a:gd name="connsiteY28" fmla="*/ 494815 h 885697"/>
                <a:gd name="connsiteX29" fmla="*/ 766891 w 914269"/>
                <a:gd name="connsiteY29" fmla="*/ 22450 h 885697"/>
                <a:gd name="connsiteX30" fmla="*/ 737403 w 914269"/>
                <a:gd name="connsiteY30" fmla="*/ 13 h 885697"/>
                <a:gd name="connsiteX31" fmla="*/ 147650 w 914269"/>
                <a:gd name="connsiteY31" fmla="*/ 13 h 885697"/>
                <a:gd name="connsiteX32" fmla="*/ 118163 w 914269"/>
                <a:gd name="connsiteY32" fmla="*/ 22450 h 885697"/>
                <a:gd name="connsiteX33" fmla="*/ 212 w 914269"/>
                <a:gd name="connsiteY33" fmla="*/ 494815 h 885697"/>
                <a:gd name="connsiteX34" fmla="*/ 212 w 914269"/>
                <a:gd name="connsiteY34" fmla="*/ 501900 h 885697"/>
                <a:gd name="connsiteX35" fmla="*/ 212 w 914269"/>
                <a:gd name="connsiteY35" fmla="*/ 767606 h 885697"/>
                <a:gd name="connsiteX36" fmla="*/ 59188 w 914269"/>
                <a:gd name="connsiteY36" fmla="*/ 826652 h 885697"/>
                <a:gd name="connsiteX37" fmla="*/ 369397 w 914269"/>
                <a:gd name="connsiteY37" fmla="*/ 826652 h 885697"/>
                <a:gd name="connsiteX38" fmla="*/ 381782 w 914269"/>
                <a:gd name="connsiteY38" fmla="*/ 783253 h 885697"/>
                <a:gd name="connsiteX39" fmla="*/ 866264 w 914269"/>
                <a:gd name="connsiteY39" fmla="*/ 885697 h 885697"/>
                <a:gd name="connsiteX40" fmla="*/ 490592 w 914269"/>
                <a:gd name="connsiteY40" fmla="*/ 885697 h 885697"/>
                <a:gd name="connsiteX41" fmla="*/ 442892 w 914269"/>
                <a:gd name="connsiteY41" fmla="*/ 837212 h 885697"/>
                <a:gd name="connsiteX42" fmla="*/ 447834 w 914269"/>
                <a:gd name="connsiteY42" fmla="*/ 816319 h 885697"/>
                <a:gd name="connsiteX43" fmla="*/ 635671 w 914269"/>
                <a:gd name="connsiteY43" fmla="*/ 440197 h 885697"/>
                <a:gd name="connsiteX44" fmla="*/ 700243 w 914269"/>
                <a:gd name="connsiteY44" fmla="*/ 418935 h 885697"/>
                <a:gd name="connsiteX45" fmla="*/ 721480 w 914269"/>
                <a:gd name="connsiteY45" fmla="*/ 440197 h 885697"/>
                <a:gd name="connsiteX46" fmla="*/ 909316 w 914269"/>
                <a:gd name="connsiteY46" fmla="*/ 816319 h 885697"/>
                <a:gd name="connsiteX47" fmla="*/ 887424 w 914269"/>
                <a:gd name="connsiteY47" fmla="*/ 880749 h 885697"/>
                <a:gd name="connsiteX48" fmla="*/ 866264 w 914269"/>
                <a:gd name="connsiteY48" fmla="*/ 885697 h 885697"/>
                <a:gd name="connsiteX49" fmla="*/ 707915 w 914269"/>
                <a:gd name="connsiteY49" fmla="*/ 767606 h 885697"/>
                <a:gd name="connsiteX50" fmla="*/ 648940 w 914269"/>
                <a:gd name="connsiteY50" fmla="*/ 767606 h 885697"/>
                <a:gd name="connsiteX51" fmla="*/ 648940 w 914269"/>
                <a:gd name="connsiteY51" fmla="*/ 826652 h 885697"/>
                <a:gd name="connsiteX52" fmla="*/ 707915 w 914269"/>
                <a:gd name="connsiteY52" fmla="*/ 826652 h 885697"/>
                <a:gd name="connsiteX53" fmla="*/ 707915 w 914269"/>
                <a:gd name="connsiteY53" fmla="*/ 767606 h 885697"/>
                <a:gd name="connsiteX54" fmla="*/ 707915 w 914269"/>
                <a:gd name="connsiteY54" fmla="*/ 560946 h 885697"/>
                <a:gd name="connsiteX55" fmla="*/ 678428 w 914269"/>
                <a:gd name="connsiteY55" fmla="*/ 531423 h 885697"/>
                <a:gd name="connsiteX56" fmla="*/ 648940 w 914269"/>
                <a:gd name="connsiteY56" fmla="*/ 560946 h 885697"/>
                <a:gd name="connsiteX57" fmla="*/ 648940 w 914269"/>
                <a:gd name="connsiteY57" fmla="*/ 708560 h 885697"/>
                <a:gd name="connsiteX58" fmla="*/ 678428 w 914269"/>
                <a:gd name="connsiteY58" fmla="*/ 738083 h 885697"/>
                <a:gd name="connsiteX59" fmla="*/ 707915 w 914269"/>
                <a:gd name="connsiteY59" fmla="*/ 708560 h 885697"/>
                <a:gd name="connsiteX60" fmla="*/ 707915 w 914269"/>
                <a:gd name="connsiteY60" fmla="*/ 560946 h 885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914269" h="885697">
                  <a:moveTo>
                    <a:pt x="501502" y="265717"/>
                  </a:moveTo>
                  <a:cubicBezTo>
                    <a:pt x="501502" y="281955"/>
                    <a:pt x="474963" y="295240"/>
                    <a:pt x="442527" y="295240"/>
                  </a:cubicBezTo>
                  <a:cubicBezTo>
                    <a:pt x="410090" y="295240"/>
                    <a:pt x="383551" y="281955"/>
                    <a:pt x="383551" y="265717"/>
                  </a:cubicBezTo>
                  <a:cubicBezTo>
                    <a:pt x="383551" y="249480"/>
                    <a:pt x="410090" y="236195"/>
                    <a:pt x="442527" y="236195"/>
                  </a:cubicBezTo>
                  <a:cubicBezTo>
                    <a:pt x="474963" y="236195"/>
                    <a:pt x="501502" y="249480"/>
                    <a:pt x="501502" y="265717"/>
                  </a:cubicBezTo>
                  <a:close/>
                  <a:moveTo>
                    <a:pt x="648940" y="265717"/>
                  </a:moveTo>
                  <a:cubicBezTo>
                    <a:pt x="648940" y="348381"/>
                    <a:pt x="558118" y="413332"/>
                    <a:pt x="442527" y="413332"/>
                  </a:cubicBezTo>
                  <a:cubicBezTo>
                    <a:pt x="326935" y="413332"/>
                    <a:pt x="236113" y="348381"/>
                    <a:pt x="236113" y="265717"/>
                  </a:cubicBezTo>
                  <a:cubicBezTo>
                    <a:pt x="236113" y="183054"/>
                    <a:pt x="326935" y="118104"/>
                    <a:pt x="442527" y="118104"/>
                  </a:cubicBezTo>
                  <a:cubicBezTo>
                    <a:pt x="558118" y="118104"/>
                    <a:pt x="648940" y="183054"/>
                    <a:pt x="648940" y="265717"/>
                  </a:cubicBezTo>
                  <a:close/>
                  <a:moveTo>
                    <a:pt x="589965" y="265717"/>
                  </a:moveTo>
                  <a:cubicBezTo>
                    <a:pt x="589965" y="217596"/>
                    <a:pt x="522438" y="177150"/>
                    <a:pt x="442527" y="177150"/>
                  </a:cubicBezTo>
                  <a:cubicBezTo>
                    <a:pt x="362615" y="177150"/>
                    <a:pt x="295089" y="217596"/>
                    <a:pt x="295089" y="265717"/>
                  </a:cubicBezTo>
                  <a:cubicBezTo>
                    <a:pt x="295089" y="313840"/>
                    <a:pt x="362615" y="354286"/>
                    <a:pt x="442527" y="354286"/>
                  </a:cubicBezTo>
                  <a:cubicBezTo>
                    <a:pt x="522438" y="354286"/>
                    <a:pt x="589965" y="313840"/>
                    <a:pt x="589965" y="265717"/>
                  </a:cubicBezTo>
                  <a:close/>
                  <a:moveTo>
                    <a:pt x="381782" y="783253"/>
                  </a:moveTo>
                  <a:lnTo>
                    <a:pt x="389744" y="767606"/>
                  </a:lnTo>
                  <a:lnTo>
                    <a:pt x="59188" y="767606"/>
                  </a:lnTo>
                  <a:lnTo>
                    <a:pt x="59188" y="531423"/>
                  </a:lnTo>
                  <a:lnTo>
                    <a:pt x="507694" y="531423"/>
                  </a:lnTo>
                  <a:lnTo>
                    <a:pt x="537182" y="472377"/>
                  </a:lnTo>
                  <a:lnTo>
                    <a:pt x="67444" y="472377"/>
                  </a:lnTo>
                  <a:lnTo>
                    <a:pt x="170651" y="59058"/>
                  </a:lnTo>
                  <a:lnTo>
                    <a:pt x="714403" y="59058"/>
                  </a:lnTo>
                  <a:lnTo>
                    <a:pt x="815250" y="462930"/>
                  </a:lnTo>
                  <a:lnTo>
                    <a:pt x="878944" y="590469"/>
                  </a:lnTo>
                  <a:lnTo>
                    <a:pt x="884841" y="590469"/>
                  </a:lnTo>
                  <a:lnTo>
                    <a:pt x="884841" y="501900"/>
                  </a:lnTo>
                  <a:cubicBezTo>
                    <a:pt x="885124" y="499547"/>
                    <a:pt x="885124" y="497168"/>
                    <a:pt x="884841" y="494815"/>
                  </a:cubicBezTo>
                  <a:lnTo>
                    <a:pt x="766891" y="22450"/>
                  </a:lnTo>
                  <a:cubicBezTo>
                    <a:pt x="763564" y="8952"/>
                    <a:pt x="751283" y="-392"/>
                    <a:pt x="737403" y="13"/>
                  </a:cubicBezTo>
                  <a:lnTo>
                    <a:pt x="147650" y="13"/>
                  </a:lnTo>
                  <a:cubicBezTo>
                    <a:pt x="133771" y="-392"/>
                    <a:pt x="121489" y="8952"/>
                    <a:pt x="118163" y="22450"/>
                  </a:cubicBezTo>
                  <a:lnTo>
                    <a:pt x="212" y="494815"/>
                  </a:lnTo>
                  <a:cubicBezTo>
                    <a:pt x="-71" y="497168"/>
                    <a:pt x="-71" y="499547"/>
                    <a:pt x="212" y="501900"/>
                  </a:cubicBezTo>
                  <a:lnTo>
                    <a:pt x="212" y="767606"/>
                  </a:lnTo>
                  <a:cubicBezTo>
                    <a:pt x="212" y="800217"/>
                    <a:pt x="26616" y="826652"/>
                    <a:pt x="59188" y="826652"/>
                  </a:cubicBezTo>
                  <a:lnTo>
                    <a:pt x="369397" y="826652"/>
                  </a:lnTo>
                  <a:cubicBezTo>
                    <a:pt x="370922" y="811565"/>
                    <a:pt x="375115" y="796869"/>
                    <a:pt x="381782" y="783253"/>
                  </a:cubicBezTo>
                  <a:close/>
                  <a:moveTo>
                    <a:pt x="866264" y="885697"/>
                  </a:moveTo>
                  <a:lnTo>
                    <a:pt x="490592" y="885697"/>
                  </a:lnTo>
                  <a:cubicBezTo>
                    <a:pt x="464047" y="885497"/>
                    <a:pt x="442692" y="863788"/>
                    <a:pt x="442892" y="837212"/>
                  </a:cubicBezTo>
                  <a:cubicBezTo>
                    <a:pt x="442948" y="829964"/>
                    <a:pt x="444638" y="822822"/>
                    <a:pt x="447834" y="816319"/>
                  </a:cubicBezTo>
                  <a:lnTo>
                    <a:pt x="635671" y="440197"/>
                  </a:lnTo>
                  <a:cubicBezTo>
                    <a:pt x="647637" y="416473"/>
                    <a:pt x="676546" y="406955"/>
                    <a:pt x="700243" y="418935"/>
                  </a:cubicBezTo>
                  <a:cubicBezTo>
                    <a:pt x="709410" y="423570"/>
                    <a:pt x="716853" y="431022"/>
                    <a:pt x="721480" y="440197"/>
                  </a:cubicBezTo>
                  <a:lnTo>
                    <a:pt x="909316" y="816319"/>
                  </a:lnTo>
                  <a:cubicBezTo>
                    <a:pt x="921040" y="840161"/>
                    <a:pt x="911241" y="869008"/>
                    <a:pt x="887424" y="880749"/>
                  </a:cubicBezTo>
                  <a:cubicBezTo>
                    <a:pt x="880840" y="883994"/>
                    <a:pt x="873600" y="885688"/>
                    <a:pt x="866264" y="885697"/>
                  </a:cubicBezTo>
                  <a:close/>
                  <a:moveTo>
                    <a:pt x="707915" y="767606"/>
                  </a:moveTo>
                  <a:lnTo>
                    <a:pt x="648940" y="767606"/>
                  </a:lnTo>
                  <a:lnTo>
                    <a:pt x="648940" y="826652"/>
                  </a:lnTo>
                  <a:lnTo>
                    <a:pt x="707915" y="826652"/>
                  </a:lnTo>
                  <a:lnTo>
                    <a:pt x="707915" y="767606"/>
                  </a:lnTo>
                  <a:close/>
                  <a:moveTo>
                    <a:pt x="707915" y="560946"/>
                  </a:moveTo>
                  <a:cubicBezTo>
                    <a:pt x="707915" y="544640"/>
                    <a:pt x="694714" y="531423"/>
                    <a:pt x="678428" y="531423"/>
                  </a:cubicBezTo>
                  <a:cubicBezTo>
                    <a:pt x="662142" y="531423"/>
                    <a:pt x="648940" y="544640"/>
                    <a:pt x="648940" y="560946"/>
                  </a:cubicBezTo>
                  <a:lnTo>
                    <a:pt x="648940" y="708560"/>
                  </a:lnTo>
                  <a:cubicBezTo>
                    <a:pt x="648940" y="724866"/>
                    <a:pt x="662142" y="738083"/>
                    <a:pt x="678428" y="738083"/>
                  </a:cubicBezTo>
                  <a:cubicBezTo>
                    <a:pt x="694714" y="738083"/>
                    <a:pt x="707915" y="724866"/>
                    <a:pt x="707915" y="708560"/>
                  </a:cubicBezTo>
                  <a:lnTo>
                    <a:pt x="707915" y="560946"/>
                  </a:lnTo>
                  <a:close/>
                </a:path>
              </a:pathLst>
            </a:custGeom>
            <a:solidFill>
              <a:schemeClr val="tx1"/>
            </a:solidFill>
            <a:ln w="2946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F81453D6-02D3-0D8D-D88C-C0DDBB553DEC}"/>
                </a:ext>
              </a:extLst>
            </p:cNvPr>
            <p:cNvSpPr/>
            <p:nvPr/>
          </p:nvSpPr>
          <p:spPr>
            <a:xfrm>
              <a:off x="6939966" y="2323346"/>
              <a:ext cx="405454" cy="177137"/>
            </a:xfrm>
            <a:custGeom>
              <a:avLst/>
              <a:gdLst>
                <a:gd name="connsiteX0" fmla="*/ 405455 w 405454"/>
                <a:gd name="connsiteY0" fmla="*/ 0 h 177137"/>
                <a:gd name="connsiteX1" fmla="*/ 0 w 405454"/>
                <a:gd name="connsiteY1" fmla="*/ 0 h 177137"/>
                <a:gd name="connsiteX2" fmla="*/ 0 w 405454"/>
                <a:gd name="connsiteY2" fmla="*/ 177137 h 177137"/>
                <a:gd name="connsiteX3" fmla="*/ 316992 w 405454"/>
                <a:gd name="connsiteY3" fmla="*/ 177137 h 177137"/>
                <a:gd name="connsiteX4" fmla="*/ 405455 w 405454"/>
                <a:gd name="connsiteY4" fmla="*/ 0 h 17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5454" h="177137">
                  <a:moveTo>
                    <a:pt x="405455" y="0"/>
                  </a:moveTo>
                  <a:lnTo>
                    <a:pt x="0" y="0"/>
                  </a:lnTo>
                  <a:lnTo>
                    <a:pt x="0" y="177137"/>
                  </a:lnTo>
                  <a:lnTo>
                    <a:pt x="316992" y="177137"/>
                  </a:lnTo>
                  <a:lnTo>
                    <a:pt x="405455" y="0"/>
                  </a:lnTo>
                  <a:close/>
                </a:path>
              </a:pathLst>
            </a:custGeom>
            <a:solidFill>
              <a:srgbClr val="8C2035"/>
            </a:solid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2758530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2233AAA1-0A2F-73D2-19CA-7A13AB2D80E6}"/>
              </a:ext>
            </a:extLst>
          </p:cNvPr>
          <p:cNvSpPr>
            <a:spLocks noGrp="1"/>
          </p:cNvSpPr>
          <p:nvPr>
            <p:ph type="ftr" sz="quarter" idx="11"/>
          </p:nvPr>
        </p:nvSpPr>
        <p:spPr/>
        <p:txBody>
          <a:bodyPr vert="horz" lIns="0" tIns="0" rIns="0" bIns="0" rtlCol="0" anchor="ctr">
            <a:normAutofit/>
          </a:bodyPr>
          <a:lstStyle/>
          <a:p>
            <a:r>
              <a:rPr lang="en-US"/>
              <a:t>Ethos Design System (EDS) icons for PowerPoint</a:t>
            </a:r>
          </a:p>
        </p:txBody>
      </p:sp>
      <p:sp>
        <p:nvSpPr>
          <p:cNvPr id="21" name="Slide Number Placeholder 20">
            <a:extLst>
              <a:ext uri="{FF2B5EF4-FFF2-40B4-BE49-F238E27FC236}">
                <a16:creationId xmlns:a16="http://schemas.microsoft.com/office/drawing/2014/main" id="{1EB698F7-FD88-D1CC-4D7A-48DDE08B1031}"/>
              </a:ext>
            </a:extLst>
          </p:cNvPr>
          <p:cNvSpPr>
            <a:spLocks noGrp="1"/>
          </p:cNvSpPr>
          <p:nvPr>
            <p:ph type="sldNum" sz="quarter" idx="12"/>
          </p:nvPr>
        </p:nvSpPr>
        <p:spPr/>
        <p:txBody>
          <a:bodyPr vert="horz" lIns="0" tIns="0" rIns="0" bIns="0" rtlCol="0" anchor="ctr">
            <a:normAutofit/>
          </a:bodyPr>
          <a:lstStyle/>
          <a:p>
            <a:fld id="{339C9110-F427-4586-9638-A5638F41FBCD}" type="slidenum">
              <a:rPr lang="en-US" smtClean="0"/>
              <a:pPr/>
              <a:t>22</a:t>
            </a:fld>
            <a:endParaRPr lang="en-US"/>
          </a:p>
        </p:txBody>
      </p:sp>
      <p:pic>
        <p:nvPicPr>
          <p:cNvPr id="3" name="Picture Placeholder 2">
            <a:extLst>
              <a:ext uri="{FF2B5EF4-FFF2-40B4-BE49-F238E27FC236}">
                <a16:creationId xmlns:a16="http://schemas.microsoft.com/office/drawing/2014/main" id="{67126FCF-D89C-2F42-4A1B-E9629709AA50}"/>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5" name="Picture Placeholder 4">
            <a:extLst>
              <a:ext uri="{FF2B5EF4-FFF2-40B4-BE49-F238E27FC236}">
                <a16:creationId xmlns:a16="http://schemas.microsoft.com/office/drawing/2014/main" id="{549D5A7E-A1C6-F65C-CCAA-A0119C636697}"/>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39" name="Picture Placeholder 38">
            <a:extLst>
              <a:ext uri="{FF2B5EF4-FFF2-40B4-BE49-F238E27FC236}">
                <a16:creationId xmlns:a16="http://schemas.microsoft.com/office/drawing/2014/main" id="{3A897F4C-F860-B907-7172-7992764756B5}"/>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358" name="Picture Placeholder 357">
            <a:extLst>
              <a:ext uri="{FF2B5EF4-FFF2-40B4-BE49-F238E27FC236}">
                <a16:creationId xmlns:a16="http://schemas.microsoft.com/office/drawing/2014/main" id="{F0637E0F-ECAE-0AEB-095A-74AAAF41B700}"/>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360" name="Picture Placeholder 359">
            <a:extLst>
              <a:ext uri="{FF2B5EF4-FFF2-40B4-BE49-F238E27FC236}">
                <a16:creationId xmlns:a16="http://schemas.microsoft.com/office/drawing/2014/main" id="{316804D2-4DF7-2FCE-E842-2D6091900930}"/>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362" name="Picture Placeholder 361">
            <a:extLst>
              <a:ext uri="{FF2B5EF4-FFF2-40B4-BE49-F238E27FC236}">
                <a16:creationId xmlns:a16="http://schemas.microsoft.com/office/drawing/2014/main" id="{456766B2-13F7-EBF8-C02B-B636FE0901C3}"/>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19" name="Picture Placeholder 18">
            <a:extLst>
              <a:ext uri="{FF2B5EF4-FFF2-40B4-BE49-F238E27FC236}">
                <a16:creationId xmlns:a16="http://schemas.microsoft.com/office/drawing/2014/main" id="{1B9862AC-08EA-D637-EF67-6AE5CBA88556}"/>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26" name="Picture Placeholder 25">
            <a:extLst>
              <a:ext uri="{FF2B5EF4-FFF2-40B4-BE49-F238E27FC236}">
                <a16:creationId xmlns:a16="http://schemas.microsoft.com/office/drawing/2014/main" id="{A66A85C5-4B23-A7F6-A2C1-80A2C87A922A}"/>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18" name="Picture Placeholder 17">
            <a:extLst>
              <a:ext uri="{FF2B5EF4-FFF2-40B4-BE49-F238E27FC236}">
                <a16:creationId xmlns:a16="http://schemas.microsoft.com/office/drawing/2014/main" id="{BB9B16C3-054F-4095-8A74-D192CEB39A80}"/>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22" name="Picture Placeholder 21">
            <a:extLst>
              <a:ext uri="{FF2B5EF4-FFF2-40B4-BE49-F238E27FC236}">
                <a16:creationId xmlns:a16="http://schemas.microsoft.com/office/drawing/2014/main" id="{177E9672-DE1D-9C9D-456F-3F15760481EE}"/>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23" name="Picture Placeholder 22">
            <a:extLst>
              <a:ext uri="{FF2B5EF4-FFF2-40B4-BE49-F238E27FC236}">
                <a16:creationId xmlns:a16="http://schemas.microsoft.com/office/drawing/2014/main" id="{A332B3F0-7F28-E55B-CC98-DA07E69EDF6D}"/>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a:fillRect/>
          </a:stretch>
        </p:blipFill>
        <p:spPr/>
      </p:pic>
      <p:sp>
        <p:nvSpPr>
          <p:cNvPr id="351" name="object 12">
            <a:extLst>
              <a:ext uri="{FF2B5EF4-FFF2-40B4-BE49-F238E27FC236}">
                <a16:creationId xmlns:a16="http://schemas.microsoft.com/office/drawing/2014/main" id="{A29ED22C-AB83-F9D4-4294-F0D15940EF13}"/>
              </a:ext>
            </a:extLst>
          </p:cNvPr>
          <p:cNvSpPr txBox="1"/>
          <p:nvPr/>
        </p:nvSpPr>
        <p:spPr>
          <a:xfrm>
            <a:off x="1103630" y="1004336"/>
            <a:ext cx="127254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rPr>
              <a:t>Download</a:t>
            </a:r>
            <a:endParaRPr sz="1400" dirty="0">
              <a:latin typeface="+mn-lt"/>
              <a:cs typeface="Source Sans Pro"/>
            </a:endParaRPr>
          </a:p>
        </p:txBody>
      </p:sp>
      <p:sp>
        <p:nvSpPr>
          <p:cNvPr id="352" name="object 13">
            <a:extLst>
              <a:ext uri="{FF2B5EF4-FFF2-40B4-BE49-F238E27FC236}">
                <a16:creationId xmlns:a16="http://schemas.microsoft.com/office/drawing/2014/main" id="{EA57F475-FA50-22C7-10B2-85A4460B5F79}"/>
              </a:ext>
            </a:extLst>
          </p:cNvPr>
          <p:cNvSpPr txBox="1"/>
          <p:nvPr/>
        </p:nvSpPr>
        <p:spPr>
          <a:xfrm>
            <a:off x="3571974" y="1004336"/>
            <a:ext cx="1909763" cy="228268"/>
          </a:xfrm>
          <a:prstGeom prst="rect">
            <a:avLst/>
          </a:prstGeom>
        </p:spPr>
        <p:txBody>
          <a:bodyPr vert="horz" wrap="square" lIns="0" tIns="12700" rIns="0" bIns="0" rtlCol="0">
            <a:spAutoFit/>
          </a:bodyPr>
          <a:lstStyle/>
          <a:p>
            <a:pPr algn="ctr"/>
            <a:r>
              <a:rPr lang="en-US" sz="1400" dirty="0">
                <a:latin typeface="+mn-lt"/>
              </a:rPr>
              <a:t>Download Unavailable</a:t>
            </a:r>
          </a:p>
        </p:txBody>
      </p:sp>
      <p:sp>
        <p:nvSpPr>
          <p:cNvPr id="353" name="object 14">
            <a:extLst>
              <a:ext uri="{FF2B5EF4-FFF2-40B4-BE49-F238E27FC236}">
                <a16:creationId xmlns:a16="http://schemas.microsoft.com/office/drawing/2014/main" id="{07088FF4-16AC-5A03-E01F-60E93A2721D7}"/>
              </a:ext>
            </a:extLst>
          </p:cNvPr>
          <p:cNvSpPr txBox="1"/>
          <p:nvPr/>
        </p:nvSpPr>
        <p:spPr>
          <a:xfrm>
            <a:off x="6692900" y="1004336"/>
            <a:ext cx="122174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rPr>
              <a:t>Discover</a:t>
            </a:r>
            <a:endParaRPr sz="1400" dirty="0">
              <a:latin typeface="+mn-lt"/>
              <a:cs typeface="Source Sans Pro"/>
            </a:endParaRPr>
          </a:p>
        </p:txBody>
      </p:sp>
      <p:sp>
        <p:nvSpPr>
          <p:cNvPr id="354" name="object 14">
            <a:extLst>
              <a:ext uri="{FF2B5EF4-FFF2-40B4-BE49-F238E27FC236}">
                <a16:creationId xmlns:a16="http://schemas.microsoft.com/office/drawing/2014/main" id="{BD131FB0-BE9C-4C5D-323E-E526A2F67E1A}"/>
              </a:ext>
            </a:extLst>
          </p:cNvPr>
          <p:cNvSpPr txBox="1"/>
          <p:nvPr/>
        </p:nvSpPr>
        <p:spPr>
          <a:xfrm>
            <a:off x="9313778" y="1004336"/>
            <a:ext cx="1464734"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rPr>
              <a:t>Database Settings</a:t>
            </a:r>
            <a:endParaRPr sz="1400" dirty="0">
              <a:latin typeface="+mn-lt"/>
              <a:cs typeface="Source Sans Pro"/>
            </a:endParaRPr>
          </a:p>
        </p:txBody>
      </p:sp>
      <p:sp>
        <p:nvSpPr>
          <p:cNvPr id="355" name="object 14">
            <a:extLst>
              <a:ext uri="{FF2B5EF4-FFF2-40B4-BE49-F238E27FC236}">
                <a16:creationId xmlns:a16="http://schemas.microsoft.com/office/drawing/2014/main" id="{5E13E5E9-D6DA-7D17-26E9-B3A285AD5119}"/>
              </a:ext>
            </a:extLst>
          </p:cNvPr>
          <p:cNvSpPr txBox="1"/>
          <p:nvPr/>
        </p:nvSpPr>
        <p:spPr>
          <a:xfrm>
            <a:off x="11952344" y="1004336"/>
            <a:ext cx="170231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rPr>
              <a:t>Different Timezone</a:t>
            </a:r>
            <a:endParaRPr sz="1400" dirty="0">
              <a:latin typeface="+mn-lt"/>
              <a:cs typeface="Source Sans Pro"/>
            </a:endParaRPr>
          </a:p>
        </p:txBody>
      </p:sp>
      <p:sp>
        <p:nvSpPr>
          <p:cNvPr id="356" name="object 14">
            <a:extLst>
              <a:ext uri="{FF2B5EF4-FFF2-40B4-BE49-F238E27FC236}">
                <a16:creationId xmlns:a16="http://schemas.microsoft.com/office/drawing/2014/main" id="{4239A8D5-1791-ECF0-E714-4F7CC441C1C2}"/>
              </a:ext>
            </a:extLst>
          </p:cNvPr>
          <p:cNvSpPr txBox="1"/>
          <p:nvPr/>
        </p:nvSpPr>
        <p:spPr>
          <a:xfrm>
            <a:off x="14678610" y="1004336"/>
            <a:ext cx="170231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rPr>
              <a:t>Document Import</a:t>
            </a:r>
            <a:endParaRPr sz="1400" dirty="0">
              <a:latin typeface="+mn-lt"/>
              <a:cs typeface="Source Sans Pro"/>
            </a:endParaRPr>
          </a:p>
        </p:txBody>
      </p:sp>
      <p:sp>
        <p:nvSpPr>
          <p:cNvPr id="16" name="object 12">
            <a:extLst>
              <a:ext uri="{FF2B5EF4-FFF2-40B4-BE49-F238E27FC236}">
                <a16:creationId xmlns:a16="http://schemas.microsoft.com/office/drawing/2014/main" id="{91A7FB6B-C9D6-EF7A-C91A-17863E854B9D}"/>
              </a:ext>
            </a:extLst>
          </p:cNvPr>
          <p:cNvSpPr txBox="1"/>
          <p:nvPr/>
        </p:nvSpPr>
        <p:spPr>
          <a:xfrm>
            <a:off x="1141730" y="3728486"/>
            <a:ext cx="127254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rPr>
              <a:t>Date Time</a:t>
            </a:r>
            <a:endParaRPr sz="1400" dirty="0">
              <a:latin typeface="+mn-lt"/>
              <a:cs typeface="Source Sans Pro"/>
            </a:endParaRPr>
          </a:p>
        </p:txBody>
      </p:sp>
      <p:sp>
        <p:nvSpPr>
          <p:cNvPr id="17" name="object 12">
            <a:extLst>
              <a:ext uri="{FF2B5EF4-FFF2-40B4-BE49-F238E27FC236}">
                <a16:creationId xmlns:a16="http://schemas.microsoft.com/office/drawing/2014/main" id="{6B919C51-9DDD-5A53-D423-1D64E8D836BD}"/>
              </a:ext>
            </a:extLst>
          </p:cNvPr>
          <p:cNvSpPr txBox="1"/>
          <p:nvPr/>
        </p:nvSpPr>
        <p:spPr>
          <a:xfrm>
            <a:off x="3808730" y="3728486"/>
            <a:ext cx="127254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rPr>
              <a:t>Divider</a:t>
            </a:r>
            <a:endParaRPr sz="1400" dirty="0">
              <a:latin typeface="+mn-lt"/>
              <a:cs typeface="Source Sans Pro"/>
            </a:endParaRPr>
          </a:p>
        </p:txBody>
      </p:sp>
      <p:sp>
        <p:nvSpPr>
          <p:cNvPr id="14" name="object 12">
            <a:extLst>
              <a:ext uri="{FF2B5EF4-FFF2-40B4-BE49-F238E27FC236}">
                <a16:creationId xmlns:a16="http://schemas.microsoft.com/office/drawing/2014/main" id="{6E7EA1AA-C8A7-D55C-C794-27EB1A32AD61}"/>
              </a:ext>
            </a:extLst>
          </p:cNvPr>
          <p:cNvSpPr txBox="1"/>
          <p:nvPr/>
        </p:nvSpPr>
        <p:spPr>
          <a:xfrm>
            <a:off x="6671852" y="3728486"/>
            <a:ext cx="127254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mn-lt"/>
              </a:rPr>
              <a:t>Doctor Unknown</a:t>
            </a:r>
            <a:endParaRPr sz="1400" dirty="0">
              <a:latin typeface="+mn-lt"/>
              <a:cs typeface="Source Sans Pro"/>
            </a:endParaRPr>
          </a:p>
        </p:txBody>
      </p:sp>
      <p:sp>
        <p:nvSpPr>
          <p:cNvPr id="13" name="object 12">
            <a:extLst>
              <a:ext uri="{FF2B5EF4-FFF2-40B4-BE49-F238E27FC236}">
                <a16:creationId xmlns:a16="http://schemas.microsoft.com/office/drawing/2014/main" id="{CCDB9BE6-819B-C4F6-7A77-24EC883E01AD}"/>
              </a:ext>
            </a:extLst>
          </p:cNvPr>
          <p:cNvSpPr txBox="1"/>
          <p:nvPr/>
        </p:nvSpPr>
        <p:spPr>
          <a:xfrm>
            <a:off x="9313778" y="3728486"/>
            <a:ext cx="1605554"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Document-Validated</a:t>
            </a:r>
          </a:p>
        </p:txBody>
      </p:sp>
      <p:sp>
        <p:nvSpPr>
          <p:cNvPr id="12" name="object 12">
            <a:extLst>
              <a:ext uri="{FF2B5EF4-FFF2-40B4-BE49-F238E27FC236}">
                <a16:creationId xmlns:a16="http://schemas.microsoft.com/office/drawing/2014/main" id="{1DD1D555-DF84-76BF-321B-39746E72F371}"/>
              </a:ext>
            </a:extLst>
          </p:cNvPr>
          <p:cNvSpPr txBox="1"/>
          <p:nvPr/>
        </p:nvSpPr>
        <p:spPr>
          <a:xfrm>
            <a:off x="12437978" y="3728486"/>
            <a:ext cx="731922" cy="228268"/>
          </a:xfrm>
          <a:prstGeom prst="rect">
            <a:avLst/>
          </a:prstGeom>
        </p:spPr>
        <p:txBody>
          <a:bodyPr vert="horz" wrap="square" lIns="0" tIns="12700" rIns="0" bIns="0" rtlCol="0">
            <a:spAutoFit/>
          </a:bodyPr>
          <a:lstStyle/>
          <a:p>
            <a:r>
              <a:rPr lang="en-IN" sz="1400" dirty="0">
                <a:effectLst/>
                <a:latin typeface="+mn-lt"/>
              </a:rPr>
              <a:t>Division</a:t>
            </a:r>
            <a:endParaRPr lang="en-IN" sz="1400" dirty="0">
              <a:latin typeface="+mn-lt"/>
            </a:endParaRPr>
          </a:p>
        </p:txBody>
      </p:sp>
    </p:spTree>
    <p:extLst>
      <p:ext uri="{BB962C8B-B14F-4D97-AF65-F5344CB8AC3E}">
        <p14:creationId xmlns:p14="http://schemas.microsoft.com/office/powerpoint/2010/main" val="2138923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bject 12"/>
          <p:cNvSpPr txBox="1"/>
          <p:nvPr/>
        </p:nvSpPr>
        <p:spPr>
          <a:xfrm>
            <a:off x="1604645" y="1016083"/>
            <a:ext cx="270510"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Ear</a:t>
            </a:r>
            <a:endParaRPr sz="1400" dirty="0">
              <a:latin typeface="Source Sans Pro"/>
              <a:cs typeface="Source Sans Pro"/>
            </a:endParaRPr>
          </a:p>
        </p:txBody>
      </p:sp>
      <p:sp>
        <p:nvSpPr>
          <p:cNvPr id="13" name="object 13"/>
          <p:cNvSpPr txBox="1"/>
          <p:nvPr/>
        </p:nvSpPr>
        <p:spPr>
          <a:xfrm>
            <a:off x="4189730" y="1016083"/>
            <a:ext cx="7391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Eco</a:t>
            </a:r>
            <a:r>
              <a:rPr sz="1400" spc="-45" dirty="0">
                <a:latin typeface="Source Sans Pro"/>
                <a:cs typeface="Source Sans Pro"/>
              </a:rPr>
              <a:t> </a:t>
            </a:r>
            <a:r>
              <a:rPr sz="1400" spc="-20" dirty="0">
                <a:latin typeface="Source Sans Pro"/>
                <a:cs typeface="Source Sans Pro"/>
              </a:rPr>
              <a:t>Mode</a:t>
            </a:r>
            <a:endParaRPr sz="1400" dirty="0">
              <a:latin typeface="Source Sans Pro"/>
              <a:cs typeface="Source Sans Pro"/>
            </a:endParaRPr>
          </a:p>
        </p:txBody>
      </p:sp>
      <p:sp>
        <p:nvSpPr>
          <p:cNvPr id="14" name="object 14"/>
          <p:cNvSpPr txBox="1"/>
          <p:nvPr/>
        </p:nvSpPr>
        <p:spPr>
          <a:xfrm>
            <a:off x="6837538" y="1016083"/>
            <a:ext cx="9182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Edge</a:t>
            </a:r>
            <a:r>
              <a:rPr sz="1400" spc="-35" dirty="0">
                <a:latin typeface="Source Sans Pro"/>
                <a:cs typeface="Source Sans Pro"/>
              </a:rPr>
              <a:t> </a:t>
            </a:r>
            <a:r>
              <a:rPr sz="1400" spc="-10" dirty="0">
                <a:latin typeface="Source Sans Pro"/>
                <a:cs typeface="Source Sans Pro"/>
              </a:rPr>
              <a:t>Device</a:t>
            </a:r>
            <a:endParaRPr sz="1400">
              <a:latin typeface="Source Sans Pro"/>
              <a:cs typeface="Source Sans Pro"/>
            </a:endParaRPr>
          </a:p>
        </p:txBody>
      </p:sp>
      <p:sp>
        <p:nvSpPr>
          <p:cNvPr id="15" name="object 15"/>
          <p:cNvSpPr txBox="1"/>
          <p:nvPr/>
        </p:nvSpPr>
        <p:spPr>
          <a:xfrm>
            <a:off x="9896587" y="1016083"/>
            <a:ext cx="32004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Edit</a:t>
            </a:r>
            <a:endParaRPr sz="1400">
              <a:latin typeface="Source Sans Pro"/>
              <a:cs typeface="Source Sans Pro"/>
            </a:endParaRPr>
          </a:p>
        </p:txBody>
      </p:sp>
      <p:sp>
        <p:nvSpPr>
          <p:cNvPr id="16" name="object 16"/>
          <p:cNvSpPr txBox="1"/>
          <p:nvPr/>
        </p:nvSpPr>
        <p:spPr>
          <a:xfrm>
            <a:off x="12406348" y="1016083"/>
            <a:ext cx="7467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Edit</a:t>
            </a:r>
            <a:r>
              <a:rPr sz="1400" spc="-25" dirty="0">
                <a:latin typeface="Source Sans Pro"/>
                <a:cs typeface="Source Sans Pro"/>
              </a:rPr>
              <a:t> </a:t>
            </a:r>
            <a:r>
              <a:rPr sz="1400" spc="-20" dirty="0">
                <a:latin typeface="Source Sans Pro"/>
                <a:cs typeface="Source Sans Pro"/>
              </a:rPr>
              <a:t>Form</a:t>
            </a:r>
            <a:endParaRPr sz="1400" dirty="0">
              <a:latin typeface="Source Sans Pro"/>
              <a:cs typeface="Source Sans Pro"/>
            </a:endParaRPr>
          </a:p>
        </p:txBody>
      </p:sp>
      <p:sp>
        <p:nvSpPr>
          <p:cNvPr id="17" name="object 17"/>
          <p:cNvSpPr txBox="1"/>
          <p:nvPr/>
        </p:nvSpPr>
        <p:spPr>
          <a:xfrm>
            <a:off x="15312011" y="1027455"/>
            <a:ext cx="6165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Edit</a:t>
            </a:r>
            <a:r>
              <a:rPr sz="1400" spc="-25" dirty="0">
                <a:latin typeface="Source Sans Pro"/>
                <a:cs typeface="Source Sans Pro"/>
              </a:rPr>
              <a:t> </a:t>
            </a:r>
            <a:r>
              <a:rPr sz="1400" spc="-20" dirty="0">
                <a:latin typeface="Source Sans Pro"/>
                <a:cs typeface="Source Sans Pro"/>
              </a:rPr>
              <a:t>List</a:t>
            </a:r>
            <a:endParaRPr sz="1400" dirty="0">
              <a:latin typeface="Source Sans Pro"/>
              <a:cs typeface="Source Sans Pro"/>
            </a:endParaRPr>
          </a:p>
        </p:txBody>
      </p:sp>
      <p:sp>
        <p:nvSpPr>
          <p:cNvPr id="18" name="object 18"/>
          <p:cNvSpPr txBox="1"/>
          <p:nvPr/>
        </p:nvSpPr>
        <p:spPr>
          <a:xfrm>
            <a:off x="1121410" y="3711524"/>
            <a:ext cx="12369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Edit</a:t>
            </a:r>
            <a:r>
              <a:rPr sz="1400" spc="-15" dirty="0">
                <a:latin typeface="Source Sans Pro"/>
                <a:cs typeface="Source Sans Pro"/>
              </a:rPr>
              <a:t> </a:t>
            </a:r>
            <a:r>
              <a:rPr sz="1400" spc="-10" dirty="0">
                <a:latin typeface="Source Sans Pro"/>
                <a:cs typeface="Source Sans Pro"/>
              </a:rPr>
              <a:t>Unavailable</a:t>
            </a:r>
            <a:endParaRPr sz="1400">
              <a:latin typeface="Source Sans Pro"/>
              <a:cs typeface="Source Sans Pro"/>
            </a:endParaRPr>
          </a:p>
        </p:txBody>
      </p:sp>
      <p:sp>
        <p:nvSpPr>
          <p:cNvPr id="19" name="object 19"/>
          <p:cNvSpPr txBox="1"/>
          <p:nvPr/>
        </p:nvSpPr>
        <p:spPr>
          <a:xfrm>
            <a:off x="4363720" y="3711524"/>
            <a:ext cx="39116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Eject</a:t>
            </a:r>
            <a:endParaRPr sz="1400">
              <a:latin typeface="Source Sans Pro"/>
              <a:cs typeface="Source Sans Pro"/>
            </a:endParaRPr>
          </a:p>
        </p:txBody>
      </p:sp>
      <p:sp>
        <p:nvSpPr>
          <p:cNvPr id="20" name="Footer Placeholder 19">
            <a:extLst>
              <a:ext uri="{FF2B5EF4-FFF2-40B4-BE49-F238E27FC236}">
                <a16:creationId xmlns:a16="http://schemas.microsoft.com/office/drawing/2014/main" id="{E0CF684A-B941-38BB-D8CC-6EB0B8F800D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BE4CC1C-A56A-F11B-99F8-C28DEFE8ADED}"/>
              </a:ext>
            </a:extLst>
          </p:cNvPr>
          <p:cNvSpPr>
            <a:spLocks noGrp="1"/>
          </p:cNvSpPr>
          <p:nvPr>
            <p:ph type="sldNum" sz="quarter" idx="12"/>
          </p:nvPr>
        </p:nvSpPr>
        <p:spPr/>
        <p:txBody>
          <a:bodyPr/>
          <a:lstStyle/>
          <a:p>
            <a:fld id="{339C9110-F427-4586-9638-A5638F41FBCD}" type="slidenum">
              <a:rPr lang="en-US" smtClean="0"/>
              <a:pPr/>
              <a:t>23</a:t>
            </a:fld>
            <a:endParaRPr lang="en-US"/>
          </a:p>
        </p:txBody>
      </p:sp>
      <p:pic>
        <p:nvPicPr>
          <p:cNvPr id="7" name="Picture Placeholder 6">
            <a:extLst>
              <a:ext uri="{FF2B5EF4-FFF2-40B4-BE49-F238E27FC236}">
                <a16:creationId xmlns:a16="http://schemas.microsoft.com/office/drawing/2014/main" id="{A8B47952-644D-4DCA-5593-6C53D3BB080F}"/>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9" name="Picture Placeholder 8">
            <a:extLst>
              <a:ext uri="{FF2B5EF4-FFF2-40B4-BE49-F238E27FC236}">
                <a16:creationId xmlns:a16="http://schemas.microsoft.com/office/drawing/2014/main" id="{51B25392-678F-87A0-704B-AD67993277E8}"/>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11" name="Picture Placeholder 10">
            <a:extLst>
              <a:ext uri="{FF2B5EF4-FFF2-40B4-BE49-F238E27FC236}">
                <a16:creationId xmlns:a16="http://schemas.microsoft.com/office/drawing/2014/main" id="{7025929E-E3FF-B529-105E-714ECD05D7F6}"/>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24" name="Picture Placeholder 23">
            <a:extLst>
              <a:ext uri="{FF2B5EF4-FFF2-40B4-BE49-F238E27FC236}">
                <a16:creationId xmlns:a16="http://schemas.microsoft.com/office/drawing/2014/main" id="{DCCF49C8-C78D-71AB-8856-DC572695C981}"/>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28" name="Picture Placeholder 27">
            <a:extLst>
              <a:ext uri="{FF2B5EF4-FFF2-40B4-BE49-F238E27FC236}">
                <a16:creationId xmlns:a16="http://schemas.microsoft.com/office/drawing/2014/main" id="{A1BB98A6-6C2D-18CD-0A58-E5AB683567AE}"/>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36" name="Picture Placeholder 35">
            <a:extLst>
              <a:ext uri="{FF2B5EF4-FFF2-40B4-BE49-F238E27FC236}">
                <a16:creationId xmlns:a16="http://schemas.microsoft.com/office/drawing/2014/main" id="{5C51D358-0791-B2E3-296B-3DD0BC9B9D7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42" name="Picture Placeholder 41">
            <a:extLst>
              <a:ext uri="{FF2B5EF4-FFF2-40B4-BE49-F238E27FC236}">
                <a16:creationId xmlns:a16="http://schemas.microsoft.com/office/drawing/2014/main" id="{4A41067B-B278-0B8F-2055-8684C232E6CD}"/>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47" name="Picture Placeholder 46">
            <a:extLst>
              <a:ext uri="{FF2B5EF4-FFF2-40B4-BE49-F238E27FC236}">
                <a16:creationId xmlns:a16="http://schemas.microsoft.com/office/drawing/2014/main" id="{B4A7E1EA-8430-06EE-7B51-29ACC8A0DAAF}"/>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11" name="Picture Placeholder 110">
            <a:extLst>
              <a:ext uri="{FF2B5EF4-FFF2-40B4-BE49-F238E27FC236}">
                <a16:creationId xmlns:a16="http://schemas.microsoft.com/office/drawing/2014/main" id="{207CDA86-1C03-B462-FAE3-998A55523BCD}"/>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13" name="Picture Placeholder 112">
            <a:extLst>
              <a:ext uri="{FF2B5EF4-FFF2-40B4-BE49-F238E27FC236}">
                <a16:creationId xmlns:a16="http://schemas.microsoft.com/office/drawing/2014/main" id="{8C25D22F-5CC9-219C-0783-19267FB6C1B0}"/>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sp>
        <p:nvSpPr>
          <p:cNvPr id="51" name="object 2">
            <a:extLst>
              <a:ext uri="{FF2B5EF4-FFF2-40B4-BE49-F238E27FC236}">
                <a16:creationId xmlns:a16="http://schemas.microsoft.com/office/drawing/2014/main" id="{26744420-E7F0-9513-9CEA-FED6BFCA4B6C}"/>
              </a:ext>
            </a:extLst>
          </p:cNvPr>
          <p:cNvSpPr txBox="1"/>
          <p:nvPr/>
        </p:nvSpPr>
        <p:spPr>
          <a:xfrm>
            <a:off x="6412547" y="3734185"/>
            <a:ext cx="17799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Electrical</a:t>
            </a:r>
            <a:r>
              <a:rPr sz="1400" spc="-40" dirty="0">
                <a:latin typeface="Source Sans Pro"/>
                <a:cs typeface="Source Sans Pro"/>
              </a:rPr>
              <a:t> </a:t>
            </a:r>
            <a:r>
              <a:rPr sz="1400" spc="-10" dirty="0">
                <a:latin typeface="Source Sans Pro"/>
                <a:cs typeface="Source Sans Pro"/>
              </a:rPr>
              <a:t>Cardioversion</a:t>
            </a:r>
            <a:endParaRPr sz="1400" dirty="0">
              <a:latin typeface="Source Sans Pro"/>
              <a:cs typeface="Source Sans Pro"/>
            </a:endParaRPr>
          </a:p>
        </p:txBody>
      </p:sp>
      <p:sp>
        <p:nvSpPr>
          <p:cNvPr id="52" name="object 3">
            <a:extLst>
              <a:ext uri="{FF2B5EF4-FFF2-40B4-BE49-F238E27FC236}">
                <a16:creationId xmlns:a16="http://schemas.microsoft.com/office/drawing/2014/main" id="{6AC66E3A-50F0-A264-5968-3CCCA50E4CA4}"/>
              </a:ext>
            </a:extLst>
          </p:cNvPr>
          <p:cNvSpPr txBox="1"/>
          <p:nvPr/>
        </p:nvSpPr>
        <p:spPr>
          <a:xfrm>
            <a:off x="9780701" y="3734185"/>
            <a:ext cx="514984"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Ellipse</a:t>
            </a:r>
            <a:endParaRPr sz="1400" dirty="0">
              <a:latin typeface="Source Sans Pro"/>
              <a:cs typeface="Source Sans Pro"/>
            </a:endParaRPr>
          </a:p>
        </p:txBody>
      </p:sp>
      <p:sp>
        <p:nvSpPr>
          <p:cNvPr id="53" name="object 4">
            <a:extLst>
              <a:ext uri="{FF2B5EF4-FFF2-40B4-BE49-F238E27FC236}">
                <a16:creationId xmlns:a16="http://schemas.microsoft.com/office/drawing/2014/main" id="{960ADFC4-D758-B874-28D9-C08C91F8F43E}"/>
              </a:ext>
            </a:extLst>
          </p:cNvPr>
          <p:cNvSpPr txBox="1"/>
          <p:nvPr/>
        </p:nvSpPr>
        <p:spPr>
          <a:xfrm>
            <a:off x="12190425" y="3734185"/>
            <a:ext cx="12160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Elliptical</a:t>
            </a:r>
            <a:r>
              <a:rPr sz="1400" spc="-50" dirty="0">
                <a:latin typeface="Source Sans Pro"/>
                <a:cs typeface="Source Sans Pro"/>
              </a:rPr>
              <a:t> </a:t>
            </a:r>
            <a:r>
              <a:rPr sz="1400" spc="-10" dirty="0">
                <a:latin typeface="Source Sans Pro"/>
                <a:cs typeface="Source Sans Pro"/>
              </a:rPr>
              <a:t>Region</a:t>
            </a:r>
            <a:endParaRPr sz="1400">
              <a:latin typeface="Source Sans Pro"/>
              <a:cs typeface="Source Sans Pro"/>
            </a:endParaRPr>
          </a:p>
        </p:txBody>
      </p:sp>
      <p:sp>
        <p:nvSpPr>
          <p:cNvPr id="54" name="object 5">
            <a:extLst>
              <a:ext uri="{FF2B5EF4-FFF2-40B4-BE49-F238E27FC236}">
                <a16:creationId xmlns:a16="http://schemas.microsoft.com/office/drawing/2014/main" id="{F9CB11CB-917D-ADFB-8378-DABD5A36894B}"/>
              </a:ext>
            </a:extLst>
          </p:cNvPr>
          <p:cNvSpPr txBox="1"/>
          <p:nvPr/>
        </p:nvSpPr>
        <p:spPr>
          <a:xfrm>
            <a:off x="15181897" y="3734185"/>
            <a:ext cx="8528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Emergency</a:t>
            </a:r>
            <a:endParaRPr sz="1400" dirty="0">
              <a:latin typeface="Source Sans Pro"/>
              <a:cs typeface="Source Sans Pro"/>
            </a:endParaRPr>
          </a:p>
        </p:txBody>
      </p:sp>
      <p:sp>
        <p:nvSpPr>
          <p:cNvPr id="57" name="object 6">
            <a:extLst>
              <a:ext uri="{FF2B5EF4-FFF2-40B4-BE49-F238E27FC236}">
                <a16:creationId xmlns:a16="http://schemas.microsoft.com/office/drawing/2014/main" id="{8815BEA5-DA1D-45B6-AAF1-2754F25315BD}"/>
              </a:ext>
            </a:extLst>
          </p:cNvPr>
          <p:cNvSpPr txBox="1"/>
          <p:nvPr/>
        </p:nvSpPr>
        <p:spPr>
          <a:xfrm>
            <a:off x="1435100" y="6376192"/>
            <a:ext cx="6324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End </a:t>
            </a:r>
            <a:r>
              <a:rPr sz="1400" spc="-20" dirty="0">
                <a:latin typeface="Source Sans Pro"/>
                <a:cs typeface="Source Sans Pro"/>
              </a:rPr>
              <a:t>Call</a:t>
            </a:r>
            <a:endParaRPr sz="1400" dirty="0">
              <a:latin typeface="Source Sans Pro"/>
              <a:cs typeface="Source Sans Pro"/>
            </a:endParaRPr>
          </a:p>
        </p:txBody>
      </p:sp>
      <p:sp>
        <p:nvSpPr>
          <p:cNvPr id="58" name="object 7">
            <a:extLst>
              <a:ext uri="{FF2B5EF4-FFF2-40B4-BE49-F238E27FC236}">
                <a16:creationId xmlns:a16="http://schemas.microsoft.com/office/drawing/2014/main" id="{2197C626-D862-A494-DDE9-FEACDB72EC0E}"/>
              </a:ext>
            </a:extLst>
          </p:cNvPr>
          <p:cNvSpPr txBox="1"/>
          <p:nvPr/>
        </p:nvSpPr>
        <p:spPr>
          <a:xfrm>
            <a:off x="3883660" y="6376192"/>
            <a:ext cx="13614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Endocrine </a:t>
            </a:r>
            <a:r>
              <a:rPr sz="1400" spc="-10" dirty="0">
                <a:latin typeface="Source Sans Pro"/>
                <a:cs typeface="Source Sans Pro"/>
              </a:rPr>
              <a:t>System</a:t>
            </a:r>
            <a:endParaRPr sz="1400">
              <a:latin typeface="Source Sans Pro"/>
              <a:cs typeface="Source Sans Pro"/>
            </a:endParaRPr>
          </a:p>
        </p:txBody>
      </p:sp>
      <p:sp>
        <p:nvSpPr>
          <p:cNvPr id="2" name="object 8">
            <a:extLst>
              <a:ext uri="{FF2B5EF4-FFF2-40B4-BE49-F238E27FC236}">
                <a16:creationId xmlns:a16="http://schemas.microsoft.com/office/drawing/2014/main" id="{A7C4A9C2-8C30-9A5E-961A-82FF1317EC48}"/>
              </a:ext>
            </a:extLst>
          </p:cNvPr>
          <p:cNvSpPr txBox="1"/>
          <p:nvPr/>
        </p:nvSpPr>
        <p:spPr>
          <a:xfrm>
            <a:off x="7093791" y="6379293"/>
            <a:ext cx="42925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Erase</a:t>
            </a:r>
            <a:endParaRPr sz="1400" dirty="0">
              <a:latin typeface="Source Sans Pro"/>
              <a:cs typeface="Source Sans Pro"/>
            </a:endParaRPr>
          </a:p>
        </p:txBody>
      </p:sp>
      <p:sp>
        <p:nvSpPr>
          <p:cNvPr id="3" name="object 9">
            <a:extLst>
              <a:ext uri="{FF2B5EF4-FFF2-40B4-BE49-F238E27FC236}">
                <a16:creationId xmlns:a16="http://schemas.microsoft.com/office/drawing/2014/main" id="{7B7F8265-AA9E-6440-BBB3-D7BB5C97E75E}"/>
              </a:ext>
            </a:extLst>
          </p:cNvPr>
          <p:cNvSpPr txBox="1"/>
          <p:nvPr/>
        </p:nvSpPr>
        <p:spPr>
          <a:xfrm>
            <a:off x="9872551" y="6379293"/>
            <a:ext cx="39878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Error</a:t>
            </a:r>
            <a:endParaRPr sz="1400" dirty="0">
              <a:latin typeface="Source Sans Pro"/>
              <a:cs typeface="Source Sans Pro"/>
            </a:endParaRPr>
          </a:p>
        </p:txBody>
      </p:sp>
      <p:sp>
        <p:nvSpPr>
          <p:cNvPr id="4" name="object 10">
            <a:extLst>
              <a:ext uri="{FF2B5EF4-FFF2-40B4-BE49-F238E27FC236}">
                <a16:creationId xmlns:a16="http://schemas.microsoft.com/office/drawing/2014/main" id="{F1174588-9C18-6B23-747F-96402D47346F}"/>
              </a:ext>
            </a:extLst>
          </p:cNvPr>
          <p:cNvSpPr txBox="1"/>
          <p:nvPr/>
        </p:nvSpPr>
        <p:spPr>
          <a:xfrm>
            <a:off x="12456160" y="6379293"/>
            <a:ext cx="66548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Ethernet</a:t>
            </a:r>
            <a:endParaRPr sz="1400" dirty="0">
              <a:latin typeface="Source Sans Pro"/>
              <a:cs typeface="Source Sans Pro"/>
            </a:endParaRPr>
          </a:p>
        </p:txBody>
      </p:sp>
      <p:sp>
        <p:nvSpPr>
          <p:cNvPr id="5" name="object 11">
            <a:extLst>
              <a:ext uri="{FF2B5EF4-FFF2-40B4-BE49-F238E27FC236}">
                <a16:creationId xmlns:a16="http://schemas.microsoft.com/office/drawing/2014/main" id="{7F0103B8-142D-4AEC-90B9-A4613ECFA5CA}"/>
              </a:ext>
            </a:extLst>
          </p:cNvPr>
          <p:cNvSpPr txBox="1"/>
          <p:nvPr/>
        </p:nvSpPr>
        <p:spPr>
          <a:xfrm>
            <a:off x="14753907" y="6376192"/>
            <a:ext cx="17087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Ethernet</a:t>
            </a:r>
            <a:r>
              <a:rPr sz="1400" spc="-50" dirty="0">
                <a:latin typeface="Source Sans Pro"/>
                <a:cs typeface="Source Sans Pro"/>
              </a:rPr>
              <a:t> </a:t>
            </a:r>
            <a:r>
              <a:rPr sz="1400" spc="-10" dirty="0">
                <a:latin typeface="Source Sans Pro"/>
                <a:cs typeface="Source Sans Pro"/>
              </a:rPr>
              <a:t>Disconnected</a:t>
            </a:r>
            <a:endParaRPr sz="1400" dirty="0">
              <a:latin typeface="Source Sans Pro"/>
              <a:cs typeface="Source Sans Pro"/>
            </a:endParaRPr>
          </a:p>
        </p:txBody>
      </p:sp>
      <p:pic>
        <p:nvPicPr>
          <p:cNvPr id="87" name="Picture Placeholder 86">
            <a:extLst>
              <a:ext uri="{FF2B5EF4-FFF2-40B4-BE49-F238E27FC236}">
                <a16:creationId xmlns:a16="http://schemas.microsoft.com/office/drawing/2014/main" id="{D4177B5F-CE34-A4A8-093B-9038B362942E}"/>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89" name="Picture Placeholder 88">
            <a:extLst>
              <a:ext uri="{FF2B5EF4-FFF2-40B4-BE49-F238E27FC236}">
                <a16:creationId xmlns:a16="http://schemas.microsoft.com/office/drawing/2014/main" id="{44E8FC0A-A0BE-220E-2F99-41C28FC2E6DE}"/>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91" name="Picture Placeholder 90">
            <a:extLst>
              <a:ext uri="{FF2B5EF4-FFF2-40B4-BE49-F238E27FC236}">
                <a16:creationId xmlns:a16="http://schemas.microsoft.com/office/drawing/2014/main" id="{8F1C22AD-DB26-1B54-0885-B996C7DFBEA6}"/>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93" name="Picture Placeholder 92">
            <a:extLst>
              <a:ext uri="{FF2B5EF4-FFF2-40B4-BE49-F238E27FC236}">
                <a16:creationId xmlns:a16="http://schemas.microsoft.com/office/drawing/2014/main" id="{BF9DD724-3DA6-ADE4-0232-E110C80E192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95" name="Picture Placeholder 94">
            <a:extLst>
              <a:ext uri="{FF2B5EF4-FFF2-40B4-BE49-F238E27FC236}">
                <a16:creationId xmlns:a16="http://schemas.microsoft.com/office/drawing/2014/main" id="{9C45F0F2-4324-D3AB-EB03-C74C9A4AF8E7}"/>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97" name="Picture Placeholder 96">
            <a:extLst>
              <a:ext uri="{FF2B5EF4-FFF2-40B4-BE49-F238E27FC236}">
                <a16:creationId xmlns:a16="http://schemas.microsoft.com/office/drawing/2014/main" id="{E5095D17-558D-ECA3-C779-F48E4B5C4B70}"/>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pic>
        <p:nvPicPr>
          <p:cNvPr id="22" name="Picture Placeholder 21">
            <a:extLst>
              <a:ext uri="{FF2B5EF4-FFF2-40B4-BE49-F238E27FC236}">
                <a16:creationId xmlns:a16="http://schemas.microsoft.com/office/drawing/2014/main" id="{E2002DDC-944F-08C2-ACD3-EF56D6762C2F}"/>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pic>
        <p:nvPicPr>
          <p:cNvPr id="23" name="Picture Placeholder 22">
            <a:extLst>
              <a:ext uri="{FF2B5EF4-FFF2-40B4-BE49-F238E27FC236}">
                <a16:creationId xmlns:a16="http://schemas.microsoft.com/office/drawing/2014/main" id="{9128DDD3-9580-F929-8339-B28A128F6C74}"/>
              </a:ext>
            </a:extLst>
          </p:cNvPr>
          <p:cNvPicPr>
            <a:picLocks noGrp="1" noChangeAspect="1"/>
          </p:cNvPicPr>
          <p:nvPr>
            <p:ph type="pic" sz="quarter" idx="31"/>
          </p:nvPr>
        </p:nvPicPr>
        <p:blipFill>
          <a:blip>
            <a:extLst>
              <a:ext uri="{96DAC541-7B7A-43D3-8B79-37D633B846F1}">
                <asvg:svgBlip xmlns:asvg="http://schemas.microsoft.com/office/drawing/2016/SVG/main" r:embed="rId19"/>
              </a:ext>
            </a:extLst>
          </a:blip>
          <a:srcRect/>
          <a:stretch>
            <a:fillRect/>
          </a:stretch>
        </p:blipFill>
        <p:spPr/>
      </p:pic>
    </p:spTree>
    <p:extLst>
      <p:ext uri="{BB962C8B-B14F-4D97-AF65-F5344CB8AC3E}">
        <p14:creationId xmlns:p14="http://schemas.microsoft.com/office/powerpoint/2010/main" val="499602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1430655" y="3721969"/>
            <a:ext cx="618490"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Export</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E0CF684A-B941-38BB-D8CC-6EB0B8F800D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BE4CC1C-A56A-F11B-99F8-C28DEFE8ADED}"/>
              </a:ext>
            </a:extLst>
          </p:cNvPr>
          <p:cNvSpPr>
            <a:spLocks noGrp="1"/>
          </p:cNvSpPr>
          <p:nvPr>
            <p:ph type="sldNum" sz="quarter" idx="12"/>
          </p:nvPr>
        </p:nvSpPr>
        <p:spPr/>
        <p:txBody>
          <a:bodyPr/>
          <a:lstStyle/>
          <a:p>
            <a:fld id="{339C9110-F427-4586-9638-A5638F41FBCD}" type="slidenum">
              <a:rPr lang="en-US" smtClean="0"/>
              <a:pPr/>
              <a:t>24</a:t>
            </a:fld>
            <a:endParaRPr lang="en-US"/>
          </a:p>
        </p:txBody>
      </p:sp>
      <p:pic>
        <p:nvPicPr>
          <p:cNvPr id="26" name="Picture Placeholder 25">
            <a:extLst>
              <a:ext uri="{FF2B5EF4-FFF2-40B4-BE49-F238E27FC236}">
                <a16:creationId xmlns:a16="http://schemas.microsoft.com/office/drawing/2014/main" id="{3B51E54C-6395-A1A3-B9CC-C900B626E52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32" name="Picture Placeholder 31">
            <a:extLst>
              <a:ext uri="{FF2B5EF4-FFF2-40B4-BE49-F238E27FC236}">
                <a16:creationId xmlns:a16="http://schemas.microsoft.com/office/drawing/2014/main" id="{B474CB87-ED0C-02EA-2509-3B2F3BA78877}"/>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39" name="Picture Placeholder 38">
            <a:extLst>
              <a:ext uri="{FF2B5EF4-FFF2-40B4-BE49-F238E27FC236}">
                <a16:creationId xmlns:a16="http://schemas.microsoft.com/office/drawing/2014/main" id="{7A7F7C41-1499-BD2C-1F14-FA7245FCF2E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45" name="Picture Placeholder 44">
            <a:extLst>
              <a:ext uri="{FF2B5EF4-FFF2-40B4-BE49-F238E27FC236}">
                <a16:creationId xmlns:a16="http://schemas.microsoft.com/office/drawing/2014/main" id="{AF05D628-A6CD-2338-5793-71F0F4FFCFE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49" name="Picture Placeholder 48">
            <a:extLst>
              <a:ext uri="{FF2B5EF4-FFF2-40B4-BE49-F238E27FC236}">
                <a16:creationId xmlns:a16="http://schemas.microsoft.com/office/drawing/2014/main" id="{57EC610B-1C77-20C6-44B0-BD17F92FFF47}"/>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56" name="Picture Placeholder 55">
            <a:extLst>
              <a:ext uri="{FF2B5EF4-FFF2-40B4-BE49-F238E27FC236}">
                <a16:creationId xmlns:a16="http://schemas.microsoft.com/office/drawing/2014/main" id="{4F1030DE-550F-5F22-1CFC-255D603EFAB2}"/>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60" name="Picture Placeholder 59">
            <a:extLst>
              <a:ext uri="{FF2B5EF4-FFF2-40B4-BE49-F238E27FC236}">
                <a16:creationId xmlns:a16="http://schemas.microsoft.com/office/drawing/2014/main" id="{0DC204ED-0C86-5095-2C29-EB279C5F9F6D}"/>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24" name="Picture Placeholder 23">
            <a:extLst>
              <a:ext uri="{FF2B5EF4-FFF2-40B4-BE49-F238E27FC236}">
                <a16:creationId xmlns:a16="http://schemas.microsoft.com/office/drawing/2014/main" id="{7C2B9A98-1169-83E0-2E81-32D67FD43AB4}"/>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23" name="Picture Placeholder 22">
            <a:extLst>
              <a:ext uri="{FF2B5EF4-FFF2-40B4-BE49-F238E27FC236}">
                <a16:creationId xmlns:a16="http://schemas.microsoft.com/office/drawing/2014/main" id="{F4D2C4D9-150F-7DE8-9FAC-0AF7B1F28BE2}"/>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43" name="Picture Placeholder 42">
            <a:extLst>
              <a:ext uri="{FF2B5EF4-FFF2-40B4-BE49-F238E27FC236}">
                <a16:creationId xmlns:a16="http://schemas.microsoft.com/office/drawing/2014/main" id="{2352A708-3953-AF77-DBF8-84AE02E0E57D}"/>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47" name="Picture Placeholder 46">
            <a:extLst>
              <a:ext uri="{FF2B5EF4-FFF2-40B4-BE49-F238E27FC236}">
                <a16:creationId xmlns:a16="http://schemas.microsoft.com/office/drawing/2014/main" id="{F3C2A99B-A88C-A54C-9DB2-8A808261A2C8}"/>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35" name="Picture Placeholder 34">
            <a:extLst>
              <a:ext uri="{FF2B5EF4-FFF2-40B4-BE49-F238E27FC236}">
                <a16:creationId xmlns:a16="http://schemas.microsoft.com/office/drawing/2014/main" id="{2A40D9F7-625D-3D3C-B054-1326C91DF9B2}"/>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38" name="Picture Placeholder 37">
            <a:extLst>
              <a:ext uri="{FF2B5EF4-FFF2-40B4-BE49-F238E27FC236}">
                <a16:creationId xmlns:a16="http://schemas.microsoft.com/office/drawing/2014/main" id="{F905C938-AFB8-2C3E-197C-2D9A3A4F7674}"/>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44" name="Picture Placeholder 43">
            <a:extLst>
              <a:ext uri="{FF2B5EF4-FFF2-40B4-BE49-F238E27FC236}">
                <a16:creationId xmlns:a16="http://schemas.microsoft.com/office/drawing/2014/main" id="{BDE1AAB7-4ACC-96EF-D7A6-25687067D608}"/>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p:blipFill>
        <p:spPr/>
      </p:pic>
      <p:pic>
        <p:nvPicPr>
          <p:cNvPr id="15" name="Picture Placeholder 14">
            <a:extLst>
              <a:ext uri="{FF2B5EF4-FFF2-40B4-BE49-F238E27FC236}">
                <a16:creationId xmlns:a16="http://schemas.microsoft.com/office/drawing/2014/main" id="{22D7DF47-C578-FE58-3381-6A279C341EAF}"/>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p:blipFill>
        <p:spPr/>
      </p:pic>
      <p:pic>
        <p:nvPicPr>
          <p:cNvPr id="14" name="Picture Placeholder 13">
            <a:extLst>
              <a:ext uri="{FF2B5EF4-FFF2-40B4-BE49-F238E27FC236}">
                <a16:creationId xmlns:a16="http://schemas.microsoft.com/office/drawing/2014/main" id="{9A9B449B-BA62-C096-0606-4A091D1C7B29}"/>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a:fillRect/>
          </a:stretch>
        </p:blipFill>
        <p:spPr/>
      </p:pic>
      <p:sp>
        <p:nvSpPr>
          <p:cNvPr id="6" name="object 12">
            <a:extLst>
              <a:ext uri="{FF2B5EF4-FFF2-40B4-BE49-F238E27FC236}">
                <a16:creationId xmlns:a16="http://schemas.microsoft.com/office/drawing/2014/main" id="{315B6BD1-5C49-E7E3-17F8-B34C8948D43C}"/>
              </a:ext>
            </a:extLst>
          </p:cNvPr>
          <p:cNvSpPr txBox="1"/>
          <p:nvPr/>
        </p:nvSpPr>
        <p:spPr>
          <a:xfrm>
            <a:off x="1525587" y="1138080"/>
            <a:ext cx="42862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Exam</a:t>
            </a:r>
            <a:endParaRPr sz="1400">
              <a:latin typeface="Source Sans Pro"/>
              <a:cs typeface="Source Sans Pro"/>
            </a:endParaRPr>
          </a:p>
        </p:txBody>
      </p:sp>
      <p:sp>
        <p:nvSpPr>
          <p:cNvPr id="7" name="object 13">
            <a:extLst>
              <a:ext uri="{FF2B5EF4-FFF2-40B4-BE49-F238E27FC236}">
                <a16:creationId xmlns:a16="http://schemas.microsoft.com/office/drawing/2014/main" id="{78D31846-3B39-718F-46AE-FF9DAFC7C999}"/>
              </a:ext>
            </a:extLst>
          </p:cNvPr>
          <p:cNvSpPr txBox="1"/>
          <p:nvPr/>
        </p:nvSpPr>
        <p:spPr>
          <a:xfrm>
            <a:off x="4194175" y="1138080"/>
            <a:ext cx="73025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Exchange</a:t>
            </a:r>
            <a:endParaRPr sz="1400">
              <a:latin typeface="Source Sans Pro"/>
              <a:cs typeface="Source Sans Pro"/>
            </a:endParaRPr>
          </a:p>
        </p:txBody>
      </p:sp>
      <p:sp>
        <p:nvSpPr>
          <p:cNvPr id="8" name="object 14">
            <a:extLst>
              <a:ext uri="{FF2B5EF4-FFF2-40B4-BE49-F238E27FC236}">
                <a16:creationId xmlns:a16="http://schemas.microsoft.com/office/drawing/2014/main" id="{51586CC6-F14C-E996-E8D7-7BC015DC3F6D}"/>
              </a:ext>
            </a:extLst>
          </p:cNvPr>
          <p:cNvSpPr txBox="1"/>
          <p:nvPr/>
        </p:nvSpPr>
        <p:spPr>
          <a:xfrm>
            <a:off x="7001383" y="1138080"/>
            <a:ext cx="62547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Exercise</a:t>
            </a:r>
            <a:endParaRPr sz="1400" dirty="0">
              <a:latin typeface="Source Sans Pro"/>
              <a:cs typeface="Source Sans Pro"/>
            </a:endParaRPr>
          </a:p>
        </p:txBody>
      </p:sp>
      <p:sp>
        <p:nvSpPr>
          <p:cNvPr id="9" name="object 15">
            <a:extLst>
              <a:ext uri="{FF2B5EF4-FFF2-40B4-BE49-F238E27FC236}">
                <a16:creationId xmlns:a16="http://schemas.microsoft.com/office/drawing/2014/main" id="{3FA37980-48AB-3AF2-6B78-52F655D0C895}"/>
              </a:ext>
            </a:extLst>
          </p:cNvPr>
          <p:cNvSpPr txBox="1"/>
          <p:nvPr/>
        </p:nvSpPr>
        <p:spPr>
          <a:xfrm>
            <a:off x="9499295" y="1138080"/>
            <a:ext cx="11499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Exit</a:t>
            </a:r>
            <a:r>
              <a:rPr sz="1400" spc="-45" dirty="0">
                <a:latin typeface="Source Sans Pro"/>
                <a:cs typeface="Source Sans Pro"/>
              </a:rPr>
              <a:t> </a:t>
            </a:r>
            <a:r>
              <a:rPr sz="1400" dirty="0">
                <a:latin typeface="Source Sans Pro"/>
                <a:cs typeface="Source Sans Pro"/>
              </a:rPr>
              <a:t>Full</a:t>
            </a:r>
            <a:r>
              <a:rPr sz="1400" spc="-35" dirty="0">
                <a:latin typeface="Source Sans Pro"/>
                <a:cs typeface="Source Sans Pro"/>
              </a:rPr>
              <a:t> </a:t>
            </a:r>
            <a:r>
              <a:rPr sz="1400" spc="-10" dirty="0">
                <a:latin typeface="Source Sans Pro"/>
                <a:cs typeface="Source Sans Pro"/>
              </a:rPr>
              <a:t>Screen</a:t>
            </a:r>
            <a:endParaRPr sz="1400" dirty="0">
              <a:latin typeface="Source Sans Pro"/>
              <a:cs typeface="Source Sans Pro"/>
            </a:endParaRPr>
          </a:p>
        </p:txBody>
      </p:sp>
      <p:sp>
        <p:nvSpPr>
          <p:cNvPr id="10" name="object 16">
            <a:extLst>
              <a:ext uri="{FF2B5EF4-FFF2-40B4-BE49-F238E27FC236}">
                <a16:creationId xmlns:a16="http://schemas.microsoft.com/office/drawing/2014/main" id="{897052BF-3C1F-95C4-F426-0F33974BD724}"/>
              </a:ext>
            </a:extLst>
          </p:cNvPr>
          <p:cNvSpPr txBox="1"/>
          <p:nvPr/>
        </p:nvSpPr>
        <p:spPr>
          <a:xfrm>
            <a:off x="12501562" y="1138080"/>
            <a:ext cx="57467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Expand</a:t>
            </a:r>
            <a:endParaRPr sz="1400" dirty="0">
              <a:latin typeface="Source Sans Pro"/>
              <a:cs typeface="Source Sans Pro"/>
            </a:endParaRPr>
          </a:p>
        </p:txBody>
      </p:sp>
      <p:sp>
        <p:nvSpPr>
          <p:cNvPr id="11" name="object 17">
            <a:extLst>
              <a:ext uri="{FF2B5EF4-FFF2-40B4-BE49-F238E27FC236}">
                <a16:creationId xmlns:a16="http://schemas.microsoft.com/office/drawing/2014/main" id="{9F747595-0861-8DB1-FF74-AF9DE13FDB67}"/>
              </a:ext>
            </a:extLst>
          </p:cNvPr>
          <p:cNvSpPr txBox="1"/>
          <p:nvPr/>
        </p:nvSpPr>
        <p:spPr>
          <a:xfrm>
            <a:off x="14979332" y="1138080"/>
            <a:ext cx="12579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Expand</a:t>
            </a:r>
            <a:r>
              <a:rPr sz="1400" spc="-35" dirty="0">
                <a:latin typeface="Source Sans Pro"/>
                <a:cs typeface="Source Sans Pro"/>
              </a:rPr>
              <a:t> </a:t>
            </a:r>
            <a:r>
              <a:rPr sz="1400" dirty="0">
                <a:latin typeface="Source Sans Pro"/>
                <a:cs typeface="Source Sans Pro"/>
              </a:rPr>
              <a:t>-</a:t>
            </a:r>
            <a:r>
              <a:rPr sz="1400" spc="-30" dirty="0">
                <a:latin typeface="Source Sans Pro"/>
                <a:cs typeface="Source Sans Pro"/>
              </a:rPr>
              <a:t> </a:t>
            </a:r>
            <a:r>
              <a:rPr sz="1400" spc="-10" dirty="0">
                <a:latin typeface="Source Sans Pro"/>
                <a:cs typeface="Source Sans Pro"/>
              </a:rPr>
              <a:t>Vertical</a:t>
            </a:r>
            <a:endParaRPr sz="1400">
              <a:latin typeface="Source Sans Pro"/>
              <a:cs typeface="Source Sans Pro"/>
            </a:endParaRPr>
          </a:p>
        </p:txBody>
      </p:sp>
      <p:sp>
        <p:nvSpPr>
          <p:cNvPr id="22" name="object 18">
            <a:extLst>
              <a:ext uri="{FF2B5EF4-FFF2-40B4-BE49-F238E27FC236}">
                <a16:creationId xmlns:a16="http://schemas.microsoft.com/office/drawing/2014/main" id="{DEB9098C-842D-6367-F723-2E2BA5D3F289}"/>
              </a:ext>
            </a:extLst>
          </p:cNvPr>
          <p:cNvSpPr txBox="1"/>
          <p:nvPr/>
        </p:nvSpPr>
        <p:spPr>
          <a:xfrm>
            <a:off x="4213611" y="3721969"/>
            <a:ext cx="61849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ECG</a:t>
            </a:r>
            <a:endParaRPr sz="1400" dirty="0">
              <a:latin typeface="Source Sans Pro"/>
              <a:cs typeface="Source Sans Pro"/>
            </a:endParaRPr>
          </a:p>
        </p:txBody>
      </p:sp>
      <p:sp>
        <p:nvSpPr>
          <p:cNvPr id="25" name="object 18">
            <a:extLst>
              <a:ext uri="{FF2B5EF4-FFF2-40B4-BE49-F238E27FC236}">
                <a16:creationId xmlns:a16="http://schemas.microsoft.com/office/drawing/2014/main" id="{5860EB85-EC16-A6F4-98ED-8BB097298FBE}"/>
              </a:ext>
            </a:extLst>
          </p:cNvPr>
          <p:cNvSpPr txBox="1"/>
          <p:nvPr/>
        </p:nvSpPr>
        <p:spPr>
          <a:xfrm>
            <a:off x="6373963" y="3721969"/>
            <a:ext cx="1839709" cy="228268"/>
          </a:xfrm>
          <a:prstGeom prst="rect">
            <a:avLst/>
          </a:prstGeom>
        </p:spPr>
        <p:txBody>
          <a:bodyPr vert="horz" wrap="square" lIns="0" tIns="12700" rIns="0" bIns="0" rtlCol="0">
            <a:spAutoFit/>
          </a:bodyPr>
          <a:lstStyle/>
          <a:p>
            <a:pPr marL="12700" algn="ctr">
              <a:spcBef>
                <a:spcPts val="100"/>
              </a:spcBef>
            </a:pPr>
            <a:r>
              <a:rPr lang="en-US" sz="1400" dirty="0">
                <a:latin typeface="Source Sans 3" panose="020B0303030403020204" pitchFamily="34" charset="0"/>
              </a:rPr>
              <a:t>ECG Test History List</a:t>
            </a:r>
          </a:p>
        </p:txBody>
      </p:sp>
      <p:sp>
        <p:nvSpPr>
          <p:cNvPr id="29" name="object 15">
            <a:extLst>
              <a:ext uri="{FF2B5EF4-FFF2-40B4-BE49-F238E27FC236}">
                <a16:creationId xmlns:a16="http://schemas.microsoft.com/office/drawing/2014/main" id="{3375AC41-FF8C-5217-6682-4820AD4B7F2A}"/>
              </a:ext>
            </a:extLst>
          </p:cNvPr>
          <p:cNvSpPr txBox="1"/>
          <p:nvPr/>
        </p:nvSpPr>
        <p:spPr>
          <a:xfrm>
            <a:off x="9499295" y="3726004"/>
            <a:ext cx="114998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Error High</a:t>
            </a:r>
            <a:endParaRPr sz="1400" dirty="0">
              <a:latin typeface="Source Sans Pro"/>
              <a:cs typeface="Source Sans Pro"/>
            </a:endParaRPr>
          </a:p>
        </p:txBody>
      </p:sp>
      <p:sp>
        <p:nvSpPr>
          <p:cNvPr id="30" name="object 16">
            <a:extLst>
              <a:ext uri="{FF2B5EF4-FFF2-40B4-BE49-F238E27FC236}">
                <a16:creationId xmlns:a16="http://schemas.microsoft.com/office/drawing/2014/main" id="{0BED8341-8B20-236F-5442-1C9A8532BA4C}"/>
              </a:ext>
            </a:extLst>
          </p:cNvPr>
          <p:cNvSpPr txBox="1"/>
          <p:nvPr/>
        </p:nvSpPr>
        <p:spPr>
          <a:xfrm>
            <a:off x="12228509" y="3721969"/>
            <a:ext cx="114998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Error Warning</a:t>
            </a:r>
            <a:endParaRPr sz="1400" dirty="0">
              <a:latin typeface="Source Sans Pro"/>
              <a:cs typeface="Source Sans Pro"/>
            </a:endParaRPr>
          </a:p>
        </p:txBody>
      </p:sp>
      <p:sp>
        <p:nvSpPr>
          <p:cNvPr id="36" name="object 16">
            <a:extLst>
              <a:ext uri="{FF2B5EF4-FFF2-40B4-BE49-F238E27FC236}">
                <a16:creationId xmlns:a16="http://schemas.microsoft.com/office/drawing/2014/main" id="{CF9E52FE-B3BF-03E2-97B0-94F4C0F9A712}"/>
              </a:ext>
            </a:extLst>
          </p:cNvPr>
          <p:cNvSpPr txBox="1"/>
          <p:nvPr/>
        </p:nvSpPr>
        <p:spPr>
          <a:xfrm>
            <a:off x="15005575" y="3721969"/>
            <a:ext cx="114998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Exclude</a:t>
            </a:r>
            <a:endParaRPr sz="1400" dirty="0">
              <a:latin typeface="Source Sans Pro"/>
              <a:cs typeface="Source Sans Pro"/>
            </a:endParaRPr>
          </a:p>
        </p:txBody>
      </p:sp>
      <p:sp>
        <p:nvSpPr>
          <p:cNvPr id="40" name="object 6">
            <a:extLst>
              <a:ext uri="{FF2B5EF4-FFF2-40B4-BE49-F238E27FC236}">
                <a16:creationId xmlns:a16="http://schemas.microsoft.com/office/drawing/2014/main" id="{68E23A89-B2CC-3CD7-827E-7251D910C162}"/>
              </a:ext>
            </a:extLst>
          </p:cNvPr>
          <p:cNvSpPr txBox="1"/>
          <p:nvPr/>
        </p:nvSpPr>
        <p:spPr>
          <a:xfrm>
            <a:off x="1268097" y="6376192"/>
            <a:ext cx="943603" cy="228268"/>
          </a:xfrm>
          <a:prstGeom prst="rect">
            <a:avLst/>
          </a:prstGeom>
        </p:spPr>
        <p:txBody>
          <a:bodyPr vert="horz" wrap="square" lIns="0" tIns="12700" rIns="0" bIns="0" rtlCol="0">
            <a:spAutoFit/>
          </a:bodyPr>
          <a:lstStyle/>
          <a:p>
            <a:pPr algn="ctr">
              <a:spcBef>
                <a:spcPts val="100"/>
              </a:spcBef>
            </a:pPr>
            <a:r>
              <a:rPr lang="en-IN" sz="1400" dirty="0">
                <a:latin typeface="Source Sans Pro"/>
              </a:rPr>
              <a:t>Export - JPG</a:t>
            </a:r>
          </a:p>
        </p:txBody>
      </p:sp>
      <p:sp>
        <p:nvSpPr>
          <p:cNvPr id="41" name="object 7">
            <a:extLst>
              <a:ext uri="{FF2B5EF4-FFF2-40B4-BE49-F238E27FC236}">
                <a16:creationId xmlns:a16="http://schemas.microsoft.com/office/drawing/2014/main" id="{671750AF-95AB-60D5-9248-BFF003723880}"/>
              </a:ext>
            </a:extLst>
          </p:cNvPr>
          <p:cNvSpPr txBox="1"/>
          <p:nvPr/>
        </p:nvSpPr>
        <p:spPr>
          <a:xfrm>
            <a:off x="3883660" y="6376192"/>
            <a:ext cx="1361440" cy="228268"/>
          </a:xfrm>
          <a:prstGeom prst="rect">
            <a:avLst/>
          </a:prstGeom>
        </p:spPr>
        <p:txBody>
          <a:bodyPr vert="horz" wrap="square" lIns="0" tIns="12700" rIns="0" bIns="0" rtlCol="0">
            <a:spAutoFit/>
          </a:bodyPr>
          <a:lstStyle/>
          <a:p>
            <a:pPr algn="ctr">
              <a:spcBef>
                <a:spcPts val="100"/>
              </a:spcBef>
            </a:pPr>
            <a:r>
              <a:rPr lang="en-IN" sz="1400" dirty="0">
                <a:latin typeface="Source Sans Pro"/>
              </a:rPr>
              <a:t>Export - MP4</a:t>
            </a:r>
          </a:p>
        </p:txBody>
      </p:sp>
      <p:sp>
        <p:nvSpPr>
          <p:cNvPr id="13" name="object 7">
            <a:extLst>
              <a:ext uri="{FF2B5EF4-FFF2-40B4-BE49-F238E27FC236}">
                <a16:creationId xmlns:a16="http://schemas.microsoft.com/office/drawing/2014/main" id="{76DFF8E3-CD12-C9B8-1F6D-49E35D076AEC}"/>
              </a:ext>
            </a:extLst>
          </p:cNvPr>
          <p:cNvSpPr txBox="1"/>
          <p:nvPr/>
        </p:nvSpPr>
        <p:spPr>
          <a:xfrm>
            <a:off x="6496329" y="6376192"/>
            <a:ext cx="1669269"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End Ultrasound Exam</a:t>
            </a:r>
          </a:p>
        </p:txBody>
      </p:sp>
      <p:sp>
        <p:nvSpPr>
          <p:cNvPr id="5" name="object 7">
            <a:extLst>
              <a:ext uri="{FF2B5EF4-FFF2-40B4-BE49-F238E27FC236}">
                <a16:creationId xmlns:a16="http://schemas.microsoft.com/office/drawing/2014/main" id="{2A0BA1D9-D5F6-F76A-545B-2847D679CBB2}"/>
              </a:ext>
            </a:extLst>
          </p:cNvPr>
          <p:cNvSpPr txBox="1"/>
          <p:nvPr/>
        </p:nvSpPr>
        <p:spPr>
          <a:xfrm>
            <a:off x="9207500" y="6376192"/>
            <a:ext cx="1669269" cy="228268"/>
          </a:xfrm>
          <a:prstGeom prst="rect">
            <a:avLst/>
          </a:prstGeom>
        </p:spPr>
        <p:txBody>
          <a:bodyPr vert="horz" wrap="square" lIns="0" tIns="12700" rIns="0" bIns="0" rtlCol="0">
            <a:spAutoFit/>
          </a:bodyPr>
          <a:lstStyle/>
          <a:p>
            <a:pPr algn="ctr"/>
            <a:r>
              <a:rPr lang="en-IN" sz="1400" dirty="0">
                <a:effectLst/>
                <a:latin typeface="+mn-lt"/>
              </a:rPr>
              <a:t>Environmental</a:t>
            </a:r>
            <a:endParaRPr lang="en-IN" sz="1400" dirty="0">
              <a:latin typeface="+mn-lt"/>
            </a:endParaRPr>
          </a:p>
        </p:txBody>
      </p:sp>
    </p:spTree>
    <p:extLst>
      <p:ext uri="{BB962C8B-B14F-4D97-AF65-F5344CB8AC3E}">
        <p14:creationId xmlns:p14="http://schemas.microsoft.com/office/powerpoint/2010/main" val="30597016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bject 19"/>
          <p:cNvSpPr txBox="1"/>
          <p:nvPr/>
        </p:nvSpPr>
        <p:spPr>
          <a:xfrm>
            <a:off x="1369060" y="1006475"/>
            <a:ext cx="74168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Facebook</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88D296B7-8B2A-D70E-FDED-D8A027C8AED9}"/>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BD100F91-36D0-BC4A-2363-4807CE97AACA}"/>
              </a:ext>
            </a:extLst>
          </p:cNvPr>
          <p:cNvSpPr>
            <a:spLocks noGrp="1"/>
          </p:cNvSpPr>
          <p:nvPr>
            <p:ph type="sldNum" sz="quarter" idx="12"/>
          </p:nvPr>
        </p:nvSpPr>
        <p:spPr/>
        <p:txBody>
          <a:bodyPr/>
          <a:lstStyle/>
          <a:p>
            <a:fld id="{339C9110-F427-4586-9638-A5638F41FBCD}" type="slidenum">
              <a:rPr lang="en-US" smtClean="0"/>
              <a:pPr/>
              <a:t>25</a:t>
            </a:fld>
            <a:endParaRPr lang="en-US"/>
          </a:p>
        </p:txBody>
      </p:sp>
      <p:pic>
        <p:nvPicPr>
          <p:cNvPr id="58" name="Picture Placeholder 57">
            <a:extLst>
              <a:ext uri="{FF2B5EF4-FFF2-40B4-BE49-F238E27FC236}">
                <a16:creationId xmlns:a16="http://schemas.microsoft.com/office/drawing/2014/main" id="{E5693E4D-9500-4A7A-06A8-E1E8F0CCF1A4}"/>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a:fillRect/>
          </a:stretch>
        </p:blipFill>
        <p:spPr/>
      </p:pic>
      <p:pic>
        <p:nvPicPr>
          <p:cNvPr id="61" name="Picture Placeholder 60">
            <a:extLst>
              <a:ext uri="{FF2B5EF4-FFF2-40B4-BE49-F238E27FC236}">
                <a16:creationId xmlns:a16="http://schemas.microsoft.com/office/drawing/2014/main" id="{B57C5DDC-D1E0-982C-BAA0-2609C5E0EE8B}"/>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63" name="Picture Placeholder 62">
            <a:extLst>
              <a:ext uri="{FF2B5EF4-FFF2-40B4-BE49-F238E27FC236}">
                <a16:creationId xmlns:a16="http://schemas.microsoft.com/office/drawing/2014/main" id="{A435598F-84A1-6CD8-F17F-924641946CC2}"/>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66" name="Picture Placeholder 65">
            <a:extLst>
              <a:ext uri="{FF2B5EF4-FFF2-40B4-BE49-F238E27FC236}">
                <a16:creationId xmlns:a16="http://schemas.microsoft.com/office/drawing/2014/main" id="{739B5047-6448-70B1-93F5-889C1CB85DDF}"/>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69" name="Picture Placeholder 68">
            <a:extLst>
              <a:ext uri="{FF2B5EF4-FFF2-40B4-BE49-F238E27FC236}">
                <a16:creationId xmlns:a16="http://schemas.microsoft.com/office/drawing/2014/main" id="{7D557F60-3B90-1421-8126-A8A8F4619D2E}"/>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71" name="Picture Placeholder 70">
            <a:extLst>
              <a:ext uri="{FF2B5EF4-FFF2-40B4-BE49-F238E27FC236}">
                <a16:creationId xmlns:a16="http://schemas.microsoft.com/office/drawing/2014/main" id="{61D56A68-7973-03A4-6559-A274D3DC5B0D}"/>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75" name="Picture Placeholder 74">
            <a:extLst>
              <a:ext uri="{FF2B5EF4-FFF2-40B4-BE49-F238E27FC236}">
                <a16:creationId xmlns:a16="http://schemas.microsoft.com/office/drawing/2014/main" id="{AA6772EA-55A0-428E-A576-55D52B7DAF65}"/>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77" name="Picture Placeholder 76">
            <a:extLst>
              <a:ext uri="{FF2B5EF4-FFF2-40B4-BE49-F238E27FC236}">
                <a16:creationId xmlns:a16="http://schemas.microsoft.com/office/drawing/2014/main" id="{11333752-278E-0B06-2249-141921D98821}"/>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79" name="Picture Placeholder 78">
            <a:extLst>
              <a:ext uri="{FF2B5EF4-FFF2-40B4-BE49-F238E27FC236}">
                <a16:creationId xmlns:a16="http://schemas.microsoft.com/office/drawing/2014/main" id="{72875A38-AA5C-A9B8-CD42-E3FC9C5038A0}"/>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81" name="Picture Placeholder 80">
            <a:extLst>
              <a:ext uri="{FF2B5EF4-FFF2-40B4-BE49-F238E27FC236}">
                <a16:creationId xmlns:a16="http://schemas.microsoft.com/office/drawing/2014/main" id="{342B0FCC-E81B-7BB5-1254-AE4FB1302D56}"/>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83" name="Picture Placeholder 82">
            <a:extLst>
              <a:ext uri="{FF2B5EF4-FFF2-40B4-BE49-F238E27FC236}">
                <a16:creationId xmlns:a16="http://schemas.microsoft.com/office/drawing/2014/main" id="{3B5C5374-862F-EC58-7B1F-62E551248273}"/>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85" name="Picture Placeholder 84">
            <a:extLst>
              <a:ext uri="{FF2B5EF4-FFF2-40B4-BE49-F238E27FC236}">
                <a16:creationId xmlns:a16="http://schemas.microsoft.com/office/drawing/2014/main" id="{5BBA7176-C5A2-4C96-9F73-AB54EC93BA5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87" name="Picture Placeholder 86">
            <a:extLst>
              <a:ext uri="{FF2B5EF4-FFF2-40B4-BE49-F238E27FC236}">
                <a16:creationId xmlns:a16="http://schemas.microsoft.com/office/drawing/2014/main" id="{736D02FC-DA89-D791-8843-B985A8B46D10}"/>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89" name="Picture Placeholder 88">
            <a:extLst>
              <a:ext uri="{FF2B5EF4-FFF2-40B4-BE49-F238E27FC236}">
                <a16:creationId xmlns:a16="http://schemas.microsoft.com/office/drawing/2014/main" id="{9BC6C369-FB14-CF9F-1CC4-2DA316D70E7B}"/>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91" name="Picture Placeholder 90">
            <a:extLst>
              <a:ext uri="{FF2B5EF4-FFF2-40B4-BE49-F238E27FC236}">
                <a16:creationId xmlns:a16="http://schemas.microsoft.com/office/drawing/2014/main" id="{044FB34F-9815-A42B-70EF-214A6461805E}"/>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93" name="Picture Placeholder 92">
            <a:extLst>
              <a:ext uri="{FF2B5EF4-FFF2-40B4-BE49-F238E27FC236}">
                <a16:creationId xmlns:a16="http://schemas.microsoft.com/office/drawing/2014/main" id="{738F272B-8454-CFDE-91E9-CD34631B959A}"/>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sp>
        <p:nvSpPr>
          <p:cNvPr id="22" name="object 2">
            <a:extLst>
              <a:ext uri="{FF2B5EF4-FFF2-40B4-BE49-F238E27FC236}">
                <a16:creationId xmlns:a16="http://schemas.microsoft.com/office/drawing/2014/main" id="{DFFB8986-DF21-6D16-E2CD-BC75FA862F34}"/>
              </a:ext>
            </a:extLst>
          </p:cNvPr>
          <p:cNvSpPr txBox="1"/>
          <p:nvPr/>
        </p:nvSpPr>
        <p:spPr>
          <a:xfrm>
            <a:off x="4268351" y="1006475"/>
            <a:ext cx="57975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Factory</a:t>
            </a:r>
            <a:endParaRPr sz="1400">
              <a:latin typeface="Source Sans Pro"/>
              <a:cs typeface="Source Sans Pro"/>
            </a:endParaRPr>
          </a:p>
        </p:txBody>
      </p:sp>
      <p:sp>
        <p:nvSpPr>
          <p:cNvPr id="24" name="object 3">
            <a:extLst>
              <a:ext uri="{FF2B5EF4-FFF2-40B4-BE49-F238E27FC236}">
                <a16:creationId xmlns:a16="http://schemas.microsoft.com/office/drawing/2014/main" id="{9297F34E-2F4E-960A-7A1A-79605EB21D58}"/>
              </a:ext>
            </a:extLst>
          </p:cNvPr>
          <p:cNvSpPr txBox="1"/>
          <p:nvPr/>
        </p:nvSpPr>
        <p:spPr>
          <a:xfrm>
            <a:off x="6714490" y="1006475"/>
            <a:ext cx="11760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Factory</a:t>
            </a:r>
            <a:r>
              <a:rPr sz="1400" spc="-50" dirty="0">
                <a:latin typeface="Source Sans Pro"/>
                <a:cs typeface="Source Sans Pro"/>
              </a:rPr>
              <a:t> </a:t>
            </a:r>
            <a:r>
              <a:rPr sz="1400" spc="-10" dirty="0">
                <a:latin typeface="Source Sans Pro"/>
                <a:cs typeface="Source Sans Pro"/>
              </a:rPr>
              <a:t>Restore</a:t>
            </a:r>
            <a:endParaRPr sz="1400" dirty="0">
              <a:latin typeface="Source Sans Pro"/>
              <a:cs typeface="Source Sans Pro"/>
            </a:endParaRPr>
          </a:p>
        </p:txBody>
      </p:sp>
      <p:sp>
        <p:nvSpPr>
          <p:cNvPr id="26" name="object 4">
            <a:extLst>
              <a:ext uri="{FF2B5EF4-FFF2-40B4-BE49-F238E27FC236}">
                <a16:creationId xmlns:a16="http://schemas.microsoft.com/office/drawing/2014/main" id="{7071732B-6E12-EAD5-9B04-5475AB94B3D3}"/>
              </a:ext>
            </a:extLst>
          </p:cNvPr>
          <p:cNvSpPr txBox="1"/>
          <p:nvPr/>
        </p:nvSpPr>
        <p:spPr>
          <a:xfrm>
            <a:off x="9898380" y="1006475"/>
            <a:ext cx="294640"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Fan</a:t>
            </a:r>
            <a:endParaRPr sz="1400" dirty="0">
              <a:latin typeface="Source Sans Pro"/>
              <a:cs typeface="Source Sans Pro"/>
            </a:endParaRPr>
          </a:p>
        </p:txBody>
      </p:sp>
      <p:sp>
        <p:nvSpPr>
          <p:cNvPr id="28" name="object 5">
            <a:extLst>
              <a:ext uri="{FF2B5EF4-FFF2-40B4-BE49-F238E27FC236}">
                <a16:creationId xmlns:a16="http://schemas.microsoft.com/office/drawing/2014/main" id="{EC7A7D0E-DF8A-6877-0FB4-26397460D614}"/>
              </a:ext>
            </a:extLst>
          </p:cNvPr>
          <p:cNvSpPr txBox="1"/>
          <p:nvPr/>
        </p:nvSpPr>
        <p:spPr>
          <a:xfrm>
            <a:off x="12296457" y="1006475"/>
            <a:ext cx="98488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Fast</a:t>
            </a:r>
            <a:r>
              <a:rPr sz="1400" spc="-50" dirty="0">
                <a:latin typeface="Source Sans Pro"/>
                <a:cs typeface="Source Sans Pro"/>
              </a:rPr>
              <a:t> </a:t>
            </a:r>
            <a:r>
              <a:rPr sz="1400" spc="-10" dirty="0">
                <a:latin typeface="Source Sans Pro"/>
                <a:cs typeface="Source Sans Pro"/>
              </a:rPr>
              <a:t>Forward</a:t>
            </a:r>
            <a:endParaRPr sz="1400" dirty="0">
              <a:latin typeface="Source Sans Pro"/>
              <a:cs typeface="Source Sans Pro"/>
            </a:endParaRPr>
          </a:p>
        </p:txBody>
      </p:sp>
      <p:sp>
        <p:nvSpPr>
          <p:cNvPr id="30" name="object 6">
            <a:extLst>
              <a:ext uri="{FF2B5EF4-FFF2-40B4-BE49-F238E27FC236}">
                <a16:creationId xmlns:a16="http://schemas.microsoft.com/office/drawing/2014/main" id="{A784B673-F94B-DDCB-F103-50F82D166704}"/>
              </a:ext>
            </a:extLst>
          </p:cNvPr>
          <p:cNvSpPr txBox="1"/>
          <p:nvPr/>
        </p:nvSpPr>
        <p:spPr>
          <a:xfrm>
            <a:off x="14953615" y="1006475"/>
            <a:ext cx="13093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File </a:t>
            </a:r>
            <a:r>
              <a:rPr sz="1400" spc="-10" dirty="0">
                <a:latin typeface="Source Sans Pro"/>
                <a:cs typeface="Source Sans Pro"/>
              </a:rPr>
              <a:t>Unsupported</a:t>
            </a:r>
            <a:endParaRPr sz="1400" dirty="0">
              <a:latin typeface="Source Sans Pro"/>
              <a:cs typeface="Source Sans Pro"/>
            </a:endParaRPr>
          </a:p>
        </p:txBody>
      </p:sp>
      <p:sp>
        <p:nvSpPr>
          <p:cNvPr id="34" name="object 7">
            <a:extLst>
              <a:ext uri="{FF2B5EF4-FFF2-40B4-BE49-F238E27FC236}">
                <a16:creationId xmlns:a16="http://schemas.microsoft.com/office/drawing/2014/main" id="{80D8C18B-6A1F-54F7-E8B9-264FCFF66A42}"/>
              </a:ext>
            </a:extLst>
          </p:cNvPr>
          <p:cNvSpPr txBox="1"/>
          <p:nvPr/>
        </p:nvSpPr>
        <p:spPr>
          <a:xfrm>
            <a:off x="1534795" y="3688420"/>
            <a:ext cx="41020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Filter</a:t>
            </a:r>
            <a:endParaRPr sz="1400" dirty="0">
              <a:latin typeface="Source Sans Pro"/>
              <a:cs typeface="Source Sans Pro"/>
            </a:endParaRPr>
          </a:p>
        </p:txBody>
      </p:sp>
      <p:sp>
        <p:nvSpPr>
          <p:cNvPr id="36" name="object 8">
            <a:extLst>
              <a:ext uri="{FF2B5EF4-FFF2-40B4-BE49-F238E27FC236}">
                <a16:creationId xmlns:a16="http://schemas.microsoft.com/office/drawing/2014/main" id="{34A117EB-F53B-DBA4-5C10-4CFF49675D99}"/>
              </a:ext>
            </a:extLst>
          </p:cNvPr>
          <p:cNvSpPr txBox="1"/>
          <p:nvPr/>
        </p:nvSpPr>
        <p:spPr>
          <a:xfrm>
            <a:off x="3939997" y="3711524"/>
            <a:ext cx="12484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Fit - </a:t>
            </a:r>
            <a:r>
              <a:rPr sz="1400" spc="-10" dirty="0">
                <a:latin typeface="Source Sans Pro"/>
                <a:cs typeface="Source Sans Pro"/>
              </a:rPr>
              <a:t>Horizontally</a:t>
            </a:r>
            <a:endParaRPr sz="1400">
              <a:latin typeface="Source Sans Pro"/>
              <a:cs typeface="Source Sans Pro"/>
            </a:endParaRPr>
          </a:p>
        </p:txBody>
      </p:sp>
      <p:sp>
        <p:nvSpPr>
          <p:cNvPr id="38" name="object 9">
            <a:extLst>
              <a:ext uri="{FF2B5EF4-FFF2-40B4-BE49-F238E27FC236}">
                <a16:creationId xmlns:a16="http://schemas.microsoft.com/office/drawing/2014/main" id="{B9CDAA99-F11E-75B4-4897-15ECFEA336AA}"/>
              </a:ext>
            </a:extLst>
          </p:cNvPr>
          <p:cNvSpPr txBox="1"/>
          <p:nvPr/>
        </p:nvSpPr>
        <p:spPr>
          <a:xfrm>
            <a:off x="6509918" y="3711524"/>
            <a:ext cx="16294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Fit</a:t>
            </a:r>
            <a:r>
              <a:rPr sz="1400" spc="-25"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dirty="0">
                <a:latin typeface="Source Sans Pro"/>
                <a:cs typeface="Source Sans Pro"/>
              </a:rPr>
              <a:t>Match</a:t>
            </a:r>
            <a:r>
              <a:rPr sz="1400" spc="-10" dirty="0">
                <a:latin typeface="Source Sans Pro"/>
                <a:cs typeface="Source Sans Pro"/>
              </a:rPr>
              <a:t> Resolution</a:t>
            </a:r>
            <a:endParaRPr sz="1400">
              <a:latin typeface="Source Sans Pro"/>
              <a:cs typeface="Source Sans Pro"/>
            </a:endParaRPr>
          </a:p>
        </p:txBody>
      </p:sp>
      <p:sp>
        <p:nvSpPr>
          <p:cNvPr id="39" name="object 10">
            <a:extLst>
              <a:ext uri="{FF2B5EF4-FFF2-40B4-BE49-F238E27FC236}">
                <a16:creationId xmlns:a16="http://schemas.microsoft.com/office/drawing/2014/main" id="{9C3037FF-5DA9-FC92-0FA2-3297CFB5BA79}"/>
              </a:ext>
            </a:extLst>
          </p:cNvPr>
          <p:cNvSpPr txBox="1"/>
          <p:nvPr/>
        </p:nvSpPr>
        <p:spPr>
          <a:xfrm>
            <a:off x="9516464" y="3711524"/>
            <a:ext cx="10293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Fit - </a:t>
            </a:r>
            <a:r>
              <a:rPr sz="1400" spc="-10" dirty="0">
                <a:latin typeface="Source Sans Pro"/>
                <a:cs typeface="Source Sans Pro"/>
              </a:rPr>
              <a:t>Vertically</a:t>
            </a:r>
            <a:endParaRPr sz="1400">
              <a:latin typeface="Source Sans Pro"/>
              <a:cs typeface="Source Sans Pro"/>
            </a:endParaRPr>
          </a:p>
        </p:txBody>
      </p:sp>
      <p:sp>
        <p:nvSpPr>
          <p:cNvPr id="41" name="object 11">
            <a:extLst>
              <a:ext uri="{FF2B5EF4-FFF2-40B4-BE49-F238E27FC236}">
                <a16:creationId xmlns:a16="http://schemas.microsoft.com/office/drawing/2014/main" id="{F135D67A-4926-926F-0B03-A111A279BC44}"/>
              </a:ext>
            </a:extLst>
          </p:cNvPr>
          <p:cNvSpPr txBox="1"/>
          <p:nvPr/>
        </p:nvSpPr>
        <p:spPr>
          <a:xfrm>
            <a:off x="12619989" y="3711524"/>
            <a:ext cx="33782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Flag</a:t>
            </a:r>
            <a:endParaRPr sz="1400">
              <a:latin typeface="Source Sans Pro"/>
              <a:cs typeface="Source Sans Pro"/>
            </a:endParaRPr>
          </a:p>
        </p:txBody>
      </p:sp>
      <p:sp>
        <p:nvSpPr>
          <p:cNvPr id="42" name="object 12">
            <a:extLst>
              <a:ext uri="{FF2B5EF4-FFF2-40B4-BE49-F238E27FC236}">
                <a16:creationId xmlns:a16="http://schemas.microsoft.com/office/drawing/2014/main" id="{2563E139-5AE7-15FF-09EB-622737EC5F35}"/>
              </a:ext>
            </a:extLst>
          </p:cNvPr>
          <p:cNvSpPr txBox="1"/>
          <p:nvPr/>
        </p:nvSpPr>
        <p:spPr>
          <a:xfrm>
            <a:off x="15143353" y="3711524"/>
            <a:ext cx="9232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Flag </a:t>
            </a:r>
            <a:r>
              <a:rPr sz="1400" spc="-10" dirty="0">
                <a:latin typeface="Source Sans Pro"/>
                <a:cs typeface="Source Sans Pro"/>
              </a:rPr>
              <a:t>Outline</a:t>
            </a:r>
            <a:endParaRPr sz="1400">
              <a:latin typeface="Source Sans Pro"/>
              <a:cs typeface="Source Sans Pro"/>
            </a:endParaRPr>
          </a:p>
        </p:txBody>
      </p:sp>
      <p:sp>
        <p:nvSpPr>
          <p:cNvPr id="43" name="object 13">
            <a:extLst>
              <a:ext uri="{FF2B5EF4-FFF2-40B4-BE49-F238E27FC236}">
                <a16:creationId xmlns:a16="http://schemas.microsoft.com/office/drawing/2014/main" id="{51457AAF-A5A4-7BF4-3708-EF2765A70ECC}"/>
              </a:ext>
            </a:extLst>
          </p:cNvPr>
          <p:cNvSpPr txBox="1"/>
          <p:nvPr/>
        </p:nvSpPr>
        <p:spPr>
          <a:xfrm>
            <a:off x="1183321" y="6416573"/>
            <a:ext cx="11131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Flip </a:t>
            </a:r>
            <a:r>
              <a:rPr sz="1400" spc="-10" dirty="0">
                <a:latin typeface="Source Sans Pro"/>
                <a:cs typeface="Source Sans Pro"/>
              </a:rPr>
              <a:t>Horizontal</a:t>
            </a:r>
            <a:endParaRPr sz="1400" dirty="0">
              <a:latin typeface="Source Sans Pro"/>
              <a:cs typeface="Source Sans Pro"/>
            </a:endParaRPr>
          </a:p>
        </p:txBody>
      </p:sp>
      <p:pic>
        <p:nvPicPr>
          <p:cNvPr id="95" name="Picture Placeholder 94">
            <a:extLst>
              <a:ext uri="{FF2B5EF4-FFF2-40B4-BE49-F238E27FC236}">
                <a16:creationId xmlns:a16="http://schemas.microsoft.com/office/drawing/2014/main" id="{1C758728-8374-6310-B843-105825934849}"/>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sp>
        <p:nvSpPr>
          <p:cNvPr id="47" name="object 14">
            <a:extLst>
              <a:ext uri="{FF2B5EF4-FFF2-40B4-BE49-F238E27FC236}">
                <a16:creationId xmlns:a16="http://schemas.microsoft.com/office/drawing/2014/main" id="{0520200D-4E2A-4C45-7E06-10AE0640D427}"/>
              </a:ext>
            </a:extLst>
          </p:cNvPr>
          <p:cNvSpPr txBox="1"/>
          <p:nvPr/>
        </p:nvSpPr>
        <p:spPr>
          <a:xfrm>
            <a:off x="4118233" y="6416573"/>
            <a:ext cx="893444"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Flip </a:t>
            </a:r>
            <a:r>
              <a:rPr sz="1400" spc="-10" dirty="0">
                <a:latin typeface="Source Sans Pro"/>
                <a:cs typeface="Source Sans Pro"/>
              </a:rPr>
              <a:t>Vertical</a:t>
            </a:r>
            <a:endParaRPr sz="1400" dirty="0">
              <a:latin typeface="Source Sans Pro"/>
              <a:cs typeface="Source Sans Pro"/>
            </a:endParaRPr>
          </a:p>
        </p:txBody>
      </p:sp>
      <p:sp>
        <p:nvSpPr>
          <p:cNvPr id="49" name="object 15">
            <a:extLst>
              <a:ext uri="{FF2B5EF4-FFF2-40B4-BE49-F238E27FC236}">
                <a16:creationId xmlns:a16="http://schemas.microsoft.com/office/drawing/2014/main" id="{07E605AF-BFD0-FEDF-C433-EE8A21C516BC}"/>
              </a:ext>
            </a:extLst>
          </p:cNvPr>
          <p:cNvSpPr txBox="1"/>
          <p:nvPr/>
        </p:nvSpPr>
        <p:spPr>
          <a:xfrm>
            <a:off x="7074514" y="6416573"/>
            <a:ext cx="50101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Folder</a:t>
            </a:r>
            <a:endParaRPr sz="1400">
              <a:latin typeface="Source Sans Pro"/>
              <a:cs typeface="Source Sans Pro"/>
            </a:endParaRPr>
          </a:p>
        </p:txBody>
      </p:sp>
      <p:sp>
        <p:nvSpPr>
          <p:cNvPr id="50" name="object 16">
            <a:extLst>
              <a:ext uri="{FF2B5EF4-FFF2-40B4-BE49-F238E27FC236}">
                <a16:creationId xmlns:a16="http://schemas.microsoft.com/office/drawing/2014/main" id="{F4A8CF83-7E63-73AB-48AF-C6965F99AD17}"/>
              </a:ext>
            </a:extLst>
          </p:cNvPr>
          <p:cNvSpPr txBox="1"/>
          <p:nvPr/>
        </p:nvSpPr>
        <p:spPr>
          <a:xfrm>
            <a:off x="9638366" y="6416573"/>
            <a:ext cx="8312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Folder</a:t>
            </a:r>
            <a:r>
              <a:rPr sz="1400" spc="-30" dirty="0">
                <a:latin typeface="Source Sans Pro"/>
                <a:cs typeface="Source Sans Pro"/>
              </a:rPr>
              <a:t> </a:t>
            </a:r>
            <a:r>
              <a:rPr sz="1400" spc="-25" dirty="0">
                <a:latin typeface="Source Sans Pro"/>
                <a:cs typeface="Source Sans Pro"/>
              </a:rPr>
              <a:t>Add</a:t>
            </a:r>
            <a:endParaRPr sz="1400" dirty="0">
              <a:latin typeface="Source Sans Pro"/>
              <a:cs typeface="Source Sans Pro"/>
            </a:endParaRPr>
          </a:p>
        </p:txBody>
      </p:sp>
      <p:sp>
        <p:nvSpPr>
          <p:cNvPr id="51" name="object 17">
            <a:extLst>
              <a:ext uri="{FF2B5EF4-FFF2-40B4-BE49-F238E27FC236}">
                <a16:creationId xmlns:a16="http://schemas.microsoft.com/office/drawing/2014/main" id="{483F8FD4-A347-0787-6F93-E80728CCB865}"/>
              </a:ext>
            </a:extLst>
          </p:cNvPr>
          <p:cNvSpPr txBox="1"/>
          <p:nvPr/>
        </p:nvSpPr>
        <p:spPr>
          <a:xfrm>
            <a:off x="12182472" y="6416573"/>
            <a:ext cx="12420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Folder</a:t>
            </a:r>
            <a:r>
              <a:rPr sz="1400" spc="-30" dirty="0">
                <a:latin typeface="Source Sans Pro"/>
                <a:cs typeface="Source Sans Pro"/>
              </a:rPr>
              <a:t> </a:t>
            </a:r>
            <a:r>
              <a:rPr sz="1400" dirty="0">
                <a:latin typeface="Source Sans Pro"/>
                <a:cs typeface="Source Sans Pro"/>
              </a:rPr>
              <a:t>Select</a:t>
            </a:r>
            <a:r>
              <a:rPr sz="1400" spc="-15" dirty="0">
                <a:latin typeface="Source Sans Pro"/>
                <a:cs typeface="Source Sans Pro"/>
              </a:rPr>
              <a:t> </a:t>
            </a:r>
            <a:r>
              <a:rPr sz="1400" spc="-25" dirty="0">
                <a:latin typeface="Source Sans Pro"/>
                <a:cs typeface="Source Sans Pro"/>
              </a:rPr>
              <a:t>Up</a:t>
            </a:r>
            <a:endParaRPr sz="1400">
              <a:latin typeface="Source Sans Pro"/>
              <a:cs typeface="Source Sans Pro"/>
            </a:endParaRPr>
          </a:p>
        </p:txBody>
      </p:sp>
      <p:sp>
        <p:nvSpPr>
          <p:cNvPr id="53" name="object 18">
            <a:extLst>
              <a:ext uri="{FF2B5EF4-FFF2-40B4-BE49-F238E27FC236}">
                <a16:creationId xmlns:a16="http://schemas.microsoft.com/office/drawing/2014/main" id="{105E5E96-2719-4613-9310-CCFD5F1B6E55}"/>
              </a:ext>
            </a:extLst>
          </p:cNvPr>
          <p:cNvSpPr txBox="1"/>
          <p:nvPr/>
        </p:nvSpPr>
        <p:spPr>
          <a:xfrm>
            <a:off x="15035509" y="6416573"/>
            <a:ext cx="11398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Folder</a:t>
            </a:r>
            <a:r>
              <a:rPr sz="1400" spc="-20" dirty="0">
                <a:latin typeface="Source Sans Pro"/>
                <a:cs typeface="Source Sans Pro"/>
              </a:rPr>
              <a:t> </a:t>
            </a:r>
            <a:r>
              <a:rPr sz="1400" spc="-10" dirty="0">
                <a:latin typeface="Source Sans Pro"/>
                <a:cs typeface="Source Sans Pro"/>
              </a:rPr>
              <a:t>Settings</a:t>
            </a:r>
            <a:endParaRPr sz="1400" dirty="0">
              <a:latin typeface="Source Sans Pro"/>
              <a:cs typeface="Source Sans Pro"/>
            </a:endParaRPr>
          </a:p>
        </p:txBody>
      </p:sp>
      <p:pic>
        <p:nvPicPr>
          <p:cNvPr id="5" name="Picture Placeholder 4">
            <a:extLst>
              <a:ext uri="{FF2B5EF4-FFF2-40B4-BE49-F238E27FC236}">
                <a16:creationId xmlns:a16="http://schemas.microsoft.com/office/drawing/2014/main" id="{0EBFFC6A-3E2C-8D09-99C4-4ECF482A4B6B}"/>
              </a:ext>
            </a:extLst>
          </p:cNvPr>
          <p:cNvPicPr>
            <a:picLocks noGrp="1" noChangeAspect="1"/>
          </p:cNvPicPr>
          <p:nvPr>
            <p:ph type="pic" sz="quarter" idx="13"/>
          </p:nvPr>
        </p:nvPicPr>
        <p:blipFill>
          <a:blip>
            <a:extLst>
              <a:ext uri="{96DAC541-7B7A-43D3-8B79-37D633B846F1}">
                <asvg:svgBlip xmlns:asvg="http://schemas.microsoft.com/office/drawing/2016/SVG/main" r:embed="rId19"/>
              </a:ext>
            </a:extLst>
          </a:blip>
          <a:srcRect/>
          <a:stretch>
            <a:fillRect/>
          </a:stretch>
        </p:blipFill>
        <p:spPr/>
      </p:pic>
    </p:spTree>
    <p:extLst>
      <p:ext uri="{BB962C8B-B14F-4D97-AF65-F5344CB8AC3E}">
        <p14:creationId xmlns:p14="http://schemas.microsoft.com/office/powerpoint/2010/main" val="37808575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88D296B7-8B2A-D70E-FDED-D8A027C8AED9}"/>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BD100F91-36D0-BC4A-2363-4807CE97AACA}"/>
              </a:ext>
            </a:extLst>
          </p:cNvPr>
          <p:cNvSpPr>
            <a:spLocks noGrp="1"/>
          </p:cNvSpPr>
          <p:nvPr>
            <p:ph type="sldNum" sz="quarter" idx="12"/>
          </p:nvPr>
        </p:nvSpPr>
        <p:spPr/>
        <p:txBody>
          <a:bodyPr/>
          <a:lstStyle/>
          <a:p>
            <a:fld id="{339C9110-F427-4586-9638-A5638F41FBCD}" type="slidenum">
              <a:rPr lang="en-US" smtClean="0"/>
              <a:pPr/>
              <a:t>26</a:t>
            </a:fld>
            <a:endParaRPr lang="en-US"/>
          </a:p>
        </p:txBody>
      </p:sp>
      <p:pic>
        <p:nvPicPr>
          <p:cNvPr id="16" name="Picture Placeholder 15">
            <a:extLst>
              <a:ext uri="{FF2B5EF4-FFF2-40B4-BE49-F238E27FC236}">
                <a16:creationId xmlns:a16="http://schemas.microsoft.com/office/drawing/2014/main" id="{0F43E0A5-D4D4-0C2E-D6BA-67E7CC4CA2F9}"/>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15" name="Picture Placeholder 14">
            <a:extLst>
              <a:ext uri="{FF2B5EF4-FFF2-40B4-BE49-F238E27FC236}">
                <a16:creationId xmlns:a16="http://schemas.microsoft.com/office/drawing/2014/main" id="{6D314619-F418-ED7D-EFAF-39C0C8C18D7F}"/>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57" name="Picture Placeholder 56">
            <a:extLst>
              <a:ext uri="{FF2B5EF4-FFF2-40B4-BE49-F238E27FC236}">
                <a16:creationId xmlns:a16="http://schemas.microsoft.com/office/drawing/2014/main" id="{0B009791-3320-4215-600D-6359E01454FD}"/>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32" name="Picture Placeholder 31">
            <a:extLst>
              <a:ext uri="{FF2B5EF4-FFF2-40B4-BE49-F238E27FC236}">
                <a16:creationId xmlns:a16="http://schemas.microsoft.com/office/drawing/2014/main" id="{5500D60B-DC02-DB27-70A0-3A659A474030}"/>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59" name="Picture Placeholder 58">
            <a:extLst>
              <a:ext uri="{FF2B5EF4-FFF2-40B4-BE49-F238E27FC236}">
                <a16:creationId xmlns:a16="http://schemas.microsoft.com/office/drawing/2014/main" id="{4DB8F2AE-5939-B119-4645-8CED4FBFA72B}"/>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62" name="Picture Placeholder 61">
            <a:extLst>
              <a:ext uri="{FF2B5EF4-FFF2-40B4-BE49-F238E27FC236}">
                <a16:creationId xmlns:a16="http://schemas.microsoft.com/office/drawing/2014/main" id="{F8C987A3-D421-AA5B-2C29-344D5325DC33}"/>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65" name="Picture Placeholder 64">
            <a:extLst>
              <a:ext uri="{FF2B5EF4-FFF2-40B4-BE49-F238E27FC236}">
                <a16:creationId xmlns:a16="http://schemas.microsoft.com/office/drawing/2014/main" id="{C0180370-2594-2F40-0997-A12FE6F34D2B}"/>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67" name="Picture Placeholder 66">
            <a:extLst>
              <a:ext uri="{FF2B5EF4-FFF2-40B4-BE49-F238E27FC236}">
                <a16:creationId xmlns:a16="http://schemas.microsoft.com/office/drawing/2014/main" id="{2F9EF590-B554-7A05-DDB4-7166674757CD}"/>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70" name="Picture Placeholder 69">
            <a:extLst>
              <a:ext uri="{FF2B5EF4-FFF2-40B4-BE49-F238E27FC236}">
                <a16:creationId xmlns:a16="http://schemas.microsoft.com/office/drawing/2014/main" id="{A8FE3750-6700-4C65-CE11-F24F7D15A901}"/>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27" name="Picture Placeholder 26">
            <a:extLst>
              <a:ext uri="{FF2B5EF4-FFF2-40B4-BE49-F238E27FC236}">
                <a16:creationId xmlns:a16="http://schemas.microsoft.com/office/drawing/2014/main" id="{8F017259-1FBC-8B44-F9F1-0D2E3429D0CE}"/>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29" name="Picture Placeholder 28">
            <a:extLst>
              <a:ext uri="{FF2B5EF4-FFF2-40B4-BE49-F238E27FC236}">
                <a16:creationId xmlns:a16="http://schemas.microsoft.com/office/drawing/2014/main" id="{67A50F75-F606-D501-A456-20734D70BC5B}"/>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26" name="Picture Placeholder 25">
            <a:extLst>
              <a:ext uri="{FF2B5EF4-FFF2-40B4-BE49-F238E27FC236}">
                <a16:creationId xmlns:a16="http://schemas.microsoft.com/office/drawing/2014/main" id="{3D27C595-1D07-94E7-7A52-4CF207D2E9DF}"/>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28" name="Picture Placeholder 27">
            <a:extLst>
              <a:ext uri="{FF2B5EF4-FFF2-40B4-BE49-F238E27FC236}">
                <a16:creationId xmlns:a16="http://schemas.microsoft.com/office/drawing/2014/main" id="{14A5DF9F-A3FB-D68D-9B2A-0DFEB73542C0}"/>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a:fillRect/>
          </a:stretch>
        </p:blipFill>
        <p:spPr/>
      </p:pic>
      <p:sp>
        <p:nvSpPr>
          <p:cNvPr id="3" name="object 19">
            <a:extLst>
              <a:ext uri="{FF2B5EF4-FFF2-40B4-BE49-F238E27FC236}">
                <a16:creationId xmlns:a16="http://schemas.microsoft.com/office/drawing/2014/main" id="{8BC9D8E9-D301-70AC-0117-6794393C11F7}"/>
              </a:ext>
            </a:extLst>
          </p:cNvPr>
          <p:cNvSpPr txBox="1"/>
          <p:nvPr/>
        </p:nvSpPr>
        <p:spPr>
          <a:xfrm>
            <a:off x="1385757" y="1006475"/>
            <a:ext cx="7010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Font</a:t>
            </a:r>
            <a:r>
              <a:rPr sz="1400" spc="-30" dirty="0">
                <a:latin typeface="Source Sans Pro"/>
                <a:cs typeface="Source Sans Pro"/>
              </a:rPr>
              <a:t> </a:t>
            </a:r>
            <a:r>
              <a:rPr sz="1400" spc="-20" dirty="0">
                <a:latin typeface="Source Sans Pro"/>
                <a:cs typeface="Source Sans Pro"/>
              </a:rPr>
              <a:t>Size</a:t>
            </a:r>
            <a:endParaRPr sz="1400">
              <a:latin typeface="Source Sans Pro"/>
              <a:cs typeface="Source Sans Pro"/>
            </a:endParaRPr>
          </a:p>
        </p:txBody>
      </p:sp>
      <p:sp>
        <p:nvSpPr>
          <p:cNvPr id="4" name="object 2">
            <a:extLst>
              <a:ext uri="{FF2B5EF4-FFF2-40B4-BE49-F238E27FC236}">
                <a16:creationId xmlns:a16="http://schemas.microsoft.com/office/drawing/2014/main" id="{B6B72CE4-1C4F-7F4E-B8F2-2B0DC3ED9EB7}"/>
              </a:ext>
            </a:extLst>
          </p:cNvPr>
          <p:cNvSpPr txBox="1"/>
          <p:nvPr/>
        </p:nvSpPr>
        <p:spPr>
          <a:xfrm>
            <a:off x="4369537" y="1006475"/>
            <a:ext cx="35814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Foot</a:t>
            </a:r>
            <a:endParaRPr sz="1400" dirty="0">
              <a:latin typeface="Source Sans Pro"/>
              <a:cs typeface="Source Sans Pro"/>
            </a:endParaRPr>
          </a:p>
        </p:txBody>
      </p:sp>
      <p:sp>
        <p:nvSpPr>
          <p:cNvPr id="5" name="object 3">
            <a:extLst>
              <a:ext uri="{FF2B5EF4-FFF2-40B4-BE49-F238E27FC236}">
                <a16:creationId xmlns:a16="http://schemas.microsoft.com/office/drawing/2014/main" id="{89C8D522-5FDD-3245-FF06-7CC5987C8179}"/>
              </a:ext>
            </a:extLst>
          </p:cNvPr>
          <p:cNvSpPr txBox="1"/>
          <p:nvPr/>
        </p:nvSpPr>
        <p:spPr>
          <a:xfrm>
            <a:off x="6897320" y="1006475"/>
            <a:ext cx="8255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Form</a:t>
            </a:r>
            <a:r>
              <a:rPr sz="1400" spc="-20" dirty="0">
                <a:latin typeface="Source Sans Pro"/>
                <a:cs typeface="Source Sans Pro"/>
              </a:rPr>
              <a:t> </a:t>
            </a:r>
            <a:r>
              <a:rPr sz="1400" spc="-10" dirty="0">
                <a:latin typeface="Source Sans Pro"/>
                <a:cs typeface="Source Sans Pro"/>
              </a:rPr>
              <a:t>Error</a:t>
            </a:r>
            <a:endParaRPr sz="1400">
              <a:latin typeface="Source Sans Pro"/>
              <a:cs typeface="Source Sans Pro"/>
            </a:endParaRPr>
          </a:p>
        </p:txBody>
      </p:sp>
      <p:sp>
        <p:nvSpPr>
          <p:cNvPr id="6" name="object 4">
            <a:extLst>
              <a:ext uri="{FF2B5EF4-FFF2-40B4-BE49-F238E27FC236}">
                <a16:creationId xmlns:a16="http://schemas.microsoft.com/office/drawing/2014/main" id="{6404EEE6-4312-E593-3A8A-8BD78CBB1B35}"/>
              </a:ext>
            </a:extLst>
          </p:cNvPr>
          <p:cNvSpPr txBox="1"/>
          <p:nvPr/>
        </p:nvSpPr>
        <p:spPr>
          <a:xfrm>
            <a:off x="9519159" y="1006475"/>
            <a:ext cx="11017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Forward</a:t>
            </a:r>
            <a:r>
              <a:rPr sz="1400" spc="-25" dirty="0">
                <a:latin typeface="Source Sans Pro"/>
                <a:cs typeface="Source Sans Pro"/>
              </a:rPr>
              <a:t> </a:t>
            </a:r>
            <a:r>
              <a:rPr sz="1400" spc="-10" dirty="0">
                <a:latin typeface="Source Sans Pro"/>
                <a:cs typeface="Source Sans Pro"/>
              </a:rPr>
              <a:t>Email</a:t>
            </a:r>
            <a:endParaRPr sz="1400" dirty="0">
              <a:latin typeface="Source Sans Pro"/>
              <a:cs typeface="Source Sans Pro"/>
            </a:endParaRPr>
          </a:p>
        </p:txBody>
      </p:sp>
      <p:sp>
        <p:nvSpPr>
          <p:cNvPr id="7" name="object 5">
            <a:extLst>
              <a:ext uri="{FF2B5EF4-FFF2-40B4-BE49-F238E27FC236}">
                <a16:creationId xmlns:a16="http://schemas.microsoft.com/office/drawing/2014/main" id="{9CD9B378-60A9-8BE2-E194-0A4DCCE10EE1}"/>
              </a:ext>
            </a:extLst>
          </p:cNvPr>
          <p:cNvSpPr txBox="1"/>
          <p:nvPr/>
        </p:nvSpPr>
        <p:spPr>
          <a:xfrm>
            <a:off x="12398274" y="1006475"/>
            <a:ext cx="8610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Free</a:t>
            </a:r>
            <a:r>
              <a:rPr sz="1400" spc="-55" dirty="0">
                <a:latin typeface="Source Sans Pro"/>
                <a:cs typeface="Source Sans Pro"/>
              </a:rPr>
              <a:t> </a:t>
            </a:r>
            <a:r>
              <a:rPr sz="1400" spc="-20" dirty="0">
                <a:latin typeface="Source Sans Pro"/>
                <a:cs typeface="Source Sans Pro"/>
              </a:rPr>
              <a:t>Rotate</a:t>
            </a:r>
            <a:endParaRPr sz="1400">
              <a:latin typeface="Source Sans Pro"/>
              <a:cs typeface="Source Sans Pro"/>
            </a:endParaRPr>
          </a:p>
        </p:txBody>
      </p:sp>
      <p:sp>
        <p:nvSpPr>
          <p:cNvPr id="8" name="object 6">
            <a:extLst>
              <a:ext uri="{FF2B5EF4-FFF2-40B4-BE49-F238E27FC236}">
                <a16:creationId xmlns:a16="http://schemas.microsoft.com/office/drawing/2014/main" id="{BCE41160-7DBF-CF97-1224-A6DE321E5868}"/>
              </a:ext>
            </a:extLst>
          </p:cNvPr>
          <p:cNvSpPr txBox="1"/>
          <p:nvPr/>
        </p:nvSpPr>
        <p:spPr>
          <a:xfrm>
            <a:off x="14528482" y="1006475"/>
            <a:ext cx="21596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Freehand</a:t>
            </a:r>
            <a:r>
              <a:rPr sz="1400" spc="-15" dirty="0">
                <a:latin typeface="Source Sans Pro"/>
                <a:cs typeface="Source Sans Pro"/>
              </a:rPr>
              <a:t> </a:t>
            </a:r>
            <a:r>
              <a:rPr sz="1400" dirty="0">
                <a:latin typeface="Source Sans Pro"/>
                <a:cs typeface="Source Sans Pro"/>
              </a:rPr>
              <a:t>with</a:t>
            </a:r>
            <a:r>
              <a:rPr sz="1400" spc="-15" dirty="0">
                <a:latin typeface="Source Sans Pro"/>
                <a:cs typeface="Source Sans Pro"/>
              </a:rPr>
              <a:t> </a:t>
            </a:r>
            <a:r>
              <a:rPr sz="1400" dirty="0">
                <a:latin typeface="Source Sans Pro"/>
                <a:cs typeface="Source Sans Pro"/>
              </a:rPr>
              <a:t>Anchor</a:t>
            </a:r>
            <a:r>
              <a:rPr sz="1400" spc="-15" dirty="0">
                <a:latin typeface="Source Sans Pro"/>
                <a:cs typeface="Source Sans Pro"/>
              </a:rPr>
              <a:t> </a:t>
            </a:r>
            <a:r>
              <a:rPr sz="1400" spc="-10" dirty="0">
                <a:latin typeface="Source Sans Pro"/>
                <a:cs typeface="Source Sans Pro"/>
              </a:rPr>
              <a:t>Points</a:t>
            </a:r>
            <a:endParaRPr sz="1400">
              <a:latin typeface="Source Sans Pro"/>
              <a:cs typeface="Source Sans Pro"/>
            </a:endParaRPr>
          </a:p>
        </p:txBody>
      </p:sp>
      <p:sp>
        <p:nvSpPr>
          <p:cNvPr id="9" name="object 7">
            <a:extLst>
              <a:ext uri="{FF2B5EF4-FFF2-40B4-BE49-F238E27FC236}">
                <a16:creationId xmlns:a16="http://schemas.microsoft.com/office/drawing/2014/main" id="{F4A0EE84-91FA-6A8B-5077-42AE78DCEAF9}"/>
              </a:ext>
            </a:extLst>
          </p:cNvPr>
          <p:cNvSpPr txBox="1"/>
          <p:nvPr/>
        </p:nvSpPr>
        <p:spPr>
          <a:xfrm>
            <a:off x="1482912" y="3706811"/>
            <a:ext cx="5067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Freeze</a:t>
            </a:r>
            <a:endParaRPr sz="1400" dirty="0">
              <a:latin typeface="Source Sans Pro"/>
              <a:cs typeface="Source Sans Pro"/>
            </a:endParaRPr>
          </a:p>
        </p:txBody>
      </p:sp>
      <p:sp>
        <p:nvSpPr>
          <p:cNvPr id="10" name="object 8">
            <a:extLst>
              <a:ext uri="{FF2B5EF4-FFF2-40B4-BE49-F238E27FC236}">
                <a16:creationId xmlns:a16="http://schemas.microsoft.com/office/drawing/2014/main" id="{9F4715B5-685D-6121-EC94-844E471A07EB}"/>
              </a:ext>
            </a:extLst>
          </p:cNvPr>
          <p:cNvSpPr txBox="1"/>
          <p:nvPr/>
        </p:nvSpPr>
        <p:spPr>
          <a:xfrm>
            <a:off x="4114416" y="3711524"/>
            <a:ext cx="9118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Freeze</a:t>
            </a:r>
            <a:r>
              <a:rPr sz="1400" spc="-70" dirty="0">
                <a:latin typeface="Source Sans Pro"/>
                <a:cs typeface="Source Sans Pro"/>
              </a:rPr>
              <a:t> </a:t>
            </a:r>
            <a:r>
              <a:rPr sz="1400" spc="-20" dirty="0">
                <a:latin typeface="Source Sans Pro"/>
                <a:cs typeface="Source Sans Pro"/>
              </a:rPr>
              <a:t>Pane</a:t>
            </a:r>
            <a:endParaRPr sz="1400" dirty="0">
              <a:latin typeface="Source Sans Pro"/>
              <a:cs typeface="Source Sans Pro"/>
            </a:endParaRPr>
          </a:p>
        </p:txBody>
      </p:sp>
      <p:sp>
        <p:nvSpPr>
          <p:cNvPr id="11" name="object 9">
            <a:extLst>
              <a:ext uri="{FF2B5EF4-FFF2-40B4-BE49-F238E27FC236}">
                <a16:creationId xmlns:a16="http://schemas.microsoft.com/office/drawing/2014/main" id="{0FB4F605-33A4-0D57-F7F3-3A93A388910D}"/>
              </a:ext>
            </a:extLst>
          </p:cNvPr>
          <p:cNvSpPr txBox="1"/>
          <p:nvPr/>
        </p:nvSpPr>
        <p:spPr>
          <a:xfrm>
            <a:off x="6908898" y="3711524"/>
            <a:ext cx="8432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Full</a:t>
            </a:r>
            <a:r>
              <a:rPr sz="1400" spc="-25" dirty="0">
                <a:latin typeface="Source Sans Pro"/>
                <a:cs typeface="Source Sans Pro"/>
              </a:rPr>
              <a:t> </a:t>
            </a:r>
            <a:r>
              <a:rPr sz="1400" spc="-10" dirty="0">
                <a:latin typeface="Source Sans Pro"/>
                <a:cs typeface="Source Sans Pro"/>
              </a:rPr>
              <a:t>Screen</a:t>
            </a:r>
            <a:endParaRPr sz="1400">
              <a:latin typeface="Source Sans Pro"/>
              <a:cs typeface="Source Sans Pro"/>
            </a:endParaRPr>
          </a:p>
        </p:txBody>
      </p:sp>
      <p:sp>
        <p:nvSpPr>
          <p:cNvPr id="24" name="object 9">
            <a:extLst>
              <a:ext uri="{FF2B5EF4-FFF2-40B4-BE49-F238E27FC236}">
                <a16:creationId xmlns:a16="http://schemas.microsoft.com/office/drawing/2014/main" id="{CE70058C-60AF-C418-A00F-F85AD5A3A5C5}"/>
              </a:ext>
            </a:extLst>
          </p:cNvPr>
          <p:cNvSpPr txBox="1"/>
          <p:nvPr/>
        </p:nvSpPr>
        <p:spPr>
          <a:xfrm>
            <a:off x="9613998" y="3711524"/>
            <a:ext cx="84328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Female</a:t>
            </a:r>
            <a:endParaRPr sz="1400" dirty="0">
              <a:latin typeface="Source Sans Pro"/>
              <a:cs typeface="Source Sans Pro"/>
            </a:endParaRPr>
          </a:p>
        </p:txBody>
      </p:sp>
      <p:sp>
        <p:nvSpPr>
          <p:cNvPr id="25" name="object 9">
            <a:extLst>
              <a:ext uri="{FF2B5EF4-FFF2-40B4-BE49-F238E27FC236}">
                <a16:creationId xmlns:a16="http://schemas.microsoft.com/office/drawing/2014/main" id="{CB8BDE09-779F-5FED-D63D-E6580A79C53D}"/>
              </a:ext>
            </a:extLst>
          </p:cNvPr>
          <p:cNvSpPr txBox="1"/>
          <p:nvPr/>
        </p:nvSpPr>
        <p:spPr>
          <a:xfrm>
            <a:off x="12376248" y="3711524"/>
            <a:ext cx="84328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Fetal</a:t>
            </a:r>
            <a:endParaRPr sz="1400" dirty="0">
              <a:latin typeface="Source Sans Pro"/>
              <a:cs typeface="Source Sans Pro"/>
            </a:endParaRPr>
          </a:p>
        </p:txBody>
      </p:sp>
      <p:sp>
        <p:nvSpPr>
          <p:cNvPr id="22" name="object 9">
            <a:extLst>
              <a:ext uri="{FF2B5EF4-FFF2-40B4-BE49-F238E27FC236}">
                <a16:creationId xmlns:a16="http://schemas.microsoft.com/office/drawing/2014/main" id="{B9DA514C-9D0B-ED64-974E-EA486E257565}"/>
              </a:ext>
            </a:extLst>
          </p:cNvPr>
          <p:cNvSpPr txBox="1"/>
          <p:nvPr/>
        </p:nvSpPr>
        <p:spPr>
          <a:xfrm>
            <a:off x="14852908" y="3711524"/>
            <a:ext cx="1510781"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Fixed Width Spacer</a:t>
            </a:r>
            <a:endParaRPr sz="1400" dirty="0">
              <a:latin typeface="Source Sans Pro"/>
              <a:cs typeface="Source Sans Pro"/>
            </a:endParaRPr>
          </a:p>
        </p:txBody>
      </p:sp>
      <p:sp>
        <p:nvSpPr>
          <p:cNvPr id="19" name="object 7">
            <a:extLst>
              <a:ext uri="{FF2B5EF4-FFF2-40B4-BE49-F238E27FC236}">
                <a16:creationId xmlns:a16="http://schemas.microsoft.com/office/drawing/2014/main" id="{C256FA40-3832-DFCE-A12E-6EB35E3A313C}"/>
              </a:ext>
            </a:extLst>
          </p:cNvPr>
          <p:cNvSpPr txBox="1"/>
          <p:nvPr/>
        </p:nvSpPr>
        <p:spPr>
          <a:xfrm>
            <a:off x="1418902" y="6477000"/>
            <a:ext cx="667895" cy="228600"/>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Fall Risk</a:t>
            </a:r>
          </a:p>
        </p:txBody>
      </p:sp>
    </p:spTree>
    <p:extLst>
      <p:ext uri="{BB962C8B-B14F-4D97-AF65-F5344CB8AC3E}">
        <p14:creationId xmlns:p14="http://schemas.microsoft.com/office/powerpoint/2010/main" val="3358182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p:nvPr/>
        </p:nvSpPr>
        <p:spPr>
          <a:xfrm>
            <a:off x="1191260" y="1006475"/>
            <a:ext cx="10972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GE</a:t>
            </a:r>
            <a:r>
              <a:rPr sz="1400" spc="-10" dirty="0">
                <a:latin typeface="Source Sans Pro"/>
                <a:cs typeface="Source Sans Pro"/>
              </a:rPr>
              <a:t> HealthCare</a:t>
            </a:r>
            <a:endParaRPr sz="1400" dirty="0">
              <a:latin typeface="Source Sans Pro"/>
              <a:cs typeface="Source Sans Pro"/>
            </a:endParaRPr>
          </a:p>
        </p:txBody>
      </p:sp>
      <p:sp>
        <p:nvSpPr>
          <p:cNvPr id="11" name="object 11"/>
          <p:cNvSpPr txBox="1"/>
          <p:nvPr/>
        </p:nvSpPr>
        <p:spPr>
          <a:xfrm>
            <a:off x="3698240" y="1006475"/>
            <a:ext cx="17221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GE</a:t>
            </a:r>
            <a:r>
              <a:rPr sz="1400" spc="-20" dirty="0">
                <a:latin typeface="Source Sans Pro"/>
                <a:cs typeface="Source Sans Pro"/>
              </a:rPr>
              <a:t> </a:t>
            </a:r>
            <a:r>
              <a:rPr sz="1400" dirty="0">
                <a:latin typeface="Source Sans Pro"/>
                <a:cs typeface="Source Sans Pro"/>
              </a:rPr>
              <a:t>HealthCare</a:t>
            </a:r>
            <a:r>
              <a:rPr sz="1400" spc="-15" dirty="0">
                <a:latin typeface="Source Sans Pro"/>
                <a:cs typeface="Source Sans Pro"/>
              </a:rPr>
              <a:t> </a:t>
            </a:r>
            <a:r>
              <a:rPr sz="1400" spc="-10" dirty="0">
                <a:latin typeface="Source Sans Pro"/>
                <a:cs typeface="Source Sans Pro"/>
              </a:rPr>
              <a:t>Stacked</a:t>
            </a:r>
            <a:endParaRPr sz="1400" dirty="0">
              <a:latin typeface="Source Sans Pro"/>
              <a:cs typeface="Source Sans Pro"/>
            </a:endParaRPr>
          </a:p>
        </p:txBody>
      </p:sp>
      <p:sp>
        <p:nvSpPr>
          <p:cNvPr id="13" name="object 13"/>
          <p:cNvSpPr txBox="1"/>
          <p:nvPr/>
        </p:nvSpPr>
        <p:spPr>
          <a:xfrm>
            <a:off x="6845300" y="1007110"/>
            <a:ext cx="8921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Generic </a:t>
            </a:r>
            <a:r>
              <a:rPr sz="1400" spc="-20" dirty="0">
                <a:latin typeface="Source Sans Pro"/>
                <a:cs typeface="Source Sans Pro"/>
              </a:rPr>
              <a:t>List</a:t>
            </a:r>
            <a:endParaRPr sz="1400" dirty="0">
              <a:latin typeface="Source Sans Pro"/>
              <a:cs typeface="Source Sans Pro"/>
            </a:endParaRPr>
          </a:p>
        </p:txBody>
      </p:sp>
      <p:sp>
        <p:nvSpPr>
          <p:cNvPr id="14" name="object 14"/>
          <p:cNvSpPr txBox="1"/>
          <p:nvPr/>
        </p:nvSpPr>
        <p:spPr>
          <a:xfrm>
            <a:off x="9700768" y="1006475"/>
            <a:ext cx="66675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Genetics</a:t>
            </a:r>
            <a:endParaRPr sz="1400" dirty="0">
              <a:latin typeface="Source Sans Pro"/>
              <a:cs typeface="Source Sans Pro"/>
            </a:endParaRPr>
          </a:p>
        </p:txBody>
      </p:sp>
      <p:sp>
        <p:nvSpPr>
          <p:cNvPr id="15" name="object 15"/>
          <p:cNvSpPr txBox="1"/>
          <p:nvPr/>
        </p:nvSpPr>
        <p:spPr>
          <a:xfrm>
            <a:off x="12294229" y="1006475"/>
            <a:ext cx="9493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Global</a:t>
            </a:r>
            <a:r>
              <a:rPr sz="1400" spc="-30" dirty="0">
                <a:latin typeface="Source Sans Pro"/>
                <a:cs typeface="Source Sans Pro"/>
              </a:rPr>
              <a:t> </a:t>
            </a:r>
            <a:r>
              <a:rPr sz="1400" spc="-20" dirty="0">
                <a:latin typeface="Source Sans Pro"/>
                <a:cs typeface="Source Sans Pro"/>
              </a:rPr>
              <a:t>Stack</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CF06AE96-1406-8B4D-61E3-095566D93D3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BB57B12E-79E7-892F-6EBB-F1F199F7DB19}"/>
              </a:ext>
            </a:extLst>
          </p:cNvPr>
          <p:cNvSpPr>
            <a:spLocks noGrp="1"/>
          </p:cNvSpPr>
          <p:nvPr>
            <p:ph type="sldNum" sz="quarter" idx="12"/>
          </p:nvPr>
        </p:nvSpPr>
        <p:spPr/>
        <p:txBody>
          <a:bodyPr/>
          <a:lstStyle/>
          <a:p>
            <a:fld id="{339C9110-F427-4586-9638-A5638F41FBCD}" type="slidenum">
              <a:rPr lang="en-US" smtClean="0"/>
              <a:pPr/>
              <a:t>27</a:t>
            </a:fld>
            <a:endParaRPr lang="en-US"/>
          </a:p>
        </p:txBody>
      </p:sp>
      <p:pic>
        <p:nvPicPr>
          <p:cNvPr id="60" name="Picture Placeholder 59">
            <a:extLst>
              <a:ext uri="{FF2B5EF4-FFF2-40B4-BE49-F238E27FC236}">
                <a16:creationId xmlns:a16="http://schemas.microsoft.com/office/drawing/2014/main" id="{56985C49-5D4D-15BB-5DCC-21B9F47CF1D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p:blipFill>
        <p:spPr/>
      </p:pic>
      <p:pic>
        <p:nvPicPr>
          <p:cNvPr id="72" name="Picture Placeholder 71">
            <a:extLst>
              <a:ext uri="{FF2B5EF4-FFF2-40B4-BE49-F238E27FC236}">
                <a16:creationId xmlns:a16="http://schemas.microsoft.com/office/drawing/2014/main" id="{32F2B307-C0F6-75FB-A923-BCCB1B34687C}"/>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p:pic>
      <p:pic>
        <p:nvPicPr>
          <p:cNvPr id="76" name="Picture Placeholder 75">
            <a:extLst>
              <a:ext uri="{FF2B5EF4-FFF2-40B4-BE49-F238E27FC236}">
                <a16:creationId xmlns:a16="http://schemas.microsoft.com/office/drawing/2014/main" id="{03ADF726-6401-E4AD-91B0-0608D2199E87}"/>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p:pic>
      <p:pic>
        <p:nvPicPr>
          <p:cNvPr id="80" name="Picture Placeholder 79">
            <a:extLst>
              <a:ext uri="{FF2B5EF4-FFF2-40B4-BE49-F238E27FC236}">
                <a16:creationId xmlns:a16="http://schemas.microsoft.com/office/drawing/2014/main" id="{8612B8D3-0740-984D-3778-D39ECF7C9AA8}"/>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p:blipFill>
        <p:spPr/>
      </p:pic>
      <p:pic>
        <p:nvPicPr>
          <p:cNvPr id="83" name="Picture Placeholder 82">
            <a:extLst>
              <a:ext uri="{FF2B5EF4-FFF2-40B4-BE49-F238E27FC236}">
                <a16:creationId xmlns:a16="http://schemas.microsoft.com/office/drawing/2014/main" id="{E4B057FA-3AD1-44EB-6E72-782089766FBF}"/>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85" name="Picture Placeholder 84">
            <a:extLst>
              <a:ext uri="{FF2B5EF4-FFF2-40B4-BE49-F238E27FC236}">
                <a16:creationId xmlns:a16="http://schemas.microsoft.com/office/drawing/2014/main" id="{5BDA089F-984F-8AD9-3E8B-C9B69E4E4525}"/>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87" name="Picture Placeholder 86">
            <a:extLst>
              <a:ext uri="{FF2B5EF4-FFF2-40B4-BE49-F238E27FC236}">
                <a16:creationId xmlns:a16="http://schemas.microsoft.com/office/drawing/2014/main" id="{C710FDF9-38A3-70CB-5B7C-3950DD553443}"/>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p:blipFill>
        <p:spPr/>
      </p:pic>
      <p:pic>
        <p:nvPicPr>
          <p:cNvPr id="89" name="Picture Placeholder 88">
            <a:extLst>
              <a:ext uri="{FF2B5EF4-FFF2-40B4-BE49-F238E27FC236}">
                <a16:creationId xmlns:a16="http://schemas.microsoft.com/office/drawing/2014/main" id="{3C19303C-DEE3-57F5-9285-799F5A4F97FE}"/>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p:pic>
      <p:pic>
        <p:nvPicPr>
          <p:cNvPr id="45" name="Picture Placeholder 44">
            <a:extLst>
              <a:ext uri="{FF2B5EF4-FFF2-40B4-BE49-F238E27FC236}">
                <a16:creationId xmlns:a16="http://schemas.microsoft.com/office/drawing/2014/main" id="{F86CE7CC-71C0-2FBE-7B10-146F61A61403}"/>
              </a:ext>
            </a:extLst>
          </p:cNvPr>
          <p:cNvPicPr>
            <a:picLocks noGrp="1" noChangeAspect="1"/>
          </p:cNvPicPr>
          <p:nvPr>
            <p:ph type="pic" sz="quarter" idx="26"/>
          </p:nvPr>
        </p:nvPicPr>
        <p:blipFill>
          <a:blip>
            <a:extLst>
              <a:ext uri="{96DAC541-7B7A-43D3-8B79-37D633B846F1}">
                <asvg:svgBlip xmlns:asvg="http://schemas.microsoft.com/office/drawing/2016/SVG/main" r:embed="rId10"/>
              </a:ext>
            </a:extLst>
          </a:blip>
          <a:srcRect/>
          <a:stretch/>
        </p:blipFill>
        <p:spPr/>
      </p:pic>
      <p:pic>
        <p:nvPicPr>
          <p:cNvPr id="18" name="Picture Placeholder 17">
            <a:extLst>
              <a:ext uri="{FF2B5EF4-FFF2-40B4-BE49-F238E27FC236}">
                <a16:creationId xmlns:a16="http://schemas.microsoft.com/office/drawing/2014/main" id="{46CD4D58-E44D-78DF-B80A-22655CAB0674}"/>
              </a:ext>
            </a:extLst>
          </p:cNvPr>
          <p:cNvPicPr>
            <a:picLocks noGrp="1" noChangeAspect="1"/>
          </p:cNvPicPr>
          <p:nvPr>
            <p:ph type="pic" sz="quarter" idx="27"/>
          </p:nvPr>
        </p:nvPicPr>
        <p:blipFill>
          <a:blip>
            <a:extLst>
              <a:ext uri="{96DAC541-7B7A-43D3-8B79-37D633B846F1}">
                <asvg:svgBlip xmlns:asvg="http://schemas.microsoft.com/office/drawing/2016/SVG/main" r:embed="rId11"/>
              </a:ext>
            </a:extLst>
          </a:blip>
          <a:srcRect t="84" b="84"/>
          <a:stretch/>
        </p:blipFill>
        <p:spPr/>
      </p:pic>
      <p:pic>
        <p:nvPicPr>
          <p:cNvPr id="19" name="Picture Placeholder 18">
            <a:extLst>
              <a:ext uri="{FF2B5EF4-FFF2-40B4-BE49-F238E27FC236}">
                <a16:creationId xmlns:a16="http://schemas.microsoft.com/office/drawing/2014/main" id="{7E24475C-C58D-D8B8-C64F-F34D191BCD6B}"/>
              </a:ext>
            </a:extLst>
          </p:cNvPr>
          <p:cNvPicPr>
            <a:picLocks noGrp="1" noChangeAspect="1"/>
          </p:cNvPicPr>
          <p:nvPr>
            <p:ph type="pic" sz="quarter" idx="28"/>
          </p:nvPr>
        </p:nvPicPr>
        <p:blipFill>
          <a:blip>
            <a:extLst>
              <a:ext uri="{96DAC541-7B7A-43D3-8B79-37D633B846F1}">
                <asvg:svgBlip xmlns:asvg="http://schemas.microsoft.com/office/drawing/2016/SVG/main" r:embed="rId12"/>
              </a:ext>
            </a:extLst>
          </a:blip>
          <a:srcRect/>
          <a:stretch>
            <a:fillRect/>
          </a:stretch>
        </p:blipFill>
        <p:spPr/>
      </p:pic>
      <p:sp>
        <p:nvSpPr>
          <p:cNvPr id="22" name="object 16">
            <a:extLst>
              <a:ext uri="{FF2B5EF4-FFF2-40B4-BE49-F238E27FC236}">
                <a16:creationId xmlns:a16="http://schemas.microsoft.com/office/drawing/2014/main" id="{33A9567F-3A52-175C-6A74-7C48A59F04F4}"/>
              </a:ext>
            </a:extLst>
          </p:cNvPr>
          <p:cNvSpPr txBox="1"/>
          <p:nvPr/>
        </p:nvSpPr>
        <p:spPr>
          <a:xfrm>
            <a:off x="15170265" y="1006475"/>
            <a:ext cx="9055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Google </a:t>
            </a:r>
            <a:r>
              <a:rPr sz="1400" spc="-20" dirty="0">
                <a:latin typeface="Source Sans Pro"/>
                <a:cs typeface="Source Sans Pro"/>
              </a:rPr>
              <a:t>Play</a:t>
            </a:r>
            <a:endParaRPr sz="1400" dirty="0">
              <a:latin typeface="Source Sans Pro"/>
              <a:cs typeface="Source Sans Pro"/>
            </a:endParaRPr>
          </a:p>
        </p:txBody>
      </p:sp>
      <p:sp>
        <p:nvSpPr>
          <p:cNvPr id="26" name="object 17">
            <a:extLst>
              <a:ext uri="{FF2B5EF4-FFF2-40B4-BE49-F238E27FC236}">
                <a16:creationId xmlns:a16="http://schemas.microsoft.com/office/drawing/2014/main" id="{55CDDD4E-0793-3C21-0968-B01032E2540D}"/>
              </a:ext>
            </a:extLst>
          </p:cNvPr>
          <p:cNvSpPr txBox="1"/>
          <p:nvPr/>
        </p:nvSpPr>
        <p:spPr>
          <a:xfrm>
            <a:off x="1248243" y="3711477"/>
            <a:ext cx="9779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Grid </a:t>
            </a:r>
            <a:r>
              <a:rPr sz="1400" spc="-10" dirty="0">
                <a:latin typeface="Source Sans Pro"/>
                <a:cs typeface="Source Sans Pro"/>
              </a:rPr>
              <a:t>Settings</a:t>
            </a:r>
            <a:endParaRPr sz="1400" dirty="0">
              <a:latin typeface="Source Sans Pro"/>
              <a:cs typeface="Source Sans Pro"/>
            </a:endParaRPr>
          </a:p>
        </p:txBody>
      </p:sp>
      <p:sp>
        <p:nvSpPr>
          <p:cNvPr id="28" name="object 18">
            <a:extLst>
              <a:ext uri="{FF2B5EF4-FFF2-40B4-BE49-F238E27FC236}">
                <a16:creationId xmlns:a16="http://schemas.microsoft.com/office/drawing/2014/main" id="{266877D5-DF1E-717D-6B25-2FE1DA926C0C}"/>
              </a:ext>
            </a:extLst>
          </p:cNvPr>
          <p:cNvSpPr txBox="1"/>
          <p:nvPr/>
        </p:nvSpPr>
        <p:spPr>
          <a:xfrm>
            <a:off x="4195762" y="3711477"/>
            <a:ext cx="7270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Grid </a:t>
            </a:r>
            <a:r>
              <a:rPr sz="1400" spc="-20" dirty="0">
                <a:latin typeface="Source Sans Pro"/>
                <a:cs typeface="Source Sans Pro"/>
              </a:rPr>
              <a:t>View</a:t>
            </a:r>
            <a:endParaRPr sz="1400" dirty="0">
              <a:latin typeface="Source Sans Pro"/>
              <a:cs typeface="Source Sans Pro"/>
            </a:endParaRPr>
          </a:p>
        </p:txBody>
      </p:sp>
      <p:sp>
        <p:nvSpPr>
          <p:cNvPr id="30" name="object 19">
            <a:extLst>
              <a:ext uri="{FF2B5EF4-FFF2-40B4-BE49-F238E27FC236}">
                <a16:creationId xmlns:a16="http://schemas.microsoft.com/office/drawing/2014/main" id="{45E5FC8C-0B66-B691-73AF-BF5B22BBE810}"/>
              </a:ext>
            </a:extLst>
          </p:cNvPr>
          <p:cNvSpPr txBox="1"/>
          <p:nvPr/>
        </p:nvSpPr>
        <p:spPr>
          <a:xfrm>
            <a:off x="7015205" y="3711477"/>
            <a:ext cx="48704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Group</a:t>
            </a:r>
            <a:endParaRPr sz="1400" dirty="0">
              <a:latin typeface="Source Sans Pro"/>
              <a:cs typeface="Source Sans Pro"/>
            </a:endParaRPr>
          </a:p>
        </p:txBody>
      </p:sp>
      <p:sp>
        <p:nvSpPr>
          <p:cNvPr id="34" name="object 2">
            <a:extLst>
              <a:ext uri="{FF2B5EF4-FFF2-40B4-BE49-F238E27FC236}">
                <a16:creationId xmlns:a16="http://schemas.microsoft.com/office/drawing/2014/main" id="{A1171896-F677-3FFB-065F-883258E212C0}"/>
              </a:ext>
            </a:extLst>
          </p:cNvPr>
          <p:cNvSpPr txBox="1"/>
          <p:nvPr/>
        </p:nvSpPr>
        <p:spPr>
          <a:xfrm>
            <a:off x="9492488" y="3711477"/>
            <a:ext cx="10833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Group</a:t>
            </a:r>
            <a:r>
              <a:rPr sz="1400" spc="-15" dirty="0">
                <a:latin typeface="Source Sans Pro"/>
                <a:cs typeface="Source Sans Pro"/>
              </a:rPr>
              <a:t> </a:t>
            </a:r>
            <a:r>
              <a:rPr sz="1400" spc="-10" dirty="0">
                <a:latin typeface="Source Sans Pro"/>
                <a:cs typeface="Source Sans Pro"/>
              </a:rPr>
              <a:t>Objects</a:t>
            </a:r>
            <a:endParaRPr sz="1400" dirty="0">
              <a:latin typeface="Source Sans Pro"/>
              <a:cs typeface="Source Sans Pro"/>
            </a:endParaRPr>
          </a:p>
        </p:txBody>
      </p:sp>
      <p:pic>
        <p:nvPicPr>
          <p:cNvPr id="61" name="Picture Placeholder 64">
            <a:extLst>
              <a:ext uri="{FF2B5EF4-FFF2-40B4-BE49-F238E27FC236}">
                <a16:creationId xmlns:a16="http://schemas.microsoft.com/office/drawing/2014/main" id="{EE23F5FE-1CB1-C164-220B-EA09ED937852}"/>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l="-2204" r="783"/>
          <a:stretch/>
        </p:blipFill>
        <p:spPr>
          <a:xfrm>
            <a:off x="3638200" y="1703367"/>
            <a:ext cx="1777311" cy="943144"/>
          </a:xfrm>
          <a:prstGeom prst="rect">
            <a:avLst/>
          </a:prstGeom>
        </p:spPr>
      </p:pic>
      <p:pic>
        <p:nvPicPr>
          <p:cNvPr id="62" name="Picture Placeholder 62">
            <a:extLst>
              <a:ext uri="{FF2B5EF4-FFF2-40B4-BE49-F238E27FC236}">
                <a16:creationId xmlns:a16="http://schemas.microsoft.com/office/drawing/2014/main" id="{DE33F69A-2FAF-7C22-9587-BD6BFEB8517C}"/>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l="-128" r="-539"/>
          <a:stretch/>
        </p:blipFill>
        <p:spPr>
          <a:xfrm>
            <a:off x="642319" y="1932948"/>
            <a:ext cx="2189748" cy="483982"/>
          </a:xfrm>
          <a:prstGeom prst="rect">
            <a:avLst/>
          </a:prstGeom>
        </p:spPr>
      </p:pic>
      <p:sp>
        <p:nvSpPr>
          <p:cNvPr id="46" name="object 15">
            <a:extLst>
              <a:ext uri="{FF2B5EF4-FFF2-40B4-BE49-F238E27FC236}">
                <a16:creationId xmlns:a16="http://schemas.microsoft.com/office/drawing/2014/main" id="{29F548EE-3CBA-9B99-F42A-74FAE353FD3F}"/>
              </a:ext>
            </a:extLst>
          </p:cNvPr>
          <p:cNvSpPr txBox="1"/>
          <p:nvPr/>
        </p:nvSpPr>
        <p:spPr>
          <a:xfrm>
            <a:off x="12294229" y="3749675"/>
            <a:ext cx="949325"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err="1">
                <a:latin typeface="Source Sans Pro"/>
                <a:cs typeface="Source Sans Pro"/>
              </a:rPr>
              <a:t>Github</a:t>
            </a:r>
            <a:endParaRPr sz="1400" dirty="0">
              <a:latin typeface="Source Sans Pro"/>
              <a:cs typeface="Source Sans Pro"/>
            </a:endParaRPr>
          </a:p>
        </p:txBody>
      </p:sp>
      <p:sp>
        <p:nvSpPr>
          <p:cNvPr id="16" name="object 15">
            <a:extLst>
              <a:ext uri="{FF2B5EF4-FFF2-40B4-BE49-F238E27FC236}">
                <a16:creationId xmlns:a16="http://schemas.microsoft.com/office/drawing/2014/main" id="{73784849-3FA3-C842-9B1C-7665F3A8A555}"/>
              </a:ext>
            </a:extLst>
          </p:cNvPr>
          <p:cNvSpPr txBox="1"/>
          <p:nvPr/>
        </p:nvSpPr>
        <p:spPr>
          <a:xfrm>
            <a:off x="14911818" y="3749675"/>
            <a:ext cx="1350004"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Group by Patient</a:t>
            </a:r>
            <a:endParaRPr sz="1400" dirty="0">
              <a:latin typeface="Source Sans Pro"/>
              <a:cs typeface="Source Sans Pro"/>
            </a:endParaRPr>
          </a:p>
        </p:txBody>
      </p:sp>
      <p:sp>
        <p:nvSpPr>
          <p:cNvPr id="12" name="object 17">
            <a:extLst>
              <a:ext uri="{FF2B5EF4-FFF2-40B4-BE49-F238E27FC236}">
                <a16:creationId xmlns:a16="http://schemas.microsoft.com/office/drawing/2014/main" id="{DB4F80B4-E179-87E7-91AE-35EEDF330D64}"/>
              </a:ext>
            </a:extLst>
          </p:cNvPr>
          <p:cNvSpPr txBox="1"/>
          <p:nvPr/>
        </p:nvSpPr>
        <p:spPr>
          <a:xfrm>
            <a:off x="1054100" y="6477000"/>
            <a:ext cx="1583824" cy="228268"/>
          </a:xfrm>
          <a:prstGeom prst="rect">
            <a:avLst/>
          </a:prstGeom>
        </p:spPr>
        <p:txBody>
          <a:bodyPr vert="horz" wrap="square" lIns="0" tIns="12700" rIns="0" bIns="0" rtlCol="0">
            <a:spAutoFit/>
          </a:bodyPr>
          <a:lstStyle/>
          <a:p>
            <a:r>
              <a:rPr lang="en-IN" sz="1400" dirty="0">
                <a:effectLst/>
              </a:rPr>
              <a:t>Gender - Unknown</a:t>
            </a:r>
          </a:p>
        </p:txBody>
      </p:sp>
    </p:spTree>
    <p:extLst>
      <p:ext uri="{BB962C8B-B14F-4D97-AF65-F5344CB8AC3E}">
        <p14:creationId xmlns:p14="http://schemas.microsoft.com/office/powerpoint/2010/main" val="871701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081087" y="1006475"/>
            <a:ext cx="13176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Hamburger</a:t>
            </a:r>
            <a:r>
              <a:rPr sz="1400" spc="-35" dirty="0">
                <a:latin typeface="Source Sans Pro"/>
                <a:cs typeface="Source Sans Pro"/>
              </a:rPr>
              <a:t> </a:t>
            </a:r>
            <a:r>
              <a:rPr sz="1400" spc="-20" dirty="0">
                <a:latin typeface="Source Sans Pro"/>
                <a:cs typeface="Source Sans Pro"/>
              </a:rPr>
              <a:t>Menu</a:t>
            </a:r>
            <a:endParaRPr sz="1400" dirty="0">
              <a:latin typeface="Source Sans Pro"/>
              <a:cs typeface="Source Sans Pro"/>
            </a:endParaRPr>
          </a:p>
        </p:txBody>
      </p:sp>
      <p:sp>
        <p:nvSpPr>
          <p:cNvPr id="5" name="object 5"/>
          <p:cNvSpPr txBox="1"/>
          <p:nvPr/>
        </p:nvSpPr>
        <p:spPr>
          <a:xfrm>
            <a:off x="3962339" y="1006475"/>
            <a:ext cx="1036319"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Hand </a:t>
            </a:r>
            <a:r>
              <a:rPr sz="1400" spc="-10" dirty="0">
                <a:latin typeface="Source Sans Pro"/>
                <a:cs typeface="Source Sans Pro"/>
              </a:rPr>
              <a:t>Gesture</a:t>
            </a:r>
            <a:endParaRPr sz="1400" dirty="0">
              <a:latin typeface="Source Sans Pro"/>
              <a:cs typeface="Source Sans Pro"/>
            </a:endParaRPr>
          </a:p>
        </p:txBody>
      </p:sp>
      <p:sp>
        <p:nvSpPr>
          <p:cNvPr id="6" name="object 6"/>
          <p:cNvSpPr txBox="1"/>
          <p:nvPr/>
        </p:nvSpPr>
        <p:spPr>
          <a:xfrm>
            <a:off x="9413825" y="1006475"/>
            <a:ext cx="13112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Hanging </a:t>
            </a:r>
            <a:r>
              <a:rPr sz="1400" spc="-10" dirty="0">
                <a:latin typeface="Source Sans Pro"/>
                <a:cs typeface="Source Sans Pro"/>
              </a:rPr>
              <a:t>Protocol</a:t>
            </a:r>
            <a:endParaRPr sz="1400" dirty="0">
              <a:latin typeface="Source Sans Pro"/>
              <a:cs typeface="Source Sans Pro"/>
            </a:endParaRPr>
          </a:p>
        </p:txBody>
      </p:sp>
      <p:sp>
        <p:nvSpPr>
          <p:cNvPr id="7" name="object 7"/>
          <p:cNvSpPr txBox="1"/>
          <p:nvPr/>
        </p:nvSpPr>
        <p:spPr>
          <a:xfrm>
            <a:off x="12364306" y="1006475"/>
            <a:ext cx="81089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Hard</a:t>
            </a:r>
            <a:r>
              <a:rPr sz="1400" spc="-15" dirty="0">
                <a:latin typeface="Source Sans Pro"/>
                <a:cs typeface="Source Sans Pro"/>
              </a:rPr>
              <a:t> </a:t>
            </a:r>
            <a:r>
              <a:rPr sz="1400" spc="-20" dirty="0">
                <a:latin typeface="Source Sans Pro"/>
                <a:cs typeface="Source Sans Pro"/>
              </a:rPr>
              <a:t>Drive</a:t>
            </a:r>
            <a:endParaRPr sz="1400">
              <a:latin typeface="Source Sans Pro"/>
              <a:cs typeface="Source Sans Pro"/>
            </a:endParaRPr>
          </a:p>
        </p:txBody>
      </p:sp>
      <p:sp>
        <p:nvSpPr>
          <p:cNvPr id="8" name="object 8"/>
          <p:cNvSpPr txBox="1"/>
          <p:nvPr/>
        </p:nvSpPr>
        <p:spPr>
          <a:xfrm>
            <a:off x="15400337" y="1006475"/>
            <a:ext cx="41592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Head</a:t>
            </a:r>
            <a:endParaRPr sz="1400" dirty="0">
              <a:latin typeface="Source Sans Pro"/>
              <a:cs typeface="Source Sans Pro"/>
            </a:endParaRPr>
          </a:p>
        </p:txBody>
      </p:sp>
      <p:sp>
        <p:nvSpPr>
          <p:cNvPr id="9" name="object 9"/>
          <p:cNvSpPr txBox="1"/>
          <p:nvPr/>
        </p:nvSpPr>
        <p:spPr>
          <a:xfrm>
            <a:off x="4040521" y="3711524"/>
            <a:ext cx="9740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Heart</a:t>
            </a:r>
            <a:r>
              <a:rPr sz="1400" spc="-20" dirty="0">
                <a:latin typeface="Source Sans Pro"/>
                <a:cs typeface="Source Sans Pro"/>
              </a:rPr>
              <a:t> </a:t>
            </a:r>
            <a:r>
              <a:rPr sz="1400" dirty="0">
                <a:latin typeface="Source Sans Pro"/>
                <a:cs typeface="Source Sans Pro"/>
              </a:rPr>
              <a:t>-</a:t>
            </a:r>
            <a:r>
              <a:rPr sz="1400" spc="-10" dirty="0">
                <a:latin typeface="Source Sans Pro"/>
                <a:cs typeface="Source Sans Pro"/>
              </a:rPr>
              <a:t> Filled</a:t>
            </a:r>
            <a:endParaRPr sz="1400" dirty="0">
              <a:latin typeface="Source Sans Pro"/>
              <a:cs typeface="Source Sans Pro"/>
            </a:endParaRPr>
          </a:p>
        </p:txBody>
      </p:sp>
      <p:sp>
        <p:nvSpPr>
          <p:cNvPr id="10" name="object 10"/>
          <p:cNvSpPr txBox="1"/>
          <p:nvPr/>
        </p:nvSpPr>
        <p:spPr>
          <a:xfrm>
            <a:off x="6730457" y="3711524"/>
            <a:ext cx="11144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Heart</a:t>
            </a:r>
            <a:r>
              <a:rPr sz="1400" spc="-10" dirty="0">
                <a:latin typeface="Source Sans Pro"/>
                <a:cs typeface="Source Sans Pro"/>
              </a:rPr>
              <a:t> </a:t>
            </a:r>
            <a:r>
              <a:rPr sz="1400" dirty="0">
                <a:latin typeface="Source Sans Pro"/>
                <a:cs typeface="Source Sans Pro"/>
              </a:rPr>
              <a:t>-</a:t>
            </a:r>
            <a:r>
              <a:rPr sz="1400" spc="-10" dirty="0">
                <a:latin typeface="Source Sans Pro"/>
                <a:cs typeface="Source Sans Pro"/>
              </a:rPr>
              <a:t> Outline</a:t>
            </a:r>
            <a:endParaRPr sz="1400">
              <a:latin typeface="Source Sans Pro"/>
              <a:cs typeface="Source Sans Pro"/>
            </a:endParaRPr>
          </a:p>
        </p:txBody>
      </p:sp>
      <p:sp>
        <p:nvSpPr>
          <p:cNvPr id="11" name="object 11"/>
          <p:cNvSpPr txBox="1"/>
          <p:nvPr/>
        </p:nvSpPr>
        <p:spPr>
          <a:xfrm>
            <a:off x="9354074" y="3711524"/>
            <a:ext cx="13874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Heart</a:t>
            </a:r>
            <a:r>
              <a:rPr sz="1400" spc="-20" dirty="0">
                <a:latin typeface="Source Sans Pro"/>
                <a:cs typeface="Source Sans Pro"/>
              </a:rPr>
              <a:t> </a:t>
            </a:r>
            <a:r>
              <a:rPr sz="1400" spc="-10" dirty="0">
                <a:latin typeface="Source Sans Pro"/>
                <a:cs typeface="Source Sans Pro"/>
              </a:rPr>
              <a:t>Coincidence</a:t>
            </a:r>
            <a:endParaRPr sz="1400" dirty="0">
              <a:latin typeface="Source Sans Pro"/>
              <a:cs typeface="Source Sans Pro"/>
            </a:endParaRPr>
          </a:p>
        </p:txBody>
      </p:sp>
      <p:sp>
        <p:nvSpPr>
          <p:cNvPr id="12" name="object 12"/>
          <p:cNvSpPr txBox="1"/>
          <p:nvPr/>
        </p:nvSpPr>
        <p:spPr>
          <a:xfrm>
            <a:off x="12548073" y="3711524"/>
            <a:ext cx="52006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Height</a:t>
            </a:r>
            <a:endParaRPr sz="1400">
              <a:latin typeface="Source Sans Pro"/>
              <a:cs typeface="Source Sans Pro"/>
            </a:endParaRPr>
          </a:p>
        </p:txBody>
      </p:sp>
      <p:sp>
        <p:nvSpPr>
          <p:cNvPr id="13" name="object 13"/>
          <p:cNvSpPr txBox="1"/>
          <p:nvPr/>
        </p:nvSpPr>
        <p:spPr>
          <a:xfrm>
            <a:off x="15381316" y="3711524"/>
            <a:ext cx="37401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Help</a:t>
            </a:r>
            <a:endParaRPr sz="1400" dirty="0">
              <a:latin typeface="Source Sans Pro"/>
              <a:cs typeface="Source Sans Pro"/>
            </a:endParaRPr>
          </a:p>
        </p:txBody>
      </p:sp>
      <p:sp>
        <p:nvSpPr>
          <p:cNvPr id="14" name="object 14"/>
          <p:cNvSpPr txBox="1"/>
          <p:nvPr/>
        </p:nvSpPr>
        <p:spPr>
          <a:xfrm>
            <a:off x="1241416" y="6416573"/>
            <a:ext cx="105219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Hide </a:t>
            </a:r>
            <a:r>
              <a:rPr sz="1400" spc="-10" dirty="0">
                <a:latin typeface="Source Sans Pro"/>
                <a:cs typeface="Source Sans Pro"/>
              </a:rPr>
              <a:t>Location</a:t>
            </a:r>
            <a:endParaRPr sz="1400">
              <a:latin typeface="Source Sans Pro"/>
              <a:cs typeface="Source Sans Pro"/>
            </a:endParaRPr>
          </a:p>
        </p:txBody>
      </p:sp>
      <p:sp>
        <p:nvSpPr>
          <p:cNvPr id="15" name="object 15"/>
          <p:cNvSpPr txBox="1"/>
          <p:nvPr/>
        </p:nvSpPr>
        <p:spPr>
          <a:xfrm>
            <a:off x="4117153" y="6416573"/>
            <a:ext cx="8210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Hide </a:t>
            </a:r>
            <a:r>
              <a:rPr sz="1400" spc="-10" dirty="0">
                <a:latin typeface="Source Sans Pro"/>
                <a:cs typeface="Source Sans Pro"/>
              </a:rPr>
              <a:t>Panel</a:t>
            </a:r>
            <a:endParaRPr sz="1400">
              <a:latin typeface="Source Sans Pro"/>
              <a:cs typeface="Source Sans Pro"/>
            </a:endParaRPr>
          </a:p>
        </p:txBody>
      </p:sp>
      <p:sp>
        <p:nvSpPr>
          <p:cNvPr id="16" name="object 16"/>
          <p:cNvSpPr txBox="1"/>
          <p:nvPr/>
        </p:nvSpPr>
        <p:spPr>
          <a:xfrm>
            <a:off x="6787353" y="6416573"/>
            <a:ext cx="10007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Hide </a:t>
            </a:r>
            <a:r>
              <a:rPr sz="1400" spc="-10" dirty="0">
                <a:latin typeface="Source Sans Pro"/>
                <a:cs typeface="Source Sans Pro"/>
              </a:rPr>
              <a:t>Preview</a:t>
            </a:r>
            <a:endParaRPr sz="1400">
              <a:latin typeface="Source Sans Pro"/>
              <a:cs typeface="Source Sans Pro"/>
            </a:endParaRPr>
          </a:p>
        </p:txBody>
      </p:sp>
      <p:sp>
        <p:nvSpPr>
          <p:cNvPr id="17" name="object 17"/>
          <p:cNvSpPr txBox="1"/>
          <p:nvPr/>
        </p:nvSpPr>
        <p:spPr>
          <a:xfrm>
            <a:off x="9768170" y="6416573"/>
            <a:ext cx="55943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History</a:t>
            </a:r>
            <a:endParaRPr sz="1400">
              <a:latin typeface="Source Sans Pro"/>
              <a:cs typeface="Source Sans Pro"/>
            </a:endParaRPr>
          </a:p>
        </p:txBody>
      </p:sp>
      <p:sp>
        <p:nvSpPr>
          <p:cNvPr id="18" name="object 18"/>
          <p:cNvSpPr txBox="1"/>
          <p:nvPr/>
        </p:nvSpPr>
        <p:spPr>
          <a:xfrm>
            <a:off x="12571187" y="6416573"/>
            <a:ext cx="473709"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Home</a:t>
            </a:r>
            <a:endParaRPr sz="1400">
              <a:latin typeface="Source Sans Pro"/>
              <a:cs typeface="Source Sans Pro"/>
            </a:endParaRPr>
          </a:p>
        </p:txBody>
      </p:sp>
      <p:sp>
        <p:nvSpPr>
          <p:cNvPr id="19" name="object 19"/>
          <p:cNvSpPr txBox="1"/>
          <p:nvPr/>
        </p:nvSpPr>
        <p:spPr>
          <a:xfrm>
            <a:off x="15244943" y="6416573"/>
            <a:ext cx="6464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Hospital</a:t>
            </a:r>
            <a:endParaRPr sz="1400">
              <a:latin typeface="Source Sans Pro"/>
              <a:cs typeface="Source Sans Pro"/>
            </a:endParaRPr>
          </a:p>
        </p:txBody>
      </p:sp>
      <p:pic>
        <p:nvPicPr>
          <p:cNvPr id="53" name="Picture Placeholder 52">
            <a:extLst>
              <a:ext uri="{FF2B5EF4-FFF2-40B4-BE49-F238E27FC236}">
                <a16:creationId xmlns:a16="http://schemas.microsoft.com/office/drawing/2014/main" id="{E366ABEB-B4EE-3ADB-FB12-D0C253D0737D}"/>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a:fillRect/>
          </a:stretch>
        </p:blipFill>
        <p:spPr/>
      </p:pic>
      <p:pic>
        <p:nvPicPr>
          <p:cNvPr id="55" name="Picture Placeholder 54">
            <a:extLst>
              <a:ext uri="{FF2B5EF4-FFF2-40B4-BE49-F238E27FC236}">
                <a16:creationId xmlns:a16="http://schemas.microsoft.com/office/drawing/2014/main" id="{BEC739C7-8C15-1838-B972-E9E3AC7B07E6}"/>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57" name="Picture Placeholder 56">
            <a:extLst>
              <a:ext uri="{FF2B5EF4-FFF2-40B4-BE49-F238E27FC236}">
                <a16:creationId xmlns:a16="http://schemas.microsoft.com/office/drawing/2014/main" id="{DA1223C0-1AC7-3258-3CBE-4EC7FD1A33DF}"/>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59" name="Picture Placeholder 58">
            <a:extLst>
              <a:ext uri="{FF2B5EF4-FFF2-40B4-BE49-F238E27FC236}">
                <a16:creationId xmlns:a16="http://schemas.microsoft.com/office/drawing/2014/main" id="{8F560BE5-5470-EB4A-1DCB-6EBFD8439601}"/>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61" name="Picture Placeholder 60">
            <a:extLst>
              <a:ext uri="{FF2B5EF4-FFF2-40B4-BE49-F238E27FC236}">
                <a16:creationId xmlns:a16="http://schemas.microsoft.com/office/drawing/2014/main" id="{058F3BF3-E305-A105-B742-6310645BD339}"/>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63" name="Picture Placeholder 62">
            <a:extLst>
              <a:ext uri="{FF2B5EF4-FFF2-40B4-BE49-F238E27FC236}">
                <a16:creationId xmlns:a16="http://schemas.microsoft.com/office/drawing/2014/main" id="{73E04302-3CCF-C614-F2CF-C7CA9CA333B7}"/>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65" name="Picture Placeholder 64">
            <a:extLst>
              <a:ext uri="{FF2B5EF4-FFF2-40B4-BE49-F238E27FC236}">
                <a16:creationId xmlns:a16="http://schemas.microsoft.com/office/drawing/2014/main" id="{BBD36807-4B73-4924-AA9F-24491EB19C57}"/>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67" name="Picture Placeholder 66">
            <a:extLst>
              <a:ext uri="{FF2B5EF4-FFF2-40B4-BE49-F238E27FC236}">
                <a16:creationId xmlns:a16="http://schemas.microsoft.com/office/drawing/2014/main" id="{585AFA9C-CCBE-F06B-06BE-F3C2F5E25995}"/>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69" name="Picture Placeholder 68">
            <a:extLst>
              <a:ext uri="{FF2B5EF4-FFF2-40B4-BE49-F238E27FC236}">
                <a16:creationId xmlns:a16="http://schemas.microsoft.com/office/drawing/2014/main" id="{C5BAFCCF-1135-CC63-50EE-939BCE6A6F71}"/>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71" name="Picture Placeholder 70">
            <a:extLst>
              <a:ext uri="{FF2B5EF4-FFF2-40B4-BE49-F238E27FC236}">
                <a16:creationId xmlns:a16="http://schemas.microsoft.com/office/drawing/2014/main" id="{DBB8F7BF-2AB1-1903-1967-606C03386800}"/>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73" name="Picture Placeholder 72">
            <a:extLst>
              <a:ext uri="{FF2B5EF4-FFF2-40B4-BE49-F238E27FC236}">
                <a16:creationId xmlns:a16="http://schemas.microsoft.com/office/drawing/2014/main" id="{8A68F2FF-041D-D209-8707-7DF820F0C47A}"/>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sp>
        <p:nvSpPr>
          <p:cNvPr id="20" name="Footer Placeholder 19">
            <a:extLst>
              <a:ext uri="{FF2B5EF4-FFF2-40B4-BE49-F238E27FC236}">
                <a16:creationId xmlns:a16="http://schemas.microsoft.com/office/drawing/2014/main" id="{4291B439-20A8-5CBE-2391-30DB03952E1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BC01282-2E85-AEB4-2BA7-10F935F2A6FC}"/>
              </a:ext>
            </a:extLst>
          </p:cNvPr>
          <p:cNvSpPr>
            <a:spLocks noGrp="1"/>
          </p:cNvSpPr>
          <p:nvPr>
            <p:ph type="sldNum" sz="quarter" idx="12"/>
          </p:nvPr>
        </p:nvSpPr>
        <p:spPr/>
        <p:txBody>
          <a:bodyPr/>
          <a:lstStyle/>
          <a:p>
            <a:fld id="{339C9110-F427-4586-9638-A5638F41FBCD}" type="slidenum">
              <a:rPr lang="en-US" smtClean="0"/>
              <a:pPr/>
              <a:t>28</a:t>
            </a:fld>
            <a:endParaRPr lang="en-US"/>
          </a:p>
        </p:txBody>
      </p:sp>
      <p:pic>
        <p:nvPicPr>
          <p:cNvPr id="38" name="Picture Placeholder 37">
            <a:extLst>
              <a:ext uri="{FF2B5EF4-FFF2-40B4-BE49-F238E27FC236}">
                <a16:creationId xmlns:a16="http://schemas.microsoft.com/office/drawing/2014/main" id="{3250DB09-2B5D-768B-2236-3475C292363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sp>
        <p:nvSpPr>
          <p:cNvPr id="24" name="object 9">
            <a:extLst>
              <a:ext uri="{FF2B5EF4-FFF2-40B4-BE49-F238E27FC236}">
                <a16:creationId xmlns:a16="http://schemas.microsoft.com/office/drawing/2014/main" id="{94FAE9C4-9E1C-0550-B275-5D13B605A3D7}"/>
              </a:ext>
            </a:extLst>
          </p:cNvPr>
          <p:cNvSpPr txBox="1"/>
          <p:nvPr/>
        </p:nvSpPr>
        <p:spPr>
          <a:xfrm>
            <a:off x="1277866" y="3711525"/>
            <a:ext cx="943604"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Healthcare</a:t>
            </a:r>
            <a:endParaRPr sz="1400" dirty="0">
              <a:latin typeface="Source Sans Pro"/>
              <a:cs typeface="Source Sans Pro"/>
            </a:endParaRPr>
          </a:p>
        </p:txBody>
      </p:sp>
      <p:pic>
        <p:nvPicPr>
          <p:cNvPr id="42" name="Picture Placeholder 41">
            <a:extLst>
              <a:ext uri="{FF2B5EF4-FFF2-40B4-BE49-F238E27FC236}">
                <a16:creationId xmlns:a16="http://schemas.microsoft.com/office/drawing/2014/main" id="{4A9ADA2D-113D-00CC-3874-378921E36529}"/>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46" name="Picture Placeholder 45">
            <a:extLst>
              <a:ext uri="{FF2B5EF4-FFF2-40B4-BE49-F238E27FC236}">
                <a16:creationId xmlns:a16="http://schemas.microsoft.com/office/drawing/2014/main" id="{76C9E33E-97C3-470D-4234-CA658C9E93C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50" name="Picture Placeholder 49">
            <a:extLst>
              <a:ext uri="{FF2B5EF4-FFF2-40B4-BE49-F238E27FC236}">
                <a16:creationId xmlns:a16="http://schemas.microsoft.com/office/drawing/2014/main" id="{AAAACE39-3D8E-B95B-38E3-09E55D9CA107}"/>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54" name="Picture Placeholder 53">
            <a:extLst>
              <a:ext uri="{FF2B5EF4-FFF2-40B4-BE49-F238E27FC236}">
                <a16:creationId xmlns:a16="http://schemas.microsoft.com/office/drawing/2014/main" id="{3F17C4F9-D018-682E-A6F9-24DB90B8A8B8}"/>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58" name="Picture Placeholder 57">
            <a:extLst>
              <a:ext uri="{FF2B5EF4-FFF2-40B4-BE49-F238E27FC236}">
                <a16:creationId xmlns:a16="http://schemas.microsoft.com/office/drawing/2014/main" id="{EE4261C3-504F-FDA7-79E4-6D6B5F99691F}"/>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pic>
        <p:nvPicPr>
          <p:cNvPr id="62" name="Picture Placeholder 61">
            <a:extLst>
              <a:ext uri="{FF2B5EF4-FFF2-40B4-BE49-F238E27FC236}">
                <a16:creationId xmlns:a16="http://schemas.microsoft.com/office/drawing/2014/main" id="{FBF7E918-B11A-1349-883D-90E87A73F1F4}"/>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p:pic>
      <p:sp>
        <p:nvSpPr>
          <p:cNvPr id="2" name="object 4">
            <a:extLst>
              <a:ext uri="{FF2B5EF4-FFF2-40B4-BE49-F238E27FC236}">
                <a16:creationId xmlns:a16="http://schemas.microsoft.com/office/drawing/2014/main" id="{3BB11E82-3782-A979-2A7B-F87C10C72677}"/>
              </a:ext>
            </a:extLst>
          </p:cNvPr>
          <p:cNvSpPr txBox="1"/>
          <p:nvPr/>
        </p:nvSpPr>
        <p:spPr>
          <a:xfrm>
            <a:off x="6797718" y="1006475"/>
            <a:ext cx="9836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Hand - </a:t>
            </a:r>
            <a:r>
              <a:rPr sz="1400" spc="-10" dirty="0">
                <a:latin typeface="Source Sans Pro"/>
                <a:cs typeface="Source Sans Pro"/>
              </a:rPr>
              <a:t>Grasp</a:t>
            </a:r>
            <a:endParaRPr sz="1400" dirty="0">
              <a:latin typeface="Source Sans Pro"/>
              <a:cs typeface="Source Sans Pr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81F71-747C-9CF7-01D4-F691667E05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2D444EB-C355-0451-CB93-108E35D76347}"/>
              </a:ext>
            </a:extLst>
          </p:cNvPr>
          <p:cNvSpPr txBox="1"/>
          <p:nvPr/>
        </p:nvSpPr>
        <p:spPr>
          <a:xfrm>
            <a:off x="1081087" y="1006475"/>
            <a:ext cx="131762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Headset</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BA633241-F8A3-3DBF-1883-303987B18750}"/>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F23D6C97-54FA-2645-F847-5D3B448C0767}"/>
              </a:ext>
            </a:extLst>
          </p:cNvPr>
          <p:cNvSpPr>
            <a:spLocks noGrp="1"/>
          </p:cNvSpPr>
          <p:nvPr>
            <p:ph type="sldNum" sz="quarter" idx="12"/>
          </p:nvPr>
        </p:nvSpPr>
        <p:spPr/>
        <p:txBody>
          <a:bodyPr/>
          <a:lstStyle/>
          <a:p>
            <a:fld id="{339C9110-F427-4586-9638-A5638F41FBCD}" type="slidenum">
              <a:rPr lang="en-US" smtClean="0"/>
              <a:pPr/>
              <a:t>29</a:t>
            </a:fld>
            <a:endParaRPr lang="en-US"/>
          </a:p>
        </p:txBody>
      </p:sp>
      <p:pic>
        <p:nvPicPr>
          <p:cNvPr id="77" name="Picture Placeholder 76">
            <a:extLst>
              <a:ext uri="{FF2B5EF4-FFF2-40B4-BE49-F238E27FC236}">
                <a16:creationId xmlns:a16="http://schemas.microsoft.com/office/drawing/2014/main" id="{C4685C92-5DBD-E9B1-9F30-203ABA5E86AA}"/>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25" name="Picture Placeholder 24">
            <a:extLst>
              <a:ext uri="{FF2B5EF4-FFF2-40B4-BE49-F238E27FC236}">
                <a16:creationId xmlns:a16="http://schemas.microsoft.com/office/drawing/2014/main" id="{7296693F-C08A-C6CF-42E5-7C51572FF11C}"/>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27" name="Picture Placeholder 26">
            <a:extLst>
              <a:ext uri="{FF2B5EF4-FFF2-40B4-BE49-F238E27FC236}">
                <a16:creationId xmlns:a16="http://schemas.microsoft.com/office/drawing/2014/main" id="{CD2B1152-989E-45AF-825E-14E16640ADB4}"/>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24" name="Picture Placeholder 23">
            <a:extLst>
              <a:ext uri="{FF2B5EF4-FFF2-40B4-BE49-F238E27FC236}">
                <a16:creationId xmlns:a16="http://schemas.microsoft.com/office/drawing/2014/main" id="{4B85FAB6-3BF9-E7FC-C3E1-6DD2CA2AE6D5}"/>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a:fillRect/>
          </a:stretch>
        </p:blipFill>
        <p:spPr/>
      </p:pic>
      <p:sp>
        <p:nvSpPr>
          <p:cNvPr id="22" name="object 3">
            <a:extLst>
              <a:ext uri="{FF2B5EF4-FFF2-40B4-BE49-F238E27FC236}">
                <a16:creationId xmlns:a16="http://schemas.microsoft.com/office/drawing/2014/main" id="{DCC8AC24-5D60-22CE-4222-451BD3A985C4}"/>
              </a:ext>
            </a:extLst>
          </p:cNvPr>
          <p:cNvSpPr txBox="1"/>
          <p:nvPr/>
        </p:nvSpPr>
        <p:spPr>
          <a:xfrm>
            <a:off x="3568700" y="1006476"/>
            <a:ext cx="2125663"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Horizontal Stack Bar Chart</a:t>
            </a:r>
            <a:endParaRPr sz="1400" dirty="0">
              <a:latin typeface="Source Sans Pro"/>
              <a:cs typeface="Source Sans Pro"/>
            </a:endParaRPr>
          </a:p>
        </p:txBody>
      </p:sp>
      <p:sp>
        <p:nvSpPr>
          <p:cNvPr id="23" name="object 3">
            <a:extLst>
              <a:ext uri="{FF2B5EF4-FFF2-40B4-BE49-F238E27FC236}">
                <a16:creationId xmlns:a16="http://schemas.microsoft.com/office/drawing/2014/main" id="{5AFC80C2-68C2-9F64-6ED9-13BF8D0C90E5}"/>
              </a:ext>
            </a:extLst>
          </p:cNvPr>
          <p:cNvSpPr txBox="1"/>
          <p:nvPr/>
        </p:nvSpPr>
        <p:spPr>
          <a:xfrm>
            <a:off x="6464300" y="1006476"/>
            <a:ext cx="177192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Housing Unknown</a:t>
            </a:r>
            <a:endParaRPr sz="1400" dirty="0">
              <a:latin typeface="Source Sans Pro"/>
              <a:cs typeface="Source Sans Pro"/>
            </a:endParaRPr>
          </a:p>
        </p:txBody>
      </p:sp>
      <p:sp>
        <p:nvSpPr>
          <p:cNvPr id="18" name="object 3">
            <a:extLst>
              <a:ext uri="{FF2B5EF4-FFF2-40B4-BE49-F238E27FC236}">
                <a16:creationId xmlns:a16="http://schemas.microsoft.com/office/drawing/2014/main" id="{51F03259-96EC-1538-AEDE-C985EF170F08}"/>
              </a:ext>
            </a:extLst>
          </p:cNvPr>
          <p:cNvSpPr txBox="1"/>
          <p:nvPr/>
        </p:nvSpPr>
        <p:spPr>
          <a:xfrm>
            <a:off x="9175288" y="1006476"/>
            <a:ext cx="1771921" cy="228267"/>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Hide Presentation State</a:t>
            </a:r>
          </a:p>
        </p:txBody>
      </p:sp>
    </p:spTree>
    <p:extLst>
      <p:ext uri="{BB962C8B-B14F-4D97-AF65-F5344CB8AC3E}">
        <p14:creationId xmlns:p14="http://schemas.microsoft.com/office/powerpoint/2010/main" val="399157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08DA248-45D8-42B3-83A6-E77F21BF9CA7}"/>
              </a:ext>
            </a:extLst>
          </p:cNvPr>
          <p:cNvSpPr>
            <a:spLocks noGrp="1"/>
          </p:cNvSpPr>
          <p:nvPr>
            <p:ph type="title"/>
          </p:nvPr>
        </p:nvSpPr>
        <p:spPr>
          <a:xfrm>
            <a:off x="743173" y="519290"/>
            <a:ext cx="3739928" cy="520193"/>
          </a:xfrm>
        </p:spPr>
        <p:txBody>
          <a:bodyPr/>
          <a:lstStyle/>
          <a:p>
            <a:r>
              <a:rPr lang="en-US" sz="4000" dirty="0"/>
              <a:t>Icon change log</a:t>
            </a:r>
          </a:p>
        </p:txBody>
      </p:sp>
      <p:sp>
        <p:nvSpPr>
          <p:cNvPr id="14" name="Text Placeholder 13">
            <a:extLst>
              <a:ext uri="{FF2B5EF4-FFF2-40B4-BE49-F238E27FC236}">
                <a16:creationId xmlns:a16="http://schemas.microsoft.com/office/drawing/2014/main" id="{5F6ECF6C-25BF-4B08-987A-A14E2374FACE}"/>
              </a:ext>
            </a:extLst>
          </p:cNvPr>
          <p:cNvSpPr>
            <a:spLocks noGrp="1"/>
          </p:cNvSpPr>
          <p:nvPr>
            <p:ph type="body" idx="1"/>
          </p:nvPr>
        </p:nvSpPr>
        <p:spPr>
          <a:xfrm>
            <a:off x="747043" y="1135917"/>
            <a:ext cx="7040660" cy="369333"/>
          </a:xfrm>
        </p:spPr>
        <p:txBody>
          <a:bodyPr>
            <a:noAutofit/>
          </a:bodyPr>
          <a:lstStyle/>
          <a:p>
            <a:r>
              <a:rPr lang="en-US" sz="2400" b="1" dirty="0"/>
              <a:t>Date: 27 March 2025</a:t>
            </a:r>
          </a:p>
        </p:txBody>
      </p:sp>
      <p:sp>
        <p:nvSpPr>
          <p:cNvPr id="7" name="Footer Placeholder 6">
            <a:extLst>
              <a:ext uri="{FF2B5EF4-FFF2-40B4-BE49-F238E27FC236}">
                <a16:creationId xmlns:a16="http://schemas.microsoft.com/office/drawing/2014/main" id="{C497700A-A1CD-BA48-84EF-8B0E7CCC84FC}"/>
              </a:ext>
            </a:extLst>
          </p:cNvPr>
          <p:cNvSpPr>
            <a:spLocks noGrp="1"/>
          </p:cNvSpPr>
          <p:nvPr>
            <p:ph type="ftr" sz="quarter" idx="11"/>
          </p:nvPr>
        </p:nvSpPr>
        <p:spPr/>
        <p:txBody>
          <a:bodyPr/>
          <a:lstStyle/>
          <a:p>
            <a:pPr marL="255126" indent="-255126"/>
            <a:r>
              <a:rPr lang="en-US" dirty="0"/>
              <a:t>Ethos Design System (EDS) icons for PowerPoint</a:t>
            </a:r>
          </a:p>
        </p:txBody>
      </p:sp>
      <p:sp>
        <p:nvSpPr>
          <p:cNvPr id="8" name="Slide Number Placeholder 7">
            <a:extLst>
              <a:ext uri="{FF2B5EF4-FFF2-40B4-BE49-F238E27FC236}">
                <a16:creationId xmlns:a16="http://schemas.microsoft.com/office/drawing/2014/main" id="{CD0DAA8E-2E12-434C-BAB6-EA7DE6DCB9DD}"/>
              </a:ext>
            </a:extLst>
          </p:cNvPr>
          <p:cNvSpPr>
            <a:spLocks noGrp="1"/>
          </p:cNvSpPr>
          <p:nvPr>
            <p:ph type="sldNum" sz="quarter" idx="12"/>
          </p:nvPr>
        </p:nvSpPr>
        <p:spPr/>
        <p:txBody>
          <a:bodyPr/>
          <a:lstStyle/>
          <a:p>
            <a:fld id="{14719505-AD43-774F-936C-A3AE71DD4EEA}" type="slidenum">
              <a:rPr lang="en-GB" smtClean="0"/>
              <a:pPr/>
              <a:t>3</a:t>
            </a:fld>
            <a:endParaRPr lang="en-GB" dirty="0"/>
          </a:p>
        </p:txBody>
      </p:sp>
      <p:sp>
        <p:nvSpPr>
          <p:cNvPr id="29" name="TextBox 28">
            <a:extLst>
              <a:ext uri="{FF2B5EF4-FFF2-40B4-BE49-F238E27FC236}">
                <a16:creationId xmlns:a16="http://schemas.microsoft.com/office/drawing/2014/main" id="{85082C0E-357B-EF42-B1EE-DD1B04757DBE}"/>
              </a:ext>
            </a:extLst>
          </p:cNvPr>
          <p:cNvSpPr txBox="1"/>
          <p:nvPr/>
        </p:nvSpPr>
        <p:spPr>
          <a:xfrm>
            <a:off x="2963297" y="2496625"/>
            <a:ext cx="184731" cy="369332"/>
          </a:xfrm>
          <a:prstGeom prst="rect">
            <a:avLst/>
          </a:prstGeom>
          <a:noFill/>
        </p:spPr>
        <p:txBody>
          <a:bodyPr wrap="none" rtlCol="0">
            <a:spAutoFit/>
          </a:bodyPr>
          <a:lstStyle/>
          <a:p>
            <a:endParaRPr lang="en-US" dirty="0"/>
          </a:p>
        </p:txBody>
      </p:sp>
      <p:sp>
        <p:nvSpPr>
          <p:cNvPr id="2" name="Text Placeholder 13">
            <a:extLst>
              <a:ext uri="{FF2B5EF4-FFF2-40B4-BE49-F238E27FC236}">
                <a16:creationId xmlns:a16="http://schemas.microsoft.com/office/drawing/2014/main" id="{400C11CD-4DE5-7809-8C30-53865ECFE7CE}"/>
              </a:ext>
            </a:extLst>
          </p:cNvPr>
          <p:cNvSpPr txBox="1">
            <a:spLocks/>
          </p:cNvSpPr>
          <p:nvPr/>
        </p:nvSpPr>
        <p:spPr>
          <a:xfrm>
            <a:off x="747043" y="1905001"/>
            <a:ext cx="4648200" cy="364134"/>
          </a:xfrm>
          <a:prstGeom prst="rect">
            <a:avLst/>
          </a:prstGeom>
        </p:spPr>
        <p:txBody>
          <a:bodyPr vert="horz" lIns="0" tIns="0" rIns="0" bIns="0" rtlCol="0" anchor="b">
            <a:noAutofit/>
          </a:bodyPr>
          <a:lstStyle>
            <a:lvl1pPr marL="0" indent="0" algn="l" defTabSz="1300460" rtl="0" eaLnBrk="1" latinLnBrk="0" hangingPunct="1">
              <a:lnSpc>
                <a:spcPct val="100000"/>
              </a:lnSpc>
              <a:spcBef>
                <a:spcPts val="1707"/>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1pPr>
            <a:lvl2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2pPr>
            <a:lvl3pPr marL="0" indent="0" algn="l" defTabSz="1300460" rtl="0" eaLnBrk="1" latinLnBrk="0" hangingPunct="1">
              <a:lnSpc>
                <a:spcPct val="100000"/>
              </a:lnSpc>
              <a:spcBef>
                <a:spcPts val="853"/>
              </a:spcBef>
              <a:buFont typeface="Source Sans Pro" panose="020B0503030403020204" pitchFamily="34" charset="0"/>
              <a:buNone/>
              <a:defRPr sz="2276" b="0" kern="1200">
                <a:solidFill>
                  <a:schemeClr val="accent1"/>
                </a:solidFill>
                <a:latin typeface="Source Sans Pro SemiBold" panose="020B0603030403020204" pitchFamily="34" charset="0"/>
                <a:ea typeface="+mn-ea"/>
                <a:cs typeface="+mn-cs"/>
              </a:defRPr>
            </a:lvl3pPr>
            <a:lvl4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4pPr>
            <a:lvl5pPr marL="0" indent="0" algn="l" defTabSz="1300460" rtl="0" eaLnBrk="1" latinLnBrk="0" hangingPunct="1">
              <a:lnSpc>
                <a:spcPct val="100000"/>
              </a:lnSpc>
              <a:spcBef>
                <a:spcPts val="853"/>
              </a:spcBef>
              <a:buFont typeface="Arial" panose="020B0604020202020204" pitchFamily="34" charset="0"/>
              <a:buNone/>
              <a:tabLst/>
              <a:defRPr sz="2276" b="0" kern="1200">
                <a:solidFill>
                  <a:schemeClr val="accent1"/>
                </a:solidFill>
                <a:latin typeface="Source Sans Pro SemiBold" panose="020B0603030403020204" pitchFamily="34" charset="0"/>
                <a:ea typeface="+mn-ea"/>
                <a:cs typeface="+mn-cs"/>
              </a:defRPr>
            </a:lvl5pPr>
            <a:lvl6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6pPr>
            <a:lvl7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7pPr>
            <a:lvl8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8pPr>
            <a:lvl9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9pPr>
          </a:lstStyle>
          <a:p>
            <a:r>
              <a:rPr lang="en-US" sz="2400" u="sng" dirty="0"/>
              <a:t>New icons</a:t>
            </a:r>
          </a:p>
        </p:txBody>
      </p:sp>
      <p:sp>
        <p:nvSpPr>
          <p:cNvPr id="19" name="Text Placeholder 15">
            <a:extLst>
              <a:ext uri="{FF2B5EF4-FFF2-40B4-BE49-F238E27FC236}">
                <a16:creationId xmlns:a16="http://schemas.microsoft.com/office/drawing/2014/main" id="{18BE39D2-97D2-0C32-1A94-EE44642B4835}"/>
              </a:ext>
            </a:extLst>
          </p:cNvPr>
          <p:cNvSpPr txBox="1">
            <a:spLocks/>
          </p:cNvSpPr>
          <p:nvPr/>
        </p:nvSpPr>
        <p:spPr>
          <a:xfrm>
            <a:off x="738598" y="2524580"/>
            <a:ext cx="3448785" cy="6143745"/>
          </a:xfrm>
          <a:prstGeom prst="rect">
            <a:avLst/>
          </a:prstGeom>
        </p:spPr>
        <p:txBody>
          <a:bodyPr vert="horz" lIns="0" tIns="0" rIns="0" bIns="0" rtlCol="0">
            <a:noAutofit/>
          </a:bodyPr>
          <a:lstStyle>
            <a:lvl1pPr marL="0" indent="0" algn="l" defTabSz="1300460" rtl="0" eaLnBrk="1" latinLnBrk="0" hangingPunct="1">
              <a:lnSpc>
                <a:spcPct val="100000"/>
              </a:lnSpc>
              <a:spcBef>
                <a:spcPts val="1707"/>
              </a:spcBef>
              <a:buFont typeface="Arial" panose="020B0604020202020204" pitchFamily="34" charset="0"/>
              <a:buNone/>
              <a:defRPr sz="2276" kern="1200">
                <a:solidFill>
                  <a:schemeClr val="tx1"/>
                </a:solidFill>
                <a:latin typeface="+mn-lt"/>
                <a:ea typeface="+mn-ea"/>
                <a:cs typeface="+mn-cs"/>
              </a:defRPr>
            </a:lvl1pPr>
            <a:lvl2pPr marL="260092" indent="-260092" algn="l" defTabSz="1300460" rtl="0" eaLnBrk="1" latinLnBrk="0" hangingPunct="1">
              <a:lnSpc>
                <a:spcPct val="100000"/>
              </a:lnSpc>
              <a:spcBef>
                <a:spcPts val="853"/>
              </a:spcBef>
              <a:buFont typeface="Arial" panose="020B0604020202020204" pitchFamily="34" charset="0"/>
              <a:buChar char="•"/>
              <a:defRPr sz="2276" kern="1200">
                <a:solidFill>
                  <a:schemeClr val="tx1"/>
                </a:solidFill>
                <a:latin typeface="+mn-lt"/>
                <a:ea typeface="+mn-ea"/>
                <a:cs typeface="+mn-cs"/>
              </a:defRPr>
            </a:lvl2pPr>
            <a:lvl3pPr marL="520184" indent="-260092" algn="l" defTabSz="1300460" rtl="0" eaLnBrk="1" latinLnBrk="0" hangingPunct="1">
              <a:lnSpc>
                <a:spcPct val="100000"/>
              </a:lnSpc>
              <a:spcBef>
                <a:spcPts val="853"/>
              </a:spcBef>
              <a:buFont typeface="Source Sans Pro" panose="020B0503030403020204" pitchFamily="34" charset="0"/>
              <a:buChar char="–"/>
              <a:defRPr sz="1991" kern="1200">
                <a:solidFill>
                  <a:schemeClr val="tx1"/>
                </a:solidFill>
                <a:latin typeface="+mn-lt"/>
                <a:ea typeface="+mn-ea"/>
                <a:cs typeface="+mn-cs"/>
              </a:defRPr>
            </a:lvl3pPr>
            <a:lvl4pPr marL="780276" indent="-260092" algn="l" defTabSz="1300460" rtl="0" eaLnBrk="1" latinLnBrk="0" hangingPunct="1">
              <a:lnSpc>
                <a:spcPct val="100000"/>
              </a:lnSpc>
              <a:spcBef>
                <a:spcPts val="853"/>
              </a:spcBef>
              <a:buFont typeface="Arial" panose="020B0604020202020204" pitchFamily="34" charset="0"/>
              <a:buChar char="•"/>
              <a:defRPr sz="1707" kern="1200">
                <a:solidFill>
                  <a:schemeClr val="tx1"/>
                </a:solidFill>
                <a:latin typeface="+mn-lt"/>
                <a:ea typeface="+mn-ea"/>
                <a:cs typeface="+mn-cs"/>
              </a:defRPr>
            </a:lvl4pPr>
            <a:lvl5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5pPr>
            <a:lvl6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6pPr>
            <a:lvl7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7pPr>
            <a:lvl8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8pPr>
            <a:lvl9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9pPr>
          </a:lstStyle>
          <a:p>
            <a:pPr marL="342900" indent="-342900">
              <a:buFont typeface="+mj-lt"/>
              <a:buAutoNum type="arabicPeriod"/>
            </a:pPr>
            <a:r>
              <a:rPr lang="en-IN" sz="1800" dirty="0"/>
              <a:t>AI Reset</a:t>
            </a:r>
          </a:p>
          <a:p>
            <a:pPr marL="342900" indent="-342900">
              <a:buFont typeface="+mj-lt"/>
              <a:buAutoNum type="arabicPeriod"/>
            </a:pPr>
            <a:r>
              <a:rPr lang="en-IN" sz="1800" dirty="0"/>
              <a:t>Baseline</a:t>
            </a:r>
          </a:p>
          <a:p>
            <a:pPr marL="342900" indent="-342900">
              <a:buFont typeface="+mj-lt"/>
              <a:buAutoNum type="arabicPeriod"/>
            </a:pPr>
            <a:r>
              <a:rPr lang="en-IN" sz="1800" dirty="0"/>
              <a:t>Refresh Prompt</a:t>
            </a:r>
          </a:p>
          <a:p>
            <a:pPr marL="342900" indent="-342900">
              <a:buFont typeface="+mj-lt"/>
              <a:buAutoNum type="arabicPeriod"/>
            </a:pPr>
            <a:r>
              <a:rPr lang="en-IN" sz="1800" dirty="0"/>
              <a:t>Report – Alert</a:t>
            </a:r>
          </a:p>
          <a:p>
            <a:pPr marL="342900" indent="-342900">
              <a:buFont typeface="+mj-lt"/>
              <a:buAutoNum type="arabicPeriod"/>
            </a:pPr>
            <a:r>
              <a:rPr lang="en-IN" sz="1800" dirty="0"/>
              <a:t>Sheet View 1x1 Stacked</a:t>
            </a:r>
          </a:p>
          <a:p>
            <a:pPr marL="342900" indent="-342900">
              <a:buFont typeface="+mj-lt"/>
              <a:buAutoNum type="arabicPeriod"/>
            </a:pPr>
            <a:r>
              <a:rPr lang="en-IN" sz="1800" dirty="0"/>
              <a:t>Sheet View 1x1+3x1</a:t>
            </a:r>
          </a:p>
          <a:p>
            <a:pPr marL="342900" indent="-342900">
              <a:buFont typeface="+mj-lt"/>
              <a:buAutoNum type="arabicPeriod"/>
            </a:pPr>
            <a:r>
              <a:rPr lang="en-IN" sz="1800" dirty="0"/>
              <a:t>Status Unknown</a:t>
            </a:r>
          </a:p>
          <a:p>
            <a:pPr marL="342900" indent="-342900">
              <a:buFont typeface="+mj-lt"/>
              <a:buAutoNum type="arabicPeriod"/>
            </a:pPr>
            <a:r>
              <a:rPr lang="en-IN" sz="1800" dirty="0"/>
              <a:t>Urethral Catheter</a:t>
            </a:r>
            <a:br>
              <a:rPr lang="en-IN" sz="1800" dirty="0"/>
            </a:br>
            <a:endParaRPr lang="en-IN" sz="1800" dirty="0"/>
          </a:p>
        </p:txBody>
      </p:sp>
    </p:spTree>
    <p:extLst>
      <p:ext uri="{BB962C8B-B14F-4D97-AF65-F5344CB8AC3E}">
        <p14:creationId xmlns:p14="http://schemas.microsoft.com/office/powerpoint/2010/main" val="38672802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35373" y="1006475"/>
            <a:ext cx="10642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ID </a:t>
            </a:r>
            <a:r>
              <a:rPr sz="1400" spc="-10" dirty="0">
                <a:latin typeface="Source Sans Pro"/>
                <a:cs typeface="Source Sans Pro"/>
              </a:rPr>
              <a:t>Credentials</a:t>
            </a:r>
            <a:endParaRPr sz="1400">
              <a:latin typeface="Source Sans Pro"/>
              <a:cs typeface="Source Sans Pro"/>
            </a:endParaRPr>
          </a:p>
        </p:txBody>
      </p:sp>
      <p:sp>
        <p:nvSpPr>
          <p:cNvPr id="3" name="object 3"/>
          <p:cNvSpPr txBox="1"/>
          <p:nvPr/>
        </p:nvSpPr>
        <p:spPr>
          <a:xfrm>
            <a:off x="4285354" y="1006475"/>
            <a:ext cx="4845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Image</a:t>
            </a:r>
            <a:endParaRPr sz="1400">
              <a:latin typeface="Source Sans Pro"/>
              <a:cs typeface="Source Sans Pro"/>
            </a:endParaRPr>
          </a:p>
        </p:txBody>
      </p:sp>
      <p:sp>
        <p:nvSpPr>
          <p:cNvPr id="4" name="object 4"/>
          <p:cNvSpPr txBox="1"/>
          <p:nvPr/>
        </p:nvSpPr>
        <p:spPr>
          <a:xfrm>
            <a:off x="6773665" y="1006475"/>
            <a:ext cx="10280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Image</a:t>
            </a:r>
            <a:r>
              <a:rPr sz="1400" spc="-20" dirty="0">
                <a:latin typeface="Source Sans Pro"/>
                <a:cs typeface="Source Sans Pro"/>
              </a:rPr>
              <a:t> </a:t>
            </a:r>
            <a:r>
              <a:rPr sz="1400" spc="-10" dirty="0">
                <a:latin typeface="Source Sans Pro"/>
                <a:cs typeface="Source Sans Pro"/>
              </a:rPr>
              <a:t>Search</a:t>
            </a:r>
            <a:endParaRPr sz="1400">
              <a:latin typeface="Source Sans Pro"/>
              <a:cs typeface="Source Sans Pro"/>
            </a:endParaRPr>
          </a:p>
        </p:txBody>
      </p:sp>
      <p:sp>
        <p:nvSpPr>
          <p:cNvPr id="5" name="object 5"/>
          <p:cNvSpPr txBox="1"/>
          <p:nvPr/>
        </p:nvSpPr>
        <p:spPr>
          <a:xfrm>
            <a:off x="9582194" y="1006475"/>
            <a:ext cx="931544"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Images</a:t>
            </a:r>
            <a:r>
              <a:rPr sz="1400" spc="-20" dirty="0">
                <a:latin typeface="Source Sans Pro"/>
                <a:cs typeface="Source Sans Pro"/>
              </a:rPr>
              <a:t> Zero</a:t>
            </a:r>
            <a:endParaRPr sz="1400">
              <a:latin typeface="Source Sans Pro"/>
              <a:cs typeface="Source Sans Pro"/>
            </a:endParaRPr>
          </a:p>
        </p:txBody>
      </p:sp>
      <p:sp>
        <p:nvSpPr>
          <p:cNvPr id="6" name="object 6"/>
          <p:cNvSpPr txBox="1"/>
          <p:nvPr/>
        </p:nvSpPr>
        <p:spPr>
          <a:xfrm>
            <a:off x="12539719" y="1006475"/>
            <a:ext cx="53657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Import</a:t>
            </a:r>
            <a:endParaRPr sz="1400">
              <a:latin typeface="Source Sans Pro"/>
              <a:cs typeface="Source Sans Pro"/>
            </a:endParaRPr>
          </a:p>
        </p:txBody>
      </p:sp>
      <p:sp>
        <p:nvSpPr>
          <p:cNvPr id="7" name="object 7"/>
          <p:cNvSpPr txBox="1"/>
          <p:nvPr/>
        </p:nvSpPr>
        <p:spPr>
          <a:xfrm>
            <a:off x="15154447" y="1006475"/>
            <a:ext cx="8274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Indent </a:t>
            </a:r>
            <a:r>
              <a:rPr sz="1400" spc="-20" dirty="0">
                <a:latin typeface="Source Sans Pro"/>
                <a:cs typeface="Source Sans Pro"/>
              </a:rPr>
              <a:t>Left</a:t>
            </a:r>
            <a:endParaRPr sz="1400">
              <a:latin typeface="Source Sans Pro"/>
              <a:cs typeface="Source Sans Pro"/>
            </a:endParaRPr>
          </a:p>
        </p:txBody>
      </p:sp>
      <p:sp>
        <p:nvSpPr>
          <p:cNvPr id="8" name="object 8"/>
          <p:cNvSpPr txBox="1"/>
          <p:nvPr/>
        </p:nvSpPr>
        <p:spPr>
          <a:xfrm>
            <a:off x="1297070" y="3711524"/>
            <a:ext cx="941069"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Indent</a:t>
            </a:r>
            <a:r>
              <a:rPr sz="1400" spc="-10" dirty="0">
                <a:latin typeface="Source Sans Pro"/>
                <a:cs typeface="Source Sans Pro"/>
              </a:rPr>
              <a:t> Right</a:t>
            </a:r>
            <a:endParaRPr sz="1400">
              <a:latin typeface="Source Sans Pro"/>
              <a:cs typeface="Source Sans Pro"/>
            </a:endParaRPr>
          </a:p>
        </p:txBody>
      </p:sp>
      <p:sp>
        <p:nvSpPr>
          <p:cNvPr id="9" name="object 9"/>
          <p:cNvSpPr txBox="1"/>
          <p:nvPr/>
        </p:nvSpPr>
        <p:spPr>
          <a:xfrm>
            <a:off x="4369454" y="3711524"/>
            <a:ext cx="31623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Info</a:t>
            </a:r>
            <a:endParaRPr sz="1400" dirty="0">
              <a:latin typeface="Source Sans Pro"/>
              <a:cs typeface="Source Sans Pro"/>
            </a:endParaRPr>
          </a:p>
        </p:txBody>
      </p:sp>
      <p:sp>
        <p:nvSpPr>
          <p:cNvPr id="10" name="object 10"/>
          <p:cNvSpPr txBox="1"/>
          <p:nvPr/>
        </p:nvSpPr>
        <p:spPr>
          <a:xfrm>
            <a:off x="6948443" y="3711524"/>
            <a:ext cx="67881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Injection</a:t>
            </a:r>
            <a:endParaRPr sz="1400">
              <a:latin typeface="Source Sans Pro"/>
              <a:cs typeface="Source Sans Pro"/>
            </a:endParaRPr>
          </a:p>
        </p:txBody>
      </p:sp>
      <p:sp>
        <p:nvSpPr>
          <p:cNvPr id="11" name="object 11"/>
          <p:cNvSpPr txBox="1"/>
          <p:nvPr/>
        </p:nvSpPr>
        <p:spPr>
          <a:xfrm>
            <a:off x="9662559" y="3711524"/>
            <a:ext cx="77089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Instagram</a:t>
            </a:r>
            <a:endParaRPr sz="1400">
              <a:latin typeface="Source Sans Pro"/>
              <a:cs typeface="Source Sans Pro"/>
            </a:endParaRPr>
          </a:p>
        </p:txBody>
      </p:sp>
      <p:sp>
        <p:nvSpPr>
          <p:cNvPr id="12" name="object 12"/>
          <p:cNvSpPr txBox="1"/>
          <p:nvPr/>
        </p:nvSpPr>
        <p:spPr>
          <a:xfrm>
            <a:off x="12351963" y="3711524"/>
            <a:ext cx="912494"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Intravenous</a:t>
            </a:r>
            <a:endParaRPr sz="1400">
              <a:latin typeface="Source Sans Pro"/>
              <a:cs typeface="Source Sans Pro"/>
            </a:endParaRPr>
          </a:p>
        </p:txBody>
      </p:sp>
      <p:sp>
        <p:nvSpPr>
          <p:cNvPr id="13" name="object 13"/>
          <p:cNvSpPr txBox="1"/>
          <p:nvPr/>
        </p:nvSpPr>
        <p:spPr>
          <a:xfrm>
            <a:off x="15337225" y="3711524"/>
            <a:ext cx="46228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Invert</a:t>
            </a:r>
            <a:endParaRPr sz="1400">
              <a:latin typeface="Source Sans Pro"/>
              <a:cs typeface="Source Sans Pro"/>
            </a:endParaRPr>
          </a:p>
        </p:txBody>
      </p:sp>
      <p:sp>
        <p:nvSpPr>
          <p:cNvPr id="14" name="object 14"/>
          <p:cNvSpPr txBox="1"/>
          <p:nvPr/>
        </p:nvSpPr>
        <p:spPr>
          <a:xfrm>
            <a:off x="1214215" y="6416573"/>
            <a:ext cx="11068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Inverventional</a:t>
            </a:r>
            <a:endParaRPr sz="1400">
              <a:latin typeface="Source Sans Pro"/>
              <a:cs typeface="Source Sans Pro"/>
            </a:endParaRPr>
          </a:p>
        </p:txBody>
      </p:sp>
      <p:sp>
        <p:nvSpPr>
          <p:cNvPr id="20" name="Footer Placeholder 19">
            <a:extLst>
              <a:ext uri="{FF2B5EF4-FFF2-40B4-BE49-F238E27FC236}">
                <a16:creationId xmlns:a16="http://schemas.microsoft.com/office/drawing/2014/main" id="{750A60B6-BA16-F302-0A24-F973CE52BE5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4A61183-F0A6-EEB4-EFCA-1952FB70F443}"/>
              </a:ext>
            </a:extLst>
          </p:cNvPr>
          <p:cNvSpPr>
            <a:spLocks noGrp="1"/>
          </p:cNvSpPr>
          <p:nvPr>
            <p:ph type="sldNum" sz="quarter" idx="12"/>
          </p:nvPr>
        </p:nvSpPr>
        <p:spPr/>
        <p:txBody>
          <a:bodyPr/>
          <a:lstStyle/>
          <a:p>
            <a:fld id="{339C9110-F427-4586-9638-A5638F41FBCD}" type="slidenum">
              <a:rPr lang="en-US" smtClean="0"/>
              <a:pPr/>
              <a:t>30</a:t>
            </a:fld>
            <a:endParaRPr lang="en-US"/>
          </a:p>
        </p:txBody>
      </p:sp>
      <p:pic>
        <p:nvPicPr>
          <p:cNvPr id="39" name="Picture Placeholder 38">
            <a:extLst>
              <a:ext uri="{FF2B5EF4-FFF2-40B4-BE49-F238E27FC236}">
                <a16:creationId xmlns:a16="http://schemas.microsoft.com/office/drawing/2014/main" id="{D8EE4429-8F88-3F44-C60A-F419DB2638BC}"/>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41" name="Picture Placeholder 40">
            <a:extLst>
              <a:ext uri="{FF2B5EF4-FFF2-40B4-BE49-F238E27FC236}">
                <a16:creationId xmlns:a16="http://schemas.microsoft.com/office/drawing/2014/main" id="{85E16D82-0A1C-F1DC-7DD2-4429F80CD5DC}"/>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43" name="Picture Placeholder 42">
            <a:extLst>
              <a:ext uri="{FF2B5EF4-FFF2-40B4-BE49-F238E27FC236}">
                <a16:creationId xmlns:a16="http://schemas.microsoft.com/office/drawing/2014/main" id="{B4D4A9EA-3736-3695-E468-C03BA90A7817}"/>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45" name="Picture Placeholder 44">
            <a:extLst>
              <a:ext uri="{FF2B5EF4-FFF2-40B4-BE49-F238E27FC236}">
                <a16:creationId xmlns:a16="http://schemas.microsoft.com/office/drawing/2014/main" id="{4AA1E9ED-40F2-8638-EFDB-E1DF1F964C49}"/>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47" name="Picture Placeholder 46">
            <a:extLst>
              <a:ext uri="{FF2B5EF4-FFF2-40B4-BE49-F238E27FC236}">
                <a16:creationId xmlns:a16="http://schemas.microsoft.com/office/drawing/2014/main" id="{B395A0B0-0453-01DB-6C0C-E3784049AFB7}"/>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49" name="Picture Placeholder 48">
            <a:extLst>
              <a:ext uri="{FF2B5EF4-FFF2-40B4-BE49-F238E27FC236}">
                <a16:creationId xmlns:a16="http://schemas.microsoft.com/office/drawing/2014/main" id="{807D0082-2D3B-FDC0-057B-B81B7D4425AE}"/>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51" name="Picture Placeholder 50">
            <a:extLst>
              <a:ext uri="{FF2B5EF4-FFF2-40B4-BE49-F238E27FC236}">
                <a16:creationId xmlns:a16="http://schemas.microsoft.com/office/drawing/2014/main" id="{A9827F81-52C9-5805-B536-55EBF5B9BEEC}"/>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53" name="Picture Placeholder 52">
            <a:extLst>
              <a:ext uri="{FF2B5EF4-FFF2-40B4-BE49-F238E27FC236}">
                <a16:creationId xmlns:a16="http://schemas.microsoft.com/office/drawing/2014/main" id="{61BF9BB1-7F78-CDDB-BB9C-D0BDF5006EEE}"/>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55" name="Picture Placeholder 54">
            <a:extLst>
              <a:ext uri="{FF2B5EF4-FFF2-40B4-BE49-F238E27FC236}">
                <a16:creationId xmlns:a16="http://schemas.microsoft.com/office/drawing/2014/main" id="{3FA92CBE-730C-557D-77E0-12EF4FAD7544}"/>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57" name="Picture Placeholder 56">
            <a:extLst>
              <a:ext uri="{FF2B5EF4-FFF2-40B4-BE49-F238E27FC236}">
                <a16:creationId xmlns:a16="http://schemas.microsoft.com/office/drawing/2014/main" id="{F7C1AD0D-58FA-4E22-F5D4-FFF38DCE361A}"/>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60" name="Picture Placeholder 59">
            <a:extLst>
              <a:ext uri="{FF2B5EF4-FFF2-40B4-BE49-F238E27FC236}">
                <a16:creationId xmlns:a16="http://schemas.microsoft.com/office/drawing/2014/main" id="{C9F289A6-9CFC-0277-C967-140BC9E4B0E0}"/>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62" name="Picture Placeholder 61">
            <a:extLst>
              <a:ext uri="{FF2B5EF4-FFF2-40B4-BE49-F238E27FC236}">
                <a16:creationId xmlns:a16="http://schemas.microsoft.com/office/drawing/2014/main" id="{9062D72C-CCE8-CF71-9C9B-B626D9FAF0B8}"/>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p:pic>
      <p:pic>
        <p:nvPicPr>
          <p:cNvPr id="64" name="Picture Placeholder 63">
            <a:extLst>
              <a:ext uri="{FF2B5EF4-FFF2-40B4-BE49-F238E27FC236}">
                <a16:creationId xmlns:a16="http://schemas.microsoft.com/office/drawing/2014/main" id="{51F9439F-9179-770B-8CA2-C8E566FC507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p:pic>
      <p:pic>
        <p:nvPicPr>
          <p:cNvPr id="23" name="Picture Placeholder 22">
            <a:extLst>
              <a:ext uri="{FF2B5EF4-FFF2-40B4-BE49-F238E27FC236}">
                <a16:creationId xmlns:a16="http://schemas.microsoft.com/office/drawing/2014/main" id="{80218A91-84E5-3F1F-B96F-77E57C42DAE3}"/>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p:blipFill>
        <p:spPr/>
      </p:pic>
      <p:pic>
        <p:nvPicPr>
          <p:cNvPr id="22" name="Picture Placeholder 21">
            <a:extLst>
              <a:ext uri="{FF2B5EF4-FFF2-40B4-BE49-F238E27FC236}">
                <a16:creationId xmlns:a16="http://schemas.microsoft.com/office/drawing/2014/main" id="{EBD1C180-1EFE-0C44-1B90-C3FB5B03FC8D}"/>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a:fillRect/>
          </a:stretch>
        </p:blipFill>
        <p:spPr/>
      </p:pic>
      <p:sp>
        <p:nvSpPr>
          <p:cNvPr id="24" name="object 14">
            <a:extLst>
              <a:ext uri="{FF2B5EF4-FFF2-40B4-BE49-F238E27FC236}">
                <a16:creationId xmlns:a16="http://schemas.microsoft.com/office/drawing/2014/main" id="{7787C244-CB9A-5219-0138-6FF01F487757}"/>
              </a:ext>
            </a:extLst>
          </p:cNvPr>
          <p:cNvSpPr txBox="1"/>
          <p:nvPr/>
        </p:nvSpPr>
        <p:spPr>
          <a:xfrm>
            <a:off x="3973453" y="6416573"/>
            <a:ext cx="110680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Invoice</a:t>
            </a:r>
            <a:endParaRPr sz="1400" dirty="0">
              <a:latin typeface="Source Sans Pro"/>
              <a:cs typeface="Source Sans Pro"/>
            </a:endParaRPr>
          </a:p>
        </p:txBody>
      </p:sp>
      <p:sp>
        <p:nvSpPr>
          <p:cNvPr id="25" name="object 16">
            <a:extLst>
              <a:ext uri="{FF2B5EF4-FFF2-40B4-BE49-F238E27FC236}">
                <a16:creationId xmlns:a16="http://schemas.microsoft.com/office/drawing/2014/main" id="{B9721F15-0489-79AE-BAB5-3DD47939D05D}"/>
              </a:ext>
            </a:extLst>
          </p:cNvPr>
          <p:cNvSpPr txBox="1"/>
          <p:nvPr/>
        </p:nvSpPr>
        <p:spPr>
          <a:xfrm>
            <a:off x="6787353" y="6416573"/>
            <a:ext cx="100076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Intersect</a:t>
            </a:r>
            <a:endParaRPr sz="1400" dirty="0">
              <a:latin typeface="Source Sans Pro"/>
              <a:cs typeface="Source Sans Pro"/>
            </a:endParaRPr>
          </a:p>
        </p:txBody>
      </p:sp>
    </p:spTree>
    <p:extLst>
      <p:ext uri="{BB962C8B-B14F-4D97-AF65-F5344CB8AC3E}">
        <p14:creationId xmlns:p14="http://schemas.microsoft.com/office/powerpoint/2010/main" val="2373380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5EFF6-DCF1-9590-08DE-ECD345773C5E}"/>
            </a:ext>
          </a:extLst>
        </p:cNvPr>
        <p:cNvGrpSpPr/>
        <p:nvPr/>
      </p:nvGrpSpPr>
      <p:grpSpPr>
        <a:xfrm>
          <a:off x="0" y="0"/>
          <a:ext cx="0" cy="0"/>
          <a:chOff x="0" y="0"/>
          <a:chExt cx="0" cy="0"/>
        </a:xfrm>
      </p:grpSpPr>
      <p:sp>
        <p:nvSpPr>
          <p:cNvPr id="15" name="object 15">
            <a:extLst>
              <a:ext uri="{FF2B5EF4-FFF2-40B4-BE49-F238E27FC236}">
                <a16:creationId xmlns:a16="http://schemas.microsoft.com/office/drawing/2014/main" id="{1C42FCE1-8B1E-0007-BD1A-EB45095DF388}"/>
              </a:ext>
            </a:extLst>
          </p:cNvPr>
          <p:cNvSpPr txBox="1"/>
          <p:nvPr/>
        </p:nvSpPr>
        <p:spPr>
          <a:xfrm>
            <a:off x="1591343" y="1017403"/>
            <a:ext cx="299720"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Key</a:t>
            </a:r>
            <a:endParaRPr sz="1400">
              <a:latin typeface="Source Sans Pro"/>
              <a:cs typeface="Source Sans Pro"/>
            </a:endParaRPr>
          </a:p>
        </p:txBody>
      </p:sp>
      <p:sp>
        <p:nvSpPr>
          <p:cNvPr id="16" name="object 16">
            <a:extLst>
              <a:ext uri="{FF2B5EF4-FFF2-40B4-BE49-F238E27FC236}">
                <a16:creationId xmlns:a16="http://schemas.microsoft.com/office/drawing/2014/main" id="{B744021B-467F-17F7-BFB5-2F5218D689F4}"/>
              </a:ext>
            </a:extLst>
          </p:cNvPr>
          <p:cNvSpPr txBox="1"/>
          <p:nvPr/>
        </p:nvSpPr>
        <p:spPr>
          <a:xfrm>
            <a:off x="4055054" y="1017403"/>
            <a:ext cx="814126"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Keyboard</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A0B87AF4-AE48-C063-10BC-759FE61E7F8E}"/>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DBB241AF-1D03-C93B-2CE2-BBD93A154996}"/>
              </a:ext>
            </a:extLst>
          </p:cNvPr>
          <p:cNvSpPr>
            <a:spLocks noGrp="1"/>
          </p:cNvSpPr>
          <p:nvPr>
            <p:ph type="sldNum" sz="quarter" idx="12"/>
          </p:nvPr>
        </p:nvSpPr>
        <p:spPr/>
        <p:txBody>
          <a:bodyPr/>
          <a:lstStyle/>
          <a:p>
            <a:fld id="{339C9110-F427-4586-9638-A5638F41FBCD}" type="slidenum">
              <a:rPr lang="en-US" smtClean="0"/>
              <a:pPr/>
              <a:t>31</a:t>
            </a:fld>
            <a:endParaRPr lang="en-US"/>
          </a:p>
        </p:txBody>
      </p:sp>
      <p:pic>
        <p:nvPicPr>
          <p:cNvPr id="28" name="Picture Placeholder 27">
            <a:extLst>
              <a:ext uri="{FF2B5EF4-FFF2-40B4-BE49-F238E27FC236}">
                <a16:creationId xmlns:a16="http://schemas.microsoft.com/office/drawing/2014/main" id="{3CB079FD-11FA-271C-C976-5A65FAC512F6}"/>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p:blipFill>
        <p:spPr/>
      </p:pic>
      <p:pic>
        <p:nvPicPr>
          <p:cNvPr id="7" name="Picture Placeholder 6">
            <a:extLst>
              <a:ext uri="{FF2B5EF4-FFF2-40B4-BE49-F238E27FC236}">
                <a16:creationId xmlns:a16="http://schemas.microsoft.com/office/drawing/2014/main" id="{18AE4C01-796B-AE99-A760-E826382C3159}"/>
              </a:ext>
            </a:extLst>
          </p:cNvPr>
          <p:cNvPicPr>
            <a:picLocks noGrp="1" noChangeAspect="1"/>
          </p:cNvPicPr>
          <p:nvPr>
            <p:ph type="pic" sz="quarter" idx="15"/>
          </p:nvPr>
        </p:nvPicPr>
        <p:blipFill>
          <a:blip>
            <a:extLst>
              <a:ext uri="{96DAC541-7B7A-43D3-8B79-37D633B846F1}">
                <asvg:svgBlip xmlns:asvg="http://schemas.microsoft.com/office/drawing/2016/SVG/main" r:embed="rId3"/>
              </a:ext>
            </a:extLst>
          </a:blip>
          <a:srcRect t="84" b="84"/>
          <a:stretch/>
        </p:blipFill>
        <p:spPr/>
      </p:pic>
      <p:pic>
        <p:nvPicPr>
          <p:cNvPr id="9" name="Picture Placeholder 8">
            <a:extLst>
              <a:ext uri="{FF2B5EF4-FFF2-40B4-BE49-F238E27FC236}">
                <a16:creationId xmlns:a16="http://schemas.microsoft.com/office/drawing/2014/main" id="{3F82BD6C-600B-6BAA-BB89-8835565E8C1E}"/>
              </a:ext>
            </a:extLst>
          </p:cNvPr>
          <p:cNvPicPr>
            <a:picLocks noGrp="1" noChangeAspect="1"/>
          </p:cNvPicPr>
          <p:nvPr>
            <p:ph type="pic" sz="quarter" idx="16"/>
          </p:nvPr>
        </p:nvPicPr>
        <p:blipFill>
          <a:blip>
            <a:extLst>
              <a:ext uri="{96DAC541-7B7A-43D3-8B79-37D633B846F1}">
                <asvg:svgBlip xmlns:asvg="http://schemas.microsoft.com/office/drawing/2016/SVG/main" r:embed="rId4"/>
              </a:ext>
            </a:extLst>
          </a:blip>
          <a:srcRect/>
          <a:stretch/>
        </p:blipFill>
        <p:spPr/>
      </p:pic>
      <p:pic>
        <p:nvPicPr>
          <p:cNvPr id="27" name="Picture Placeholder 26">
            <a:extLst>
              <a:ext uri="{FF2B5EF4-FFF2-40B4-BE49-F238E27FC236}">
                <a16:creationId xmlns:a16="http://schemas.microsoft.com/office/drawing/2014/main" id="{D6ACC65E-57F9-1FA9-4063-9208FDF8B2F6}"/>
              </a:ext>
            </a:extLst>
          </p:cNvPr>
          <p:cNvPicPr>
            <a:picLocks noGrp="1" noChangeAspect="1"/>
          </p:cNvPicPr>
          <p:nvPr>
            <p:ph type="pic" sz="quarter" idx="17"/>
          </p:nvPr>
        </p:nvPicPr>
        <p:blipFill>
          <a:blip>
            <a:extLst>
              <a:ext uri="{96DAC541-7B7A-43D3-8B79-37D633B846F1}">
                <asvg:svgBlip xmlns:asvg="http://schemas.microsoft.com/office/drawing/2016/SVG/main" r:embed="rId5"/>
              </a:ext>
            </a:extLst>
          </a:blip>
          <a:srcRect/>
          <a:stretch>
            <a:fillRect/>
          </a:stretch>
        </p:blipFill>
        <p:spPr/>
      </p:pic>
      <p:pic>
        <p:nvPicPr>
          <p:cNvPr id="30" name="Picture Placeholder 29">
            <a:extLst>
              <a:ext uri="{FF2B5EF4-FFF2-40B4-BE49-F238E27FC236}">
                <a16:creationId xmlns:a16="http://schemas.microsoft.com/office/drawing/2014/main" id="{CB676F92-4A00-6D18-690E-62EFAD2EDD88}"/>
              </a:ext>
            </a:extLst>
          </p:cNvPr>
          <p:cNvPicPr>
            <a:picLocks noGrp="1" noChangeAspect="1"/>
          </p:cNvPicPr>
          <p:nvPr>
            <p:ph type="pic" sz="quarter" idx="18"/>
          </p:nvPr>
        </p:nvPicPr>
        <p:blipFill>
          <a:blip>
            <a:extLst>
              <a:ext uri="{96DAC541-7B7A-43D3-8B79-37D633B846F1}">
                <asvg:svgBlip xmlns:asvg="http://schemas.microsoft.com/office/drawing/2016/SVG/main" r:embed="rId6"/>
              </a:ext>
            </a:extLst>
          </a:blip>
          <a:srcRect t="84" b="84"/>
          <a:stretch>
            <a:fillRect/>
          </a:stretch>
        </p:blipFill>
        <p:spPr/>
      </p:pic>
      <p:sp>
        <p:nvSpPr>
          <p:cNvPr id="24" name="object 16">
            <a:extLst>
              <a:ext uri="{FF2B5EF4-FFF2-40B4-BE49-F238E27FC236}">
                <a16:creationId xmlns:a16="http://schemas.microsoft.com/office/drawing/2014/main" id="{D1A3668F-53B8-CA61-3B62-2785682990D0}"/>
              </a:ext>
            </a:extLst>
          </p:cNvPr>
          <p:cNvSpPr txBox="1"/>
          <p:nvPr/>
        </p:nvSpPr>
        <p:spPr>
          <a:xfrm>
            <a:off x="6692900" y="1017403"/>
            <a:ext cx="123485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Keyboard- hide</a:t>
            </a:r>
            <a:endParaRPr sz="1400" dirty="0">
              <a:latin typeface="Source Sans Pro"/>
              <a:cs typeface="Source Sans Pro"/>
            </a:endParaRPr>
          </a:p>
        </p:txBody>
      </p:sp>
      <p:sp>
        <p:nvSpPr>
          <p:cNvPr id="23" name="object 16">
            <a:extLst>
              <a:ext uri="{FF2B5EF4-FFF2-40B4-BE49-F238E27FC236}">
                <a16:creationId xmlns:a16="http://schemas.microsoft.com/office/drawing/2014/main" id="{5A3E7981-451B-44D7-EFFB-326ED9E6FAEB}"/>
              </a:ext>
            </a:extLst>
          </p:cNvPr>
          <p:cNvSpPr txBox="1"/>
          <p:nvPr/>
        </p:nvSpPr>
        <p:spPr>
          <a:xfrm>
            <a:off x="9420451" y="1006911"/>
            <a:ext cx="1219354" cy="456535"/>
          </a:xfrm>
          <a:prstGeom prst="rect">
            <a:avLst/>
          </a:prstGeom>
        </p:spPr>
        <p:txBody>
          <a:bodyPr vert="horz" wrap="square" lIns="0" tIns="12700" rIns="0" bIns="0" rtlCol="0">
            <a:spAutoFit/>
          </a:bodyPr>
          <a:lstStyle/>
          <a:p>
            <a:pPr marL="12700" algn="ctr">
              <a:spcBef>
                <a:spcPts val="100"/>
              </a:spcBef>
            </a:pPr>
            <a:r>
              <a:rPr lang="en-IN" sz="1400" spc="-10" dirty="0">
                <a:latin typeface="Source Sans Pro"/>
                <a:cs typeface="Source Sans Pro"/>
              </a:rPr>
              <a:t>Kidneys</a:t>
            </a:r>
            <a:endParaRPr lang="en-IN" sz="1400" dirty="0">
              <a:latin typeface="Source Sans Pro"/>
              <a:cs typeface="Source Sans Pro"/>
            </a:endParaRPr>
          </a:p>
          <a:p>
            <a:pPr marL="12700" algn="ctr">
              <a:lnSpc>
                <a:spcPct val="100000"/>
              </a:lnSpc>
              <a:spcBef>
                <a:spcPts val="100"/>
              </a:spcBef>
            </a:pPr>
            <a:endParaRPr sz="1400" dirty="0">
              <a:latin typeface="Source Sans Pro"/>
              <a:cs typeface="Source Sans Pro"/>
            </a:endParaRPr>
          </a:p>
        </p:txBody>
      </p:sp>
      <p:sp>
        <p:nvSpPr>
          <p:cNvPr id="22" name="object 16">
            <a:extLst>
              <a:ext uri="{FF2B5EF4-FFF2-40B4-BE49-F238E27FC236}">
                <a16:creationId xmlns:a16="http://schemas.microsoft.com/office/drawing/2014/main" id="{43C9FBD3-AA66-C628-118F-7F3C9973281F}"/>
              </a:ext>
            </a:extLst>
          </p:cNvPr>
          <p:cNvSpPr txBox="1"/>
          <p:nvPr/>
        </p:nvSpPr>
        <p:spPr>
          <a:xfrm>
            <a:off x="12182700" y="1006911"/>
            <a:ext cx="1368199" cy="228268"/>
          </a:xfrm>
          <a:prstGeom prst="rect">
            <a:avLst/>
          </a:prstGeom>
        </p:spPr>
        <p:txBody>
          <a:bodyPr vert="horz" wrap="square" lIns="0" tIns="12700" rIns="0" bIns="0" rtlCol="0">
            <a:spAutoFit/>
          </a:bodyPr>
          <a:lstStyle/>
          <a:p>
            <a:pPr marL="12700" algn="ctr">
              <a:spcBef>
                <a:spcPts val="100"/>
              </a:spcBef>
            </a:pPr>
            <a:r>
              <a:rPr lang="en-IN" sz="1400" spc="-10" dirty="0">
                <a:latin typeface="Source Sans Pro"/>
                <a:cs typeface="Source Sans Pro"/>
              </a:rPr>
              <a:t>Key - Unavailable</a:t>
            </a:r>
            <a:endParaRPr sz="1400" dirty="0">
              <a:latin typeface="Source Sans Pro"/>
              <a:cs typeface="Source Sans Pro"/>
            </a:endParaRPr>
          </a:p>
        </p:txBody>
      </p:sp>
      <p:sp>
        <p:nvSpPr>
          <p:cNvPr id="25" name="object 16">
            <a:extLst>
              <a:ext uri="{FF2B5EF4-FFF2-40B4-BE49-F238E27FC236}">
                <a16:creationId xmlns:a16="http://schemas.microsoft.com/office/drawing/2014/main" id="{F18B3327-B3F9-1FE9-52ED-C6043DBC100D}"/>
              </a:ext>
            </a:extLst>
          </p:cNvPr>
          <p:cNvSpPr txBox="1"/>
          <p:nvPr/>
        </p:nvSpPr>
        <p:spPr>
          <a:xfrm>
            <a:off x="14983051" y="1006911"/>
            <a:ext cx="1219354" cy="456535"/>
          </a:xfrm>
          <a:prstGeom prst="rect">
            <a:avLst/>
          </a:prstGeom>
        </p:spPr>
        <p:txBody>
          <a:bodyPr vert="horz" wrap="square" lIns="0" tIns="12700" rIns="0" bIns="0" rtlCol="0">
            <a:spAutoFit/>
          </a:bodyPr>
          <a:lstStyle/>
          <a:p>
            <a:pPr marL="12700" algn="ctr">
              <a:spcBef>
                <a:spcPts val="100"/>
              </a:spcBef>
            </a:pPr>
            <a:r>
              <a:rPr lang="en-IN" sz="1400" spc="-10" dirty="0">
                <a:latin typeface="Source Sans Pro"/>
                <a:cs typeface="Source Sans Pro"/>
              </a:rPr>
              <a:t>KPI</a:t>
            </a:r>
            <a:endParaRPr lang="en-IN" sz="1400" dirty="0">
              <a:latin typeface="Source Sans Pro"/>
              <a:cs typeface="Source Sans Pro"/>
            </a:endParaRPr>
          </a:p>
          <a:p>
            <a:pPr marL="12700" algn="ctr">
              <a:lnSpc>
                <a:spcPct val="100000"/>
              </a:lnSpc>
              <a:spcBef>
                <a:spcPts val="100"/>
              </a:spcBef>
            </a:pPr>
            <a:endParaRPr sz="1400" dirty="0">
              <a:latin typeface="Source Sans Pro"/>
              <a:cs typeface="Source Sans Pro"/>
            </a:endParaRPr>
          </a:p>
        </p:txBody>
      </p:sp>
      <p:pic>
        <p:nvPicPr>
          <p:cNvPr id="5" name="Picture Placeholder 4">
            <a:extLst>
              <a:ext uri="{FF2B5EF4-FFF2-40B4-BE49-F238E27FC236}">
                <a16:creationId xmlns:a16="http://schemas.microsoft.com/office/drawing/2014/main" id="{958E362E-70F5-C20E-BE6E-59B18C6A425E}"/>
              </a:ext>
            </a:extLst>
          </p:cNvPr>
          <p:cNvPicPr>
            <a:picLocks noGrp="1" noChangeAspect="1"/>
          </p:cNvPicPr>
          <p:nvPr>
            <p:ph type="pic" sz="quarter" idx="13"/>
          </p:nvPr>
        </p:nvPicPr>
        <p:blipFill>
          <a:blip>
            <a:extLst>
              <a:ext uri="{96DAC541-7B7A-43D3-8B79-37D633B846F1}">
                <asvg:svgBlip xmlns:asvg="http://schemas.microsoft.com/office/drawing/2016/SVG/main" r:embed="rId7"/>
              </a:ext>
            </a:extLst>
          </a:blip>
          <a:srcRect/>
          <a:stretch>
            <a:fillRect/>
          </a:stretch>
        </p:blipFill>
        <p:spPr/>
      </p:pic>
    </p:spTree>
    <p:extLst>
      <p:ext uri="{BB962C8B-B14F-4D97-AF65-F5344CB8AC3E}">
        <p14:creationId xmlns:p14="http://schemas.microsoft.com/office/powerpoint/2010/main" val="2441133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17"/>
          <p:cNvSpPr txBox="1"/>
          <p:nvPr/>
        </p:nvSpPr>
        <p:spPr>
          <a:xfrm>
            <a:off x="1632179" y="1006475"/>
            <a:ext cx="300355"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Lab</a:t>
            </a:r>
            <a:endParaRPr sz="1400" dirty="0">
              <a:latin typeface="Source Sans Pro"/>
              <a:cs typeface="Source Sans Pro"/>
            </a:endParaRPr>
          </a:p>
        </p:txBody>
      </p:sp>
      <p:sp>
        <p:nvSpPr>
          <p:cNvPr id="18" name="object 18"/>
          <p:cNvSpPr txBox="1"/>
          <p:nvPr/>
        </p:nvSpPr>
        <p:spPr>
          <a:xfrm>
            <a:off x="4149827" y="1006475"/>
            <a:ext cx="7848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Lan </a:t>
            </a:r>
            <a:r>
              <a:rPr sz="1400" spc="-10" dirty="0">
                <a:latin typeface="Source Sans Pro"/>
                <a:cs typeface="Source Sans Pro"/>
              </a:rPr>
              <a:t>Active</a:t>
            </a:r>
            <a:endParaRPr sz="1400" dirty="0">
              <a:latin typeface="Source Sans Pro"/>
              <a:cs typeface="Source Sans Pro"/>
            </a:endParaRPr>
          </a:p>
        </p:txBody>
      </p:sp>
      <p:sp>
        <p:nvSpPr>
          <p:cNvPr id="19" name="object 19"/>
          <p:cNvSpPr txBox="1"/>
          <p:nvPr/>
        </p:nvSpPr>
        <p:spPr>
          <a:xfrm>
            <a:off x="6732905" y="1006475"/>
            <a:ext cx="11391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Lan </a:t>
            </a:r>
            <a:r>
              <a:rPr sz="1400" spc="-10" dirty="0">
                <a:latin typeface="Source Sans Pro"/>
                <a:cs typeface="Source Sans Pro"/>
              </a:rPr>
              <a:t>Connected</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750A60B6-BA16-F302-0A24-F973CE52BE5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4A61183-F0A6-EEB4-EFCA-1952FB70F443}"/>
              </a:ext>
            </a:extLst>
          </p:cNvPr>
          <p:cNvSpPr>
            <a:spLocks noGrp="1"/>
          </p:cNvSpPr>
          <p:nvPr>
            <p:ph type="sldNum" sz="quarter" idx="12"/>
          </p:nvPr>
        </p:nvSpPr>
        <p:spPr/>
        <p:txBody>
          <a:bodyPr/>
          <a:lstStyle/>
          <a:p>
            <a:fld id="{339C9110-F427-4586-9638-A5638F41FBCD}" type="slidenum">
              <a:rPr lang="en-US" smtClean="0"/>
              <a:pPr/>
              <a:t>32</a:t>
            </a:fld>
            <a:endParaRPr lang="en-US"/>
          </a:p>
        </p:txBody>
      </p:sp>
      <p:pic>
        <p:nvPicPr>
          <p:cNvPr id="68" name="Picture Placeholder 67">
            <a:extLst>
              <a:ext uri="{FF2B5EF4-FFF2-40B4-BE49-F238E27FC236}">
                <a16:creationId xmlns:a16="http://schemas.microsoft.com/office/drawing/2014/main" id="{7FF11877-ACBE-706A-F4B5-1560BB70A329}"/>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71" name="Picture Placeholder 70">
            <a:extLst>
              <a:ext uri="{FF2B5EF4-FFF2-40B4-BE49-F238E27FC236}">
                <a16:creationId xmlns:a16="http://schemas.microsoft.com/office/drawing/2014/main" id="{4A03B180-E4F8-8DA4-C72F-D752952069DA}"/>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grpSp>
        <p:nvGrpSpPr>
          <p:cNvPr id="29" name="Group 28">
            <a:extLst>
              <a:ext uri="{FF2B5EF4-FFF2-40B4-BE49-F238E27FC236}">
                <a16:creationId xmlns:a16="http://schemas.microsoft.com/office/drawing/2014/main" id="{54BB29F4-D0CE-E013-0CED-4B7DC2C746A3}"/>
              </a:ext>
            </a:extLst>
          </p:cNvPr>
          <p:cNvGrpSpPr/>
          <p:nvPr/>
        </p:nvGrpSpPr>
        <p:grpSpPr>
          <a:xfrm>
            <a:off x="6822016" y="1703367"/>
            <a:ext cx="943604" cy="944731"/>
            <a:chOff x="6822016" y="1703367"/>
            <a:chExt cx="943604" cy="944731"/>
          </a:xfrm>
        </p:grpSpPr>
        <p:sp>
          <p:nvSpPr>
            <p:cNvPr id="25" name="Freeform 24">
              <a:extLst>
                <a:ext uri="{FF2B5EF4-FFF2-40B4-BE49-F238E27FC236}">
                  <a16:creationId xmlns:a16="http://schemas.microsoft.com/office/drawing/2014/main" id="{31F11ABC-B684-E84D-2460-5398FCD6A7E2}"/>
                </a:ext>
              </a:extLst>
            </p:cNvPr>
            <p:cNvSpPr/>
            <p:nvPr/>
          </p:nvSpPr>
          <p:spPr>
            <a:xfrm>
              <a:off x="7323305" y="2205255"/>
              <a:ext cx="412826" cy="413319"/>
            </a:xfrm>
            <a:custGeom>
              <a:avLst/>
              <a:gdLst>
                <a:gd name="connsiteX0" fmla="*/ 206413 w 412826"/>
                <a:gd name="connsiteY0" fmla="*/ 413320 h 413319"/>
                <a:gd name="connsiteX1" fmla="*/ 412827 w 412826"/>
                <a:gd name="connsiteY1" fmla="*/ 206660 h 413319"/>
                <a:gd name="connsiteX2" fmla="*/ 206413 w 412826"/>
                <a:gd name="connsiteY2" fmla="*/ 0 h 413319"/>
                <a:gd name="connsiteX3" fmla="*/ 0 w 412826"/>
                <a:gd name="connsiteY3" fmla="*/ 206660 h 413319"/>
                <a:gd name="connsiteX4" fmla="*/ 206413 w 412826"/>
                <a:gd name="connsiteY4" fmla="*/ 413320 h 41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3319">
                  <a:moveTo>
                    <a:pt x="206413" y="413320"/>
                  </a:moveTo>
                  <a:cubicBezTo>
                    <a:pt x="320413" y="413320"/>
                    <a:pt x="412827" y="320795"/>
                    <a:pt x="412827" y="206660"/>
                  </a:cubicBezTo>
                  <a:cubicBezTo>
                    <a:pt x="412827" y="92525"/>
                    <a:pt x="320413" y="0"/>
                    <a:pt x="206413" y="0"/>
                  </a:cubicBezTo>
                  <a:cubicBezTo>
                    <a:pt x="92414" y="0"/>
                    <a:pt x="0" y="92525"/>
                    <a:pt x="0" y="206660"/>
                  </a:cubicBezTo>
                  <a:cubicBezTo>
                    <a:pt x="0" y="320795"/>
                    <a:pt x="92414" y="413320"/>
                    <a:pt x="206413" y="413320"/>
                  </a:cubicBezTo>
                  <a:close/>
                </a:path>
              </a:pathLst>
            </a:custGeom>
            <a:solidFill>
              <a:srgbClr val="8FBF9D"/>
            </a:solidFill>
            <a:ln w="2946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F650923-E3F5-2EF6-CA48-8ED635ABCA88}"/>
                </a:ext>
              </a:extLst>
            </p:cNvPr>
            <p:cNvSpPr/>
            <p:nvPr/>
          </p:nvSpPr>
          <p:spPr>
            <a:xfrm>
              <a:off x="7293818" y="2175732"/>
              <a:ext cx="471802" cy="472365"/>
            </a:xfrm>
            <a:custGeom>
              <a:avLst/>
              <a:gdLst>
                <a:gd name="connsiteX0" fmla="*/ 235901 w 471802"/>
                <a:gd name="connsiteY0" fmla="*/ 0 h 472365"/>
                <a:gd name="connsiteX1" fmla="*/ 0 w 471802"/>
                <a:gd name="connsiteY1" fmla="*/ 236183 h 472365"/>
                <a:gd name="connsiteX2" fmla="*/ 235901 w 471802"/>
                <a:gd name="connsiteY2" fmla="*/ 472366 h 472365"/>
                <a:gd name="connsiteX3" fmla="*/ 471802 w 471802"/>
                <a:gd name="connsiteY3" fmla="*/ 236183 h 472365"/>
                <a:gd name="connsiteX4" fmla="*/ 235901 w 471802"/>
                <a:gd name="connsiteY4" fmla="*/ 0 h 472365"/>
                <a:gd name="connsiteX5" fmla="*/ 235901 w 471802"/>
                <a:gd name="connsiteY5" fmla="*/ 442843 h 472365"/>
                <a:gd name="connsiteX6" fmla="*/ 29488 w 471802"/>
                <a:gd name="connsiteY6" fmla="*/ 236183 h 472365"/>
                <a:gd name="connsiteX7" fmla="*/ 235901 w 471802"/>
                <a:gd name="connsiteY7" fmla="*/ 29523 h 472365"/>
                <a:gd name="connsiteX8" fmla="*/ 442314 w 471802"/>
                <a:gd name="connsiteY8" fmla="*/ 236183 h 472365"/>
                <a:gd name="connsiteX9" fmla="*/ 235901 w 471802"/>
                <a:gd name="connsiteY9" fmla="*/ 442843 h 4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2365">
                  <a:moveTo>
                    <a:pt x="235901" y="0"/>
                  </a:moveTo>
                  <a:cubicBezTo>
                    <a:pt x="105616" y="0"/>
                    <a:pt x="0" y="105742"/>
                    <a:pt x="0" y="236183"/>
                  </a:cubicBezTo>
                  <a:cubicBezTo>
                    <a:pt x="0" y="366624"/>
                    <a:pt x="105616" y="472366"/>
                    <a:pt x="235901" y="472366"/>
                  </a:cubicBezTo>
                  <a:cubicBezTo>
                    <a:pt x="366186" y="472366"/>
                    <a:pt x="471802" y="366624"/>
                    <a:pt x="471802" y="236183"/>
                  </a:cubicBezTo>
                  <a:cubicBezTo>
                    <a:pt x="471802" y="105742"/>
                    <a:pt x="366186" y="0"/>
                    <a:pt x="235901" y="0"/>
                  </a:cubicBezTo>
                  <a:close/>
                  <a:moveTo>
                    <a:pt x="235901" y="442843"/>
                  </a:moveTo>
                  <a:cubicBezTo>
                    <a:pt x="122085" y="442843"/>
                    <a:pt x="29488" y="350135"/>
                    <a:pt x="29488" y="236183"/>
                  </a:cubicBezTo>
                  <a:cubicBezTo>
                    <a:pt x="29488" y="122230"/>
                    <a:pt x="122085" y="29523"/>
                    <a:pt x="235901" y="29523"/>
                  </a:cubicBezTo>
                  <a:cubicBezTo>
                    <a:pt x="349717" y="29523"/>
                    <a:pt x="442314" y="122230"/>
                    <a:pt x="442314" y="236183"/>
                  </a:cubicBezTo>
                  <a:cubicBezTo>
                    <a:pt x="442314" y="350135"/>
                    <a:pt x="349717" y="442843"/>
                    <a:pt x="235901" y="442843"/>
                  </a:cubicBezTo>
                  <a:close/>
                </a:path>
              </a:pathLst>
            </a:custGeom>
            <a:solidFill>
              <a:srgbClr val="1A781E"/>
            </a:solidFill>
            <a:ln w="2946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42F3EC6A-34A2-98AE-7BF8-F1C0919B8C9F}"/>
                </a:ext>
              </a:extLst>
            </p:cNvPr>
            <p:cNvSpPr/>
            <p:nvPr/>
          </p:nvSpPr>
          <p:spPr>
            <a:xfrm>
              <a:off x="6822016" y="1703367"/>
              <a:ext cx="943604" cy="944731"/>
            </a:xfrm>
            <a:custGeom>
              <a:avLst/>
              <a:gdLst>
                <a:gd name="connsiteX0" fmla="*/ 265389 w 943604"/>
                <a:gd name="connsiteY0" fmla="*/ 0 h 944731"/>
                <a:gd name="connsiteX1" fmla="*/ 29488 w 943604"/>
                <a:gd name="connsiteY1" fmla="*/ 0 h 944731"/>
                <a:gd name="connsiteX2" fmla="*/ 0 w 943604"/>
                <a:gd name="connsiteY2" fmla="*/ 29523 h 944731"/>
                <a:gd name="connsiteX3" fmla="*/ 0 w 943604"/>
                <a:gd name="connsiteY3" fmla="*/ 383797 h 944731"/>
                <a:gd name="connsiteX4" fmla="*/ 29488 w 943604"/>
                <a:gd name="connsiteY4" fmla="*/ 413320 h 944731"/>
                <a:gd name="connsiteX5" fmla="*/ 117951 w 943604"/>
                <a:gd name="connsiteY5" fmla="*/ 413320 h 944731"/>
                <a:gd name="connsiteX6" fmla="*/ 117951 w 943604"/>
                <a:gd name="connsiteY6" fmla="*/ 915208 h 944731"/>
                <a:gd name="connsiteX7" fmla="*/ 147438 w 943604"/>
                <a:gd name="connsiteY7" fmla="*/ 944731 h 944731"/>
                <a:gd name="connsiteX8" fmla="*/ 176926 w 943604"/>
                <a:gd name="connsiteY8" fmla="*/ 915208 h 944731"/>
                <a:gd name="connsiteX9" fmla="*/ 176926 w 943604"/>
                <a:gd name="connsiteY9" fmla="*/ 413320 h 944731"/>
                <a:gd name="connsiteX10" fmla="*/ 265389 w 943604"/>
                <a:gd name="connsiteY10" fmla="*/ 413320 h 944731"/>
                <a:gd name="connsiteX11" fmla="*/ 294876 w 943604"/>
                <a:gd name="connsiteY11" fmla="*/ 383797 h 944731"/>
                <a:gd name="connsiteX12" fmla="*/ 294876 w 943604"/>
                <a:gd name="connsiteY12" fmla="*/ 29523 h 944731"/>
                <a:gd name="connsiteX13" fmla="*/ 265389 w 943604"/>
                <a:gd name="connsiteY13" fmla="*/ 0 h 944731"/>
                <a:gd name="connsiteX14" fmla="*/ 235901 w 943604"/>
                <a:gd name="connsiteY14" fmla="*/ 59046 h 944731"/>
                <a:gd name="connsiteX15" fmla="*/ 235901 w 943604"/>
                <a:gd name="connsiteY15" fmla="*/ 118091 h 944731"/>
                <a:gd name="connsiteX16" fmla="*/ 58975 w 943604"/>
                <a:gd name="connsiteY16" fmla="*/ 118091 h 944731"/>
                <a:gd name="connsiteX17" fmla="*/ 58975 w 943604"/>
                <a:gd name="connsiteY17" fmla="*/ 59046 h 944731"/>
                <a:gd name="connsiteX18" fmla="*/ 235901 w 943604"/>
                <a:gd name="connsiteY18" fmla="*/ 59046 h 944731"/>
                <a:gd name="connsiteX19" fmla="*/ 58975 w 943604"/>
                <a:gd name="connsiteY19" fmla="*/ 354274 h 944731"/>
                <a:gd name="connsiteX20" fmla="*/ 58975 w 943604"/>
                <a:gd name="connsiteY20" fmla="*/ 177137 h 944731"/>
                <a:gd name="connsiteX21" fmla="*/ 117951 w 943604"/>
                <a:gd name="connsiteY21" fmla="*/ 177137 h 944731"/>
                <a:gd name="connsiteX22" fmla="*/ 117951 w 943604"/>
                <a:gd name="connsiteY22" fmla="*/ 236183 h 944731"/>
                <a:gd name="connsiteX23" fmla="*/ 147438 w 943604"/>
                <a:gd name="connsiteY23" fmla="*/ 265706 h 944731"/>
                <a:gd name="connsiteX24" fmla="*/ 176926 w 943604"/>
                <a:gd name="connsiteY24" fmla="*/ 236183 h 944731"/>
                <a:gd name="connsiteX25" fmla="*/ 176926 w 943604"/>
                <a:gd name="connsiteY25" fmla="*/ 177137 h 944731"/>
                <a:gd name="connsiteX26" fmla="*/ 235901 w 943604"/>
                <a:gd name="connsiteY26" fmla="*/ 177137 h 944731"/>
                <a:gd name="connsiteX27" fmla="*/ 235901 w 943604"/>
                <a:gd name="connsiteY27" fmla="*/ 354274 h 944731"/>
                <a:gd name="connsiteX28" fmla="*/ 58975 w 943604"/>
                <a:gd name="connsiteY28" fmla="*/ 354274 h 944731"/>
                <a:gd name="connsiteX29" fmla="*/ 825654 w 943604"/>
                <a:gd name="connsiteY29" fmla="*/ 59046 h 944731"/>
                <a:gd name="connsiteX30" fmla="*/ 353852 w 943604"/>
                <a:gd name="connsiteY30" fmla="*/ 59046 h 944731"/>
                <a:gd name="connsiteX31" fmla="*/ 353852 w 943604"/>
                <a:gd name="connsiteY31" fmla="*/ 0 h 944731"/>
                <a:gd name="connsiteX32" fmla="*/ 825654 w 943604"/>
                <a:gd name="connsiteY32" fmla="*/ 0 h 944731"/>
                <a:gd name="connsiteX33" fmla="*/ 943604 w 943604"/>
                <a:gd name="connsiteY33" fmla="*/ 118091 h 944731"/>
                <a:gd name="connsiteX34" fmla="*/ 943604 w 943604"/>
                <a:gd name="connsiteY34" fmla="*/ 413320 h 944731"/>
                <a:gd name="connsiteX35" fmla="*/ 920014 w 943604"/>
                <a:gd name="connsiteY35" fmla="*/ 483584 h 944731"/>
                <a:gd name="connsiteX36" fmla="*/ 873718 w 943604"/>
                <a:gd name="connsiteY36" fmla="*/ 447271 h 944731"/>
                <a:gd name="connsiteX37" fmla="*/ 884629 w 943604"/>
                <a:gd name="connsiteY37" fmla="*/ 413320 h 944731"/>
                <a:gd name="connsiteX38" fmla="*/ 884629 w 943604"/>
                <a:gd name="connsiteY38" fmla="*/ 118091 h 944731"/>
                <a:gd name="connsiteX39" fmla="*/ 825654 w 943604"/>
                <a:gd name="connsiteY39" fmla="*/ 59046 h 944731"/>
                <a:gd name="connsiteX40" fmla="*/ 454109 w 943604"/>
                <a:gd name="connsiteY40" fmla="*/ 531411 h 944731"/>
                <a:gd name="connsiteX41" fmla="*/ 235901 w 943604"/>
                <a:gd name="connsiteY41" fmla="*/ 531411 h 944731"/>
                <a:gd name="connsiteX42" fmla="*/ 235901 w 943604"/>
                <a:gd name="connsiteY42" fmla="*/ 472366 h 944731"/>
                <a:gd name="connsiteX43" fmla="*/ 507777 w 943604"/>
                <a:gd name="connsiteY43" fmla="*/ 472366 h 944731"/>
                <a:gd name="connsiteX44" fmla="*/ 454109 w 943604"/>
                <a:gd name="connsiteY44" fmla="*/ 531411 h 944731"/>
                <a:gd name="connsiteX45" fmla="*/ 398083 w 943604"/>
                <a:gd name="connsiteY45" fmla="*/ 708548 h 944731"/>
                <a:gd name="connsiteX46" fmla="*/ 324364 w 943604"/>
                <a:gd name="connsiteY46" fmla="*/ 708548 h 944731"/>
                <a:gd name="connsiteX47" fmla="*/ 294876 w 943604"/>
                <a:gd name="connsiteY47" fmla="*/ 679026 h 944731"/>
                <a:gd name="connsiteX48" fmla="*/ 324364 w 943604"/>
                <a:gd name="connsiteY48" fmla="*/ 649503 h 944731"/>
                <a:gd name="connsiteX49" fmla="*/ 383339 w 943604"/>
                <a:gd name="connsiteY49" fmla="*/ 649503 h 944731"/>
                <a:gd name="connsiteX50" fmla="*/ 404275 w 943604"/>
                <a:gd name="connsiteY50" fmla="*/ 646846 h 944731"/>
                <a:gd name="connsiteX51" fmla="*/ 398083 w 943604"/>
                <a:gd name="connsiteY51" fmla="*/ 708548 h 94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43604" h="944731">
                  <a:moveTo>
                    <a:pt x="265389" y="0"/>
                  </a:moveTo>
                  <a:lnTo>
                    <a:pt x="29488" y="0"/>
                  </a:lnTo>
                  <a:cubicBezTo>
                    <a:pt x="13202" y="0"/>
                    <a:pt x="0" y="13217"/>
                    <a:pt x="0" y="29523"/>
                  </a:cubicBezTo>
                  <a:lnTo>
                    <a:pt x="0" y="383797"/>
                  </a:lnTo>
                  <a:cubicBezTo>
                    <a:pt x="0" y="400103"/>
                    <a:pt x="13202" y="413320"/>
                    <a:pt x="29488" y="413320"/>
                  </a:cubicBezTo>
                  <a:lnTo>
                    <a:pt x="117951" y="413320"/>
                  </a:lnTo>
                  <a:lnTo>
                    <a:pt x="117951" y="915208"/>
                  </a:lnTo>
                  <a:cubicBezTo>
                    <a:pt x="117951" y="931514"/>
                    <a:pt x="131152" y="944731"/>
                    <a:pt x="147438" y="944731"/>
                  </a:cubicBezTo>
                  <a:cubicBezTo>
                    <a:pt x="163724" y="944731"/>
                    <a:pt x="176926" y="931514"/>
                    <a:pt x="176926" y="915208"/>
                  </a:cubicBezTo>
                  <a:lnTo>
                    <a:pt x="176926" y="413320"/>
                  </a:lnTo>
                  <a:lnTo>
                    <a:pt x="265389" y="413320"/>
                  </a:lnTo>
                  <a:cubicBezTo>
                    <a:pt x="281675" y="413320"/>
                    <a:pt x="294876" y="400103"/>
                    <a:pt x="294876" y="383797"/>
                  </a:cubicBezTo>
                  <a:lnTo>
                    <a:pt x="294876" y="29523"/>
                  </a:lnTo>
                  <a:cubicBezTo>
                    <a:pt x="294876" y="13217"/>
                    <a:pt x="281675" y="0"/>
                    <a:pt x="265389" y="0"/>
                  </a:cubicBezTo>
                  <a:close/>
                  <a:moveTo>
                    <a:pt x="235901" y="59046"/>
                  </a:moveTo>
                  <a:lnTo>
                    <a:pt x="235901" y="118091"/>
                  </a:lnTo>
                  <a:lnTo>
                    <a:pt x="58975" y="118091"/>
                  </a:lnTo>
                  <a:lnTo>
                    <a:pt x="58975" y="59046"/>
                  </a:lnTo>
                  <a:lnTo>
                    <a:pt x="235901" y="59046"/>
                  </a:lnTo>
                  <a:close/>
                  <a:moveTo>
                    <a:pt x="58975" y="354274"/>
                  </a:moveTo>
                  <a:lnTo>
                    <a:pt x="58975" y="177137"/>
                  </a:lnTo>
                  <a:lnTo>
                    <a:pt x="117951" y="177137"/>
                  </a:lnTo>
                  <a:lnTo>
                    <a:pt x="117951" y="236183"/>
                  </a:lnTo>
                  <a:cubicBezTo>
                    <a:pt x="117951" y="252488"/>
                    <a:pt x="131152" y="265706"/>
                    <a:pt x="147438" y="265706"/>
                  </a:cubicBezTo>
                  <a:cubicBezTo>
                    <a:pt x="163724" y="265706"/>
                    <a:pt x="176926" y="252488"/>
                    <a:pt x="176926" y="236183"/>
                  </a:cubicBezTo>
                  <a:lnTo>
                    <a:pt x="176926" y="177137"/>
                  </a:lnTo>
                  <a:lnTo>
                    <a:pt x="235901" y="177137"/>
                  </a:lnTo>
                  <a:lnTo>
                    <a:pt x="235901" y="354274"/>
                  </a:lnTo>
                  <a:lnTo>
                    <a:pt x="58975" y="354274"/>
                  </a:lnTo>
                  <a:close/>
                  <a:moveTo>
                    <a:pt x="825654" y="59046"/>
                  </a:moveTo>
                  <a:lnTo>
                    <a:pt x="353852" y="59046"/>
                  </a:lnTo>
                  <a:lnTo>
                    <a:pt x="353852" y="0"/>
                  </a:lnTo>
                  <a:lnTo>
                    <a:pt x="825654" y="0"/>
                  </a:lnTo>
                  <a:cubicBezTo>
                    <a:pt x="890795" y="0"/>
                    <a:pt x="943604" y="52872"/>
                    <a:pt x="943604" y="118091"/>
                  </a:cubicBezTo>
                  <a:lnTo>
                    <a:pt x="943604" y="413320"/>
                  </a:lnTo>
                  <a:cubicBezTo>
                    <a:pt x="943604" y="438689"/>
                    <a:pt x="935321" y="463364"/>
                    <a:pt x="920014" y="483584"/>
                  </a:cubicBezTo>
                  <a:cubicBezTo>
                    <a:pt x="905783" y="470021"/>
                    <a:pt x="890279" y="457861"/>
                    <a:pt x="873718" y="447271"/>
                  </a:cubicBezTo>
                  <a:cubicBezTo>
                    <a:pt x="880763" y="437351"/>
                    <a:pt x="884576" y="425492"/>
                    <a:pt x="884629" y="413320"/>
                  </a:cubicBezTo>
                  <a:lnTo>
                    <a:pt x="884629" y="118091"/>
                  </a:lnTo>
                  <a:cubicBezTo>
                    <a:pt x="884629" y="85480"/>
                    <a:pt x="858226" y="59046"/>
                    <a:pt x="825654" y="59046"/>
                  </a:cubicBezTo>
                  <a:close/>
                  <a:moveTo>
                    <a:pt x="454109" y="531411"/>
                  </a:moveTo>
                  <a:lnTo>
                    <a:pt x="235901" y="531411"/>
                  </a:lnTo>
                  <a:lnTo>
                    <a:pt x="235901" y="472366"/>
                  </a:lnTo>
                  <a:lnTo>
                    <a:pt x="507777" y="472366"/>
                  </a:lnTo>
                  <a:cubicBezTo>
                    <a:pt x="487486" y="489716"/>
                    <a:pt x="469455" y="509553"/>
                    <a:pt x="454109" y="531411"/>
                  </a:cubicBezTo>
                  <a:close/>
                  <a:moveTo>
                    <a:pt x="398083" y="708548"/>
                  </a:moveTo>
                  <a:lnTo>
                    <a:pt x="324364" y="708548"/>
                  </a:lnTo>
                  <a:cubicBezTo>
                    <a:pt x="308078" y="708548"/>
                    <a:pt x="294876" y="695331"/>
                    <a:pt x="294876" y="679026"/>
                  </a:cubicBezTo>
                  <a:cubicBezTo>
                    <a:pt x="294876" y="662720"/>
                    <a:pt x="308078" y="649503"/>
                    <a:pt x="324364" y="649503"/>
                  </a:cubicBezTo>
                  <a:lnTo>
                    <a:pt x="383339" y="649503"/>
                  </a:lnTo>
                  <a:cubicBezTo>
                    <a:pt x="390401" y="649512"/>
                    <a:pt x="397437" y="648617"/>
                    <a:pt x="404275" y="646846"/>
                  </a:cubicBezTo>
                  <a:cubicBezTo>
                    <a:pt x="400159" y="667154"/>
                    <a:pt x="398083" y="687826"/>
                    <a:pt x="398083" y="708548"/>
                  </a:cubicBezTo>
                  <a:close/>
                </a:path>
              </a:pathLst>
            </a:custGeom>
            <a:solidFill>
              <a:schemeClr val="tx1"/>
            </a:solidFill>
            <a:ln w="2946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6321598-08DD-BF70-E562-2A567BDD4A0B}"/>
                </a:ext>
              </a:extLst>
            </p:cNvPr>
            <p:cNvSpPr/>
            <p:nvPr/>
          </p:nvSpPr>
          <p:spPr>
            <a:xfrm>
              <a:off x="7367537" y="2293736"/>
              <a:ext cx="309615" cy="236257"/>
            </a:xfrm>
            <a:custGeom>
              <a:avLst/>
              <a:gdLst>
                <a:gd name="connsiteX0" fmla="*/ 301010 w 309615"/>
                <a:gd name="connsiteY0" fmla="*/ 50553 h 236257"/>
                <a:gd name="connsiteX1" fmla="*/ 123975 w 309615"/>
                <a:gd name="connsiteY1" fmla="*/ 227673 h 236257"/>
                <a:gd name="connsiteX2" fmla="*/ 82371 w 309615"/>
                <a:gd name="connsiteY2" fmla="*/ 227673 h 236257"/>
                <a:gd name="connsiteX3" fmla="*/ 8607 w 309615"/>
                <a:gd name="connsiteY3" fmla="*/ 153872 h 236257"/>
                <a:gd name="connsiteX4" fmla="*/ 8607 w 309615"/>
                <a:gd name="connsiteY4" fmla="*/ 111952 h 236257"/>
                <a:gd name="connsiteX5" fmla="*/ 50506 w 309615"/>
                <a:gd name="connsiteY5" fmla="*/ 111952 h 236257"/>
                <a:gd name="connsiteX6" fmla="*/ 103024 w 309615"/>
                <a:gd name="connsiteY6" fmla="*/ 165087 h 236257"/>
                <a:gd name="connsiteX7" fmla="*/ 259108 w 309615"/>
                <a:gd name="connsiteY7" fmla="*/ 8631 h 236257"/>
                <a:gd name="connsiteX8" fmla="*/ 301007 w 309615"/>
                <a:gd name="connsiteY8" fmla="*/ 8631 h 236257"/>
                <a:gd name="connsiteX9" fmla="*/ 301010 w 309615"/>
                <a:gd name="connsiteY9" fmla="*/ 50553 h 236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615" h="236257">
                  <a:moveTo>
                    <a:pt x="301010" y="50553"/>
                  </a:moveTo>
                  <a:lnTo>
                    <a:pt x="123975" y="227673"/>
                  </a:lnTo>
                  <a:cubicBezTo>
                    <a:pt x="112516" y="239119"/>
                    <a:pt x="93927" y="239119"/>
                    <a:pt x="82371" y="227673"/>
                  </a:cubicBezTo>
                  <a:lnTo>
                    <a:pt x="8607" y="153872"/>
                  </a:lnTo>
                  <a:cubicBezTo>
                    <a:pt x="-2872" y="142367"/>
                    <a:pt x="-2866" y="123448"/>
                    <a:pt x="8607" y="111952"/>
                  </a:cubicBezTo>
                  <a:cubicBezTo>
                    <a:pt x="20093" y="100559"/>
                    <a:pt x="39009" y="100553"/>
                    <a:pt x="50506" y="111952"/>
                  </a:cubicBezTo>
                  <a:lnTo>
                    <a:pt x="103024" y="165087"/>
                  </a:lnTo>
                  <a:lnTo>
                    <a:pt x="259108" y="8631"/>
                  </a:lnTo>
                  <a:cubicBezTo>
                    <a:pt x="270605" y="-2880"/>
                    <a:pt x="289521" y="-2874"/>
                    <a:pt x="301007" y="8631"/>
                  </a:cubicBezTo>
                  <a:cubicBezTo>
                    <a:pt x="312480" y="20127"/>
                    <a:pt x="312489" y="39045"/>
                    <a:pt x="301010" y="50553"/>
                  </a:cubicBezTo>
                  <a:close/>
                </a:path>
              </a:pathLst>
            </a:custGeom>
            <a:solidFill>
              <a:srgbClr val="313235"/>
            </a:solidFill>
            <a:ln w="29468" cap="flat">
              <a:noFill/>
              <a:prstDash val="solid"/>
              <a:miter/>
            </a:ln>
          </p:spPr>
          <p:txBody>
            <a:bodyPr rtlCol="0" anchor="ctr"/>
            <a:lstStyle/>
            <a:p>
              <a:endParaRPr lang="en-US"/>
            </a:p>
          </p:txBody>
        </p:sp>
      </p:grpSp>
      <p:grpSp>
        <p:nvGrpSpPr>
          <p:cNvPr id="40" name="Group 39">
            <a:extLst>
              <a:ext uri="{FF2B5EF4-FFF2-40B4-BE49-F238E27FC236}">
                <a16:creationId xmlns:a16="http://schemas.microsoft.com/office/drawing/2014/main" id="{EB0D8C6D-0C2C-9F6D-B097-685D3BC78BF4}"/>
              </a:ext>
            </a:extLst>
          </p:cNvPr>
          <p:cNvGrpSpPr/>
          <p:nvPr/>
        </p:nvGrpSpPr>
        <p:grpSpPr>
          <a:xfrm>
            <a:off x="9574343" y="1703367"/>
            <a:ext cx="943604" cy="943144"/>
            <a:chOff x="9574343" y="1703367"/>
            <a:chExt cx="943604" cy="943144"/>
          </a:xfrm>
        </p:grpSpPr>
        <p:sp>
          <p:nvSpPr>
            <p:cNvPr id="33" name="Freeform 32">
              <a:extLst>
                <a:ext uri="{FF2B5EF4-FFF2-40B4-BE49-F238E27FC236}">
                  <a16:creationId xmlns:a16="http://schemas.microsoft.com/office/drawing/2014/main" id="{7B219571-59D0-DF1C-D37B-D40B066124BE}"/>
                </a:ext>
              </a:extLst>
            </p:cNvPr>
            <p:cNvSpPr/>
            <p:nvPr/>
          </p:nvSpPr>
          <p:spPr>
            <a:xfrm>
              <a:off x="10075632" y="2204412"/>
              <a:ext cx="412826" cy="412625"/>
            </a:xfrm>
            <a:custGeom>
              <a:avLst/>
              <a:gdLst>
                <a:gd name="connsiteX0" fmla="*/ 206413 w 412826"/>
                <a:gd name="connsiteY0" fmla="*/ 412626 h 412625"/>
                <a:gd name="connsiteX1" fmla="*/ 412827 w 412826"/>
                <a:gd name="connsiteY1" fmla="*/ 206313 h 412625"/>
                <a:gd name="connsiteX2" fmla="*/ 206413 w 412826"/>
                <a:gd name="connsiteY2" fmla="*/ 0 h 412625"/>
                <a:gd name="connsiteX3" fmla="*/ 0 w 412826"/>
                <a:gd name="connsiteY3" fmla="*/ 206313 h 412625"/>
                <a:gd name="connsiteX4" fmla="*/ 206413 w 412826"/>
                <a:gd name="connsiteY4" fmla="*/ 412626 h 41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2625">
                  <a:moveTo>
                    <a:pt x="206413" y="412626"/>
                  </a:moveTo>
                  <a:cubicBezTo>
                    <a:pt x="320413" y="412626"/>
                    <a:pt x="412827" y="320256"/>
                    <a:pt x="412827" y="206313"/>
                  </a:cubicBezTo>
                  <a:cubicBezTo>
                    <a:pt x="412827" y="92369"/>
                    <a:pt x="320413" y="0"/>
                    <a:pt x="206413" y="0"/>
                  </a:cubicBezTo>
                  <a:cubicBezTo>
                    <a:pt x="92414" y="0"/>
                    <a:pt x="0" y="92369"/>
                    <a:pt x="0" y="206313"/>
                  </a:cubicBezTo>
                  <a:cubicBezTo>
                    <a:pt x="0" y="320256"/>
                    <a:pt x="92414" y="412626"/>
                    <a:pt x="206413" y="412626"/>
                  </a:cubicBezTo>
                  <a:close/>
                </a:path>
              </a:pathLst>
            </a:custGeom>
            <a:solidFill>
              <a:srgbClr val="B33149"/>
            </a:solidFill>
            <a:ln w="2946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78037DD-EDDC-7481-2D36-03E5717A5507}"/>
                </a:ext>
              </a:extLst>
            </p:cNvPr>
            <p:cNvSpPr/>
            <p:nvPr/>
          </p:nvSpPr>
          <p:spPr>
            <a:xfrm>
              <a:off x="10046145" y="2174939"/>
              <a:ext cx="471802" cy="471572"/>
            </a:xfrm>
            <a:custGeom>
              <a:avLst/>
              <a:gdLst>
                <a:gd name="connsiteX0" fmla="*/ 235901 w 471802"/>
                <a:gd name="connsiteY0" fmla="*/ 0 h 471572"/>
                <a:gd name="connsiteX1" fmla="*/ 0 w 471802"/>
                <a:gd name="connsiteY1" fmla="*/ 235786 h 471572"/>
                <a:gd name="connsiteX2" fmla="*/ 235901 w 471802"/>
                <a:gd name="connsiteY2" fmla="*/ 471572 h 471572"/>
                <a:gd name="connsiteX3" fmla="*/ 471802 w 471802"/>
                <a:gd name="connsiteY3" fmla="*/ 235786 h 471572"/>
                <a:gd name="connsiteX4" fmla="*/ 235901 w 471802"/>
                <a:gd name="connsiteY4" fmla="*/ 0 h 471572"/>
                <a:gd name="connsiteX5" fmla="*/ 235901 w 471802"/>
                <a:gd name="connsiteY5" fmla="*/ 442099 h 471572"/>
                <a:gd name="connsiteX6" fmla="*/ 29488 w 471802"/>
                <a:gd name="connsiteY6" fmla="*/ 235786 h 471572"/>
                <a:gd name="connsiteX7" fmla="*/ 235901 w 471802"/>
                <a:gd name="connsiteY7" fmla="*/ 29473 h 471572"/>
                <a:gd name="connsiteX8" fmla="*/ 442314 w 471802"/>
                <a:gd name="connsiteY8" fmla="*/ 235786 h 471572"/>
                <a:gd name="connsiteX9" fmla="*/ 235901 w 471802"/>
                <a:gd name="connsiteY9" fmla="*/ 442099 h 47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1572">
                  <a:moveTo>
                    <a:pt x="235901" y="0"/>
                  </a:moveTo>
                  <a:cubicBezTo>
                    <a:pt x="105616" y="0"/>
                    <a:pt x="0" y="105564"/>
                    <a:pt x="0" y="235786"/>
                  </a:cubicBezTo>
                  <a:cubicBezTo>
                    <a:pt x="0" y="366008"/>
                    <a:pt x="105616" y="471572"/>
                    <a:pt x="235901" y="471572"/>
                  </a:cubicBezTo>
                  <a:cubicBezTo>
                    <a:pt x="366186" y="471572"/>
                    <a:pt x="471802" y="366008"/>
                    <a:pt x="471802" y="235786"/>
                  </a:cubicBezTo>
                  <a:cubicBezTo>
                    <a:pt x="471802" y="105564"/>
                    <a:pt x="366186" y="0"/>
                    <a:pt x="235901" y="0"/>
                  </a:cubicBezTo>
                  <a:close/>
                  <a:moveTo>
                    <a:pt x="235901" y="442099"/>
                  </a:moveTo>
                  <a:cubicBezTo>
                    <a:pt x="122085" y="442099"/>
                    <a:pt x="29488" y="349547"/>
                    <a:pt x="29488" y="235786"/>
                  </a:cubicBezTo>
                  <a:cubicBezTo>
                    <a:pt x="29488" y="122025"/>
                    <a:pt x="122085" y="29473"/>
                    <a:pt x="235901" y="29473"/>
                  </a:cubicBezTo>
                  <a:cubicBezTo>
                    <a:pt x="349717" y="29473"/>
                    <a:pt x="442314" y="122025"/>
                    <a:pt x="442314" y="235786"/>
                  </a:cubicBezTo>
                  <a:cubicBezTo>
                    <a:pt x="442314" y="349547"/>
                    <a:pt x="349717" y="442099"/>
                    <a:pt x="235901" y="442099"/>
                  </a:cubicBezTo>
                  <a:close/>
                </a:path>
              </a:pathLst>
            </a:custGeom>
            <a:solidFill>
              <a:srgbClr val="8C2035"/>
            </a:solidFill>
            <a:ln w="2946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D910C9EF-DDA2-A107-F675-EA09B5186806}"/>
                </a:ext>
              </a:extLst>
            </p:cNvPr>
            <p:cNvSpPr/>
            <p:nvPr/>
          </p:nvSpPr>
          <p:spPr>
            <a:xfrm>
              <a:off x="9574343" y="1703367"/>
              <a:ext cx="943604" cy="943144"/>
            </a:xfrm>
            <a:custGeom>
              <a:avLst/>
              <a:gdLst>
                <a:gd name="connsiteX0" fmla="*/ 825654 w 943604"/>
                <a:gd name="connsiteY0" fmla="*/ 58947 h 943144"/>
                <a:gd name="connsiteX1" fmla="*/ 353852 w 943604"/>
                <a:gd name="connsiteY1" fmla="*/ 58947 h 943144"/>
                <a:gd name="connsiteX2" fmla="*/ 353852 w 943604"/>
                <a:gd name="connsiteY2" fmla="*/ 0 h 943144"/>
                <a:gd name="connsiteX3" fmla="*/ 825654 w 943604"/>
                <a:gd name="connsiteY3" fmla="*/ 0 h 943144"/>
                <a:gd name="connsiteX4" fmla="*/ 943604 w 943604"/>
                <a:gd name="connsiteY4" fmla="*/ 117893 h 943144"/>
                <a:gd name="connsiteX5" fmla="*/ 943604 w 943604"/>
                <a:gd name="connsiteY5" fmla="*/ 412626 h 943144"/>
                <a:gd name="connsiteX6" fmla="*/ 920014 w 943604"/>
                <a:gd name="connsiteY6" fmla="*/ 482772 h 943144"/>
                <a:gd name="connsiteX7" fmla="*/ 873718 w 943604"/>
                <a:gd name="connsiteY7" fmla="*/ 446520 h 943144"/>
                <a:gd name="connsiteX8" fmla="*/ 884629 w 943604"/>
                <a:gd name="connsiteY8" fmla="*/ 412626 h 943144"/>
                <a:gd name="connsiteX9" fmla="*/ 884629 w 943604"/>
                <a:gd name="connsiteY9" fmla="*/ 117893 h 943144"/>
                <a:gd name="connsiteX10" fmla="*/ 825654 w 943604"/>
                <a:gd name="connsiteY10" fmla="*/ 58947 h 943144"/>
                <a:gd name="connsiteX11" fmla="*/ 507777 w 943604"/>
                <a:gd name="connsiteY11" fmla="*/ 471572 h 943144"/>
                <a:gd name="connsiteX12" fmla="*/ 235901 w 943604"/>
                <a:gd name="connsiteY12" fmla="*/ 471572 h 943144"/>
                <a:gd name="connsiteX13" fmla="*/ 235901 w 943604"/>
                <a:gd name="connsiteY13" fmla="*/ 530519 h 943144"/>
                <a:gd name="connsiteX14" fmla="*/ 454109 w 943604"/>
                <a:gd name="connsiteY14" fmla="*/ 530519 h 943144"/>
                <a:gd name="connsiteX15" fmla="*/ 507777 w 943604"/>
                <a:gd name="connsiteY15" fmla="*/ 471572 h 943144"/>
                <a:gd name="connsiteX16" fmla="*/ 404275 w 943604"/>
                <a:gd name="connsiteY16" fmla="*/ 645759 h 943144"/>
                <a:gd name="connsiteX17" fmla="*/ 383339 w 943604"/>
                <a:gd name="connsiteY17" fmla="*/ 648412 h 943144"/>
                <a:gd name="connsiteX18" fmla="*/ 324364 w 943604"/>
                <a:gd name="connsiteY18" fmla="*/ 648412 h 943144"/>
                <a:gd name="connsiteX19" fmla="*/ 294876 w 943604"/>
                <a:gd name="connsiteY19" fmla="*/ 677885 h 943144"/>
                <a:gd name="connsiteX20" fmla="*/ 324364 w 943604"/>
                <a:gd name="connsiteY20" fmla="*/ 707358 h 943144"/>
                <a:gd name="connsiteX21" fmla="*/ 398083 w 943604"/>
                <a:gd name="connsiteY21" fmla="*/ 707358 h 943144"/>
                <a:gd name="connsiteX22" fmla="*/ 404275 w 943604"/>
                <a:gd name="connsiteY22" fmla="*/ 645759 h 943144"/>
                <a:gd name="connsiteX23" fmla="*/ 265389 w 943604"/>
                <a:gd name="connsiteY23" fmla="*/ 412626 h 943144"/>
                <a:gd name="connsiteX24" fmla="*/ 176926 w 943604"/>
                <a:gd name="connsiteY24" fmla="*/ 412626 h 943144"/>
                <a:gd name="connsiteX25" fmla="*/ 176926 w 943604"/>
                <a:gd name="connsiteY25" fmla="*/ 913671 h 943144"/>
                <a:gd name="connsiteX26" fmla="*/ 147438 w 943604"/>
                <a:gd name="connsiteY26" fmla="*/ 943144 h 943144"/>
                <a:gd name="connsiteX27" fmla="*/ 117951 w 943604"/>
                <a:gd name="connsiteY27" fmla="*/ 913671 h 943144"/>
                <a:gd name="connsiteX28" fmla="*/ 117951 w 943604"/>
                <a:gd name="connsiteY28" fmla="*/ 412626 h 943144"/>
                <a:gd name="connsiteX29" fmla="*/ 29488 w 943604"/>
                <a:gd name="connsiteY29" fmla="*/ 412626 h 943144"/>
                <a:gd name="connsiteX30" fmla="*/ 0 w 943604"/>
                <a:gd name="connsiteY30" fmla="*/ 383152 h 943144"/>
                <a:gd name="connsiteX31" fmla="*/ 0 w 943604"/>
                <a:gd name="connsiteY31" fmla="*/ 29473 h 943144"/>
                <a:gd name="connsiteX32" fmla="*/ 29488 w 943604"/>
                <a:gd name="connsiteY32" fmla="*/ 0 h 943144"/>
                <a:gd name="connsiteX33" fmla="*/ 265389 w 943604"/>
                <a:gd name="connsiteY33" fmla="*/ 0 h 943144"/>
                <a:gd name="connsiteX34" fmla="*/ 294876 w 943604"/>
                <a:gd name="connsiteY34" fmla="*/ 29473 h 943144"/>
                <a:gd name="connsiteX35" fmla="*/ 294876 w 943604"/>
                <a:gd name="connsiteY35" fmla="*/ 383152 h 943144"/>
                <a:gd name="connsiteX36" fmla="*/ 265389 w 943604"/>
                <a:gd name="connsiteY36" fmla="*/ 412626 h 943144"/>
                <a:gd name="connsiteX37" fmla="*/ 235901 w 943604"/>
                <a:gd name="connsiteY37" fmla="*/ 176840 h 943144"/>
                <a:gd name="connsiteX38" fmla="*/ 176926 w 943604"/>
                <a:gd name="connsiteY38" fmla="*/ 176840 h 943144"/>
                <a:gd name="connsiteX39" fmla="*/ 176926 w 943604"/>
                <a:gd name="connsiteY39" fmla="*/ 235786 h 943144"/>
                <a:gd name="connsiteX40" fmla="*/ 147438 w 943604"/>
                <a:gd name="connsiteY40" fmla="*/ 265259 h 943144"/>
                <a:gd name="connsiteX41" fmla="*/ 117951 w 943604"/>
                <a:gd name="connsiteY41" fmla="*/ 235786 h 943144"/>
                <a:gd name="connsiteX42" fmla="*/ 117951 w 943604"/>
                <a:gd name="connsiteY42" fmla="*/ 176840 h 943144"/>
                <a:gd name="connsiteX43" fmla="*/ 58975 w 943604"/>
                <a:gd name="connsiteY43" fmla="*/ 176840 h 943144"/>
                <a:gd name="connsiteX44" fmla="*/ 58975 w 943604"/>
                <a:gd name="connsiteY44" fmla="*/ 353679 h 943144"/>
                <a:gd name="connsiteX45" fmla="*/ 235901 w 943604"/>
                <a:gd name="connsiteY45" fmla="*/ 353679 h 943144"/>
                <a:gd name="connsiteX46" fmla="*/ 235901 w 943604"/>
                <a:gd name="connsiteY46" fmla="*/ 176840 h 943144"/>
                <a:gd name="connsiteX47" fmla="*/ 235901 w 943604"/>
                <a:gd name="connsiteY47" fmla="*/ 58947 h 943144"/>
                <a:gd name="connsiteX48" fmla="*/ 58975 w 943604"/>
                <a:gd name="connsiteY48" fmla="*/ 58947 h 943144"/>
                <a:gd name="connsiteX49" fmla="*/ 58975 w 943604"/>
                <a:gd name="connsiteY49" fmla="*/ 117893 h 943144"/>
                <a:gd name="connsiteX50" fmla="*/ 235901 w 943604"/>
                <a:gd name="connsiteY50" fmla="*/ 117893 h 943144"/>
                <a:gd name="connsiteX51" fmla="*/ 235901 w 943604"/>
                <a:gd name="connsiteY51" fmla="*/ 58947 h 94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43604" h="943144">
                  <a:moveTo>
                    <a:pt x="825654" y="58947"/>
                  </a:moveTo>
                  <a:lnTo>
                    <a:pt x="353852" y="58947"/>
                  </a:lnTo>
                  <a:lnTo>
                    <a:pt x="353852" y="0"/>
                  </a:lnTo>
                  <a:lnTo>
                    <a:pt x="825654" y="0"/>
                  </a:lnTo>
                  <a:cubicBezTo>
                    <a:pt x="890795" y="0"/>
                    <a:pt x="943604" y="52784"/>
                    <a:pt x="943604" y="117893"/>
                  </a:cubicBezTo>
                  <a:lnTo>
                    <a:pt x="943604" y="412626"/>
                  </a:lnTo>
                  <a:cubicBezTo>
                    <a:pt x="943477" y="437931"/>
                    <a:pt x="935206" y="462527"/>
                    <a:pt x="920014" y="482772"/>
                  </a:cubicBezTo>
                  <a:cubicBezTo>
                    <a:pt x="905783" y="469232"/>
                    <a:pt x="890279" y="457092"/>
                    <a:pt x="873718" y="446520"/>
                  </a:cubicBezTo>
                  <a:cubicBezTo>
                    <a:pt x="880763" y="436617"/>
                    <a:pt x="884576" y="424777"/>
                    <a:pt x="884629" y="412626"/>
                  </a:cubicBezTo>
                  <a:lnTo>
                    <a:pt x="884629" y="117893"/>
                  </a:lnTo>
                  <a:cubicBezTo>
                    <a:pt x="884629" y="85337"/>
                    <a:pt x="858226" y="58947"/>
                    <a:pt x="825654" y="58947"/>
                  </a:cubicBezTo>
                  <a:close/>
                  <a:moveTo>
                    <a:pt x="507777" y="471572"/>
                  </a:moveTo>
                  <a:lnTo>
                    <a:pt x="235901" y="471572"/>
                  </a:lnTo>
                  <a:lnTo>
                    <a:pt x="235901" y="530519"/>
                  </a:lnTo>
                  <a:lnTo>
                    <a:pt x="454109" y="530519"/>
                  </a:lnTo>
                  <a:cubicBezTo>
                    <a:pt x="469455" y="508699"/>
                    <a:pt x="487486" y="488893"/>
                    <a:pt x="507777" y="471572"/>
                  </a:cubicBezTo>
                  <a:close/>
                  <a:moveTo>
                    <a:pt x="404275" y="645759"/>
                  </a:moveTo>
                  <a:cubicBezTo>
                    <a:pt x="397414" y="647401"/>
                    <a:pt x="390393" y="648291"/>
                    <a:pt x="383339" y="648412"/>
                  </a:cubicBezTo>
                  <a:lnTo>
                    <a:pt x="324364" y="648412"/>
                  </a:lnTo>
                  <a:cubicBezTo>
                    <a:pt x="308187" y="648412"/>
                    <a:pt x="294876" y="661716"/>
                    <a:pt x="294876" y="677885"/>
                  </a:cubicBezTo>
                  <a:cubicBezTo>
                    <a:pt x="294876" y="694054"/>
                    <a:pt x="308187" y="707358"/>
                    <a:pt x="324364" y="707358"/>
                  </a:cubicBezTo>
                  <a:lnTo>
                    <a:pt x="398083" y="707358"/>
                  </a:lnTo>
                  <a:cubicBezTo>
                    <a:pt x="398024" y="686668"/>
                    <a:pt x="400100" y="666025"/>
                    <a:pt x="404275" y="645759"/>
                  </a:cubicBezTo>
                  <a:close/>
                  <a:moveTo>
                    <a:pt x="265389" y="412626"/>
                  </a:moveTo>
                  <a:lnTo>
                    <a:pt x="176926" y="412626"/>
                  </a:lnTo>
                  <a:lnTo>
                    <a:pt x="176926" y="913671"/>
                  </a:lnTo>
                  <a:cubicBezTo>
                    <a:pt x="176926" y="929949"/>
                    <a:pt x="163724" y="943144"/>
                    <a:pt x="147438" y="943144"/>
                  </a:cubicBezTo>
                  <a:cubicBezTo>
                    <a:pt x="131152" y="943144"/>
                    <a:pt x="117951" y="929949"/>
                    <a:pt x="117951" y="913671"/>
                  </a:cubicBezTo>
                  <a:lnTo>
                    <a:pt x="117951" y="412626"/>
                  </a:lnTo>
                  <a:lnTo>
                    <a:pt x="29488" y="412626"/>
                  </a:lnTo>
                  <a:cubicBezTo>
                    <a:pt x="13202" y="412626"/>
                    <a:pt x="0" y="399430"/>
                    <a:pt x="0" y="383152"/>
                  </a:cubicBezTo>
                  <a:lnTo>
                    <a:pt x="0" y="29473"/>
                  </a:lnTo>
                  <a:cubicBezTo>
                    <a:pt x="0" y="13195"/>
                    <a:pt x="13202" y="0"/>
                    <a:pt x="29488" y="0"/>
                  </a:cubicBezTo>
                  <a:lnTo>
                    <a:pt x="265389" y="0"/>
                  </a:lnTo>
                  <a:cubicBezTo>
                    <a:pt x="281675" y="0"/>
                    <a:pt x="294876" y="13195"/>
                    <a:pt x="294876" y="29473"/>
                  </a:cubicBezTo>
                  <a:lnTo>
                    <a:pt x="294876" y="383152"/>
                  </a:lnTo>
                  <a:cubicBezTo>
                    <a:pt x="294876" y="399430"/>
                    <a:pt x="281675" y="412626"/>
                    <a:pt x="265389" y="412626"/>
                  </a:cubicBezTo>
                  <a:close/>
                  <a:moveTo>
                    <a:pt x="235901" y="176840"/>
                  </a:moveTo>
                  <a:lnTo>
                    <a:pt x="176926" y="176840"/>
                  </a:lnTo>
                  <a:lnTo>
                    <a:pt x="176926" y="235786"/>
                  </a:lnTo>
                  <a:cubicBezTo>
                    <a:pt x="176926" y="252064"/>
                    <a:pt x="163724" y="265259"/>
                    <a:pt x="147438" y="265259"/>
                  </a:cubicBezTo>
                  <a:cubicBezTo>
                    <a:pt x="131152" y="265259"/>
                    <a:pt x="117951" y="252064"/>
                    <a:pt x="117951" y="235786"/>
                  </a:cubicBezTo>
                  <a:lnTo>
                    <a:pt x="117951" y="176840"/>
                  </a:lnTo>
                  <a:lnTo>
                    <a:pt x="58975" y="176840"/>
                  </a:lnTo>
                  <a:lnTo>
                    <a:pt x="58975" y="353679"/>
                  </a:lnTo>
                  <a:lnTo>
                    <a:pt x="235901" y="353679"/>
                  </a:lnTo>
                  <a:lnTo>
                    <a:pt x="235901" y="176840"/>
                  </a:lnTo>
                  <a:close/>
                  <a:moveTo>
                    <a:pt x="235901" y="58947"/>
                  </a:moveTo>
                  <a:lnTo>
                    <a:pt x="58975" y="58947"/>
                  </a:lnTo>
                  <a:lnTo>
                    <a:pt x="58975" y="117893"/>
                  </a:lnTo>
                  <a:lnTo>
                    <a:pt x="235901" y="117893"/>
                  </a:lnTo>
                  <a:lnTo>
                    <a:pt x="235901" y="58947"/>
                  </a:lnTo>
                  <a:close/>
                </a:path>
              </a:pathLst>
            </a:custGeom>
            <a:solidFill>
              <a:schemeClr val="tx1"/>
            </a:solidFill>
            <a:ln w="2946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A6ED9BC-ED1E-469C-4B57-2093AE31AFC9}"/>
                </a:ext>
              </a:extLst>
            </p:cNvPr>
            <p:cNvSpPr/>
            <p:nvPr/>
          </p:nvSpPr>
          <p:spPr>
            <a:xfrm>
              <a:off x="10149352" y="2278096"/>
              <a:ext cx="265387" cy="265259"/>
            </a:xfrm>
            <a:custGeom>
              <a:avLst/>
              <a:gdLst>
                <a:gd name="connsiteX0" fmla="*/ 256678 w 265387"/>
                <a:gd name="connsiteY0" fmla="*/ 214744 h 265259"/>
                <a:gd name="connsiteX1" fmla="*/ 256678 w 265387"/>
                <a:gd name="connsiteY1" fmla="*/ 256552 h 265259"/>
                <a:gd name="connsiteX2" fmla="*/ 215029 w 265387"/>
                <a:gd name="connsiteY2" fmla="*/ 256723 h 265259"/>
                <a:gd name="connsiteX3" fmla="*/ 132694 w 265387"/>
                <a:gd name="connsiteY3" fmla="*/ 174118 h 265259"/>
                <a:gd name="connsiteX4" fmla="*/ 50530 w 265387"/>
                <a:gd name="connsiteY4" fmla="*/ 256552 h 265259"/>
                <a:gd name="connsiteX5" fmla="*/ 8710 w 265387"/>
                <a:gd name="connsiteY5" fmla="*/ 256552 h 265259"/>
                <a:gd name="connsiteX6" fmla="*/ 8710 w 265387"/>
                <a:gd name="connsiteY6" fmla="*/ 214744 h 265259"/>
                <a:gd name="connsiteX7" fmla="*/ 91169 w 265387"/>
                <a:gd name="connsiteY7" fmla="*/ 132605 h 265259"/>
                <a:gd name="connsiteX8" fmla="*/ 8710 w 265387"/>
                <a:gd name="connsiteY8" fmla="*/ 50466 h 265259"/>
                <a:gd name="connsiteX9" fmla="*/ 8710 w 265387"/>
                <a:gd name="connsiteY9" fmla="*/ 8659 h 265259"/>
                <a:gd name="connsiteX10" fmla="*/ 50530 w 265387"/>
                <a:gd name="connsiteY10" fmla="*/ 8659 h 265259"/>
                <a:gd name="connsiteX11" fmla="*/ 132694 w 265387"/>
                <a:gd name="connsiteY11" fmla="*/ 91092 h 265259"/>
                <a:gd name="connsiteX12" fmla="*/ 214858 w 265387"/>
                <a:gd name="connsiteY12" fmla="*/ 8659 h 265259"/>
                <a:gd name="connsiteX13" fmla="*/ 256678 w 265387"/>
                <a:gd name="connsiteY13" fmla="*/ 8659 h 265259"/>
                <a:gd name="connsiteX14" fmla="*/ 256678 w 265387"/>
                <a:gd name="connsiteY14" fmla="*/ 50466 h 265259"/>
                <a:gd name="connsiteX15" fmla="*/ 174218 w 265387"/>
                <a:gd name="connsiteY15" fmla="*/ 132605 h 265259"/>
                <a:gd name="connsiteX16" fmla="*/ 256678 w 265387"/>
                <a:gd name="connsiteY16" fmla="*/ 214744 h 26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5387" h="265259">
                  <a:moveTo>
                    <a:pt x="256678" y="214744"/>
                  </a:moveTo>
                  <a:cubicBezTo>
                    <a:pt x="268346" y="226251"/>
                    <a:pt x="268237" y="245037"/>
                    <a:pt x="256678" y="256552"/>
                  </a:cubicBezTo>
                  <a:cubicBezTo>
                    <a:pt x="245204" y="267979"/>
                    <a:pt x="226568" y="268185"/>
                    <a:pt x="215029" y="256723"/>
                  </a:cubicBezTo>
                  <a:cubicBezTo>
                    <a:pt x="187449" y="229322"/>
                    <a:pt x="160138" y="201652"/>
                    <a:pt x="132694" y="174118"/>
                  </a:cubicBezTo>
                  <a:lnTo>
                    <a:pt x="50530" y="256552"/>
                  </a:lnTo>
                  <a:cubicBezTo>
                    <a:pt x="39056" y="268162"/>
                    <a:pt x="20181" y="268162"/>
                    <a:pt x="8710" y="256552"/>
                  </a:cubicBezTo>
                  <a:cubicBezTo>
                    <a:pt x="-2905" y="245087"/>
                    <a:pt x="-2902" y="226212"/>
                    <a:pt x="8710" y="214744"/>
                  </a:cubicBezTo>
                  <a:lnTo>
                    <a:pt x="91169" y="132605"/>
                  </a:lnTo>
                  <a:lnTo>
                    <a:pt x="8710" y="50466"/>
                  </a:lnTo>
                  <a:cubicBezTo>
                    <a:pt x="-2902" y="38925"/>
                    <a:pt x="-2902" y="20206"/>
                    <a:pt x="8710" y="8659"/>
                  </a:cubicBezTo>
                  <a:cubicBezTo>
                    <a:pt x="20258" y="-2886"/>
                    <a:pt x="38979" y="-2883"/>
                    <a:pt x="50530" y="8659"/>
                  </a:cubicBezTo>
                  <a:lnTo>
                    <a:pt x="132694" y="91092"/>
                  </a:lnTo>
                  <a:lnTo>
                    <a:pt x="214858" y="8659"/>
                  </a:lnTo>
                  <a:cubicBezTo>
                    <a:pt x="226406" y="-2904"/>
                    <a:pt x="245095" y="-2868"/>
                    <a:pt x="256678" y="8659"/>
                  </a:cubicBezTo>
                  <a:cubicBezTo>
                    <a:pt x="268284" y="20209"/>
                    <a:pt x="268290" y="38919"/>
                    <a:pt x="256678" y="50466"/>
                  </a:cubicBezTo>
                  <a:lnTo>
                    <a:pt x="174218" y="132605"/>
                  </a:lnTo>
                  <a:lnTo>
                    <a:pt x="256678" y="214744"/>
                  </a:lnTo>
                  <a:close/>
                </a:path>
              </a:pathLst>
            </a:custGeom>
            <a:solidFill>
              <a:srgbClr val="F9F9FA"/>
            </a:solidFill>
            <a:ln w="29468" cap="flat">
              <a:noFill/>
              <a:prstDash val="solid"/>
              <a:miter/>
            </a:ln>
          </p:spPr>
          <p:txBody>
            <a:bodyPr rtlCol="0" anchor="ctr"/>
            <a:lstStyle/>
            <a:p>
              <a:endParaRPr lang="en-US"/>
            </a:p>
          </p:txBody>
        </p:sp>
      </p:grpSp>
      <p:pic>
        <p:nvPicPr>
          <p:cNvPr id="119" name="Picture Placeholder 118">
            <a:extLst>
              <a:ext uri="{FF2B5EF4-FFF2-40B4-BE49-F238E27FC236}">
                <a16:creationId xmlns:a16="http://schemas.microsoft.com/office/drawing/2014/main" id="{51CCB417-C2BD-31FD-BB80-07FC4086EA1E}"/>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p:pic>
      <p:pic>
        <p:nvPicPr>
          <p:cNvPr id="5" name="Picture Placeholder 4">
            <a:extLst>
              <a:ext uri="{FF2B5EF4-FFF2-40B4-BE49-F238E27FC236}">
                <a16:creationId xmlns:a16="http://schemas.microsoft.com/office/drawing/2014/main" id="{96464174-0C37-2AE0-F715-B3FDA61D49DF}"/>
              </a:ext>
            </a:extLst>
          </p:cNvPr>
          <p:cNvPicPr>
            <a:picLocks noGrp="1" noChangeAspect="1"/>
          </p:cNvPicPr>
          <p:nvPr>
            <p:ph type="pic" sz="quarter" idx="18"/>
          </p:nvPr>
        </p:nvPicPr>
        <p:blipFill>
          <a:blip>
            <a:extLst>
              <a:ext uri="{96DAC541-7B7A-43D3-8B79-37D633B846F1}">
                <asvg:svgBlip xmlns:asvg="http://schemas.microsoft.com/office/drawing/2016/SVG/main" r:embed="rId5"/>
              </a:ext>
            </a:extLst>
          </a:blip>
          <a:srcRect t="84" b="84"/>
          <a:stretch/>
        </p:blipFill>
        <p:spPr/>
      </p:pic>
      <p:pic>
        <p:nvPicPr>
          <p:cNvPr id="147" name="Picture Placeholder 146">
            <a:extLst>
              <a:ext uri="{FF2B5EF4-FFF2-40B4-BE49-F238E27FC236}">
                <a16:creationId xmlns:a16="http://schemas.microsoft.com/office/drawing/2014/main" id="{48A0C719-410C-919C-952F-2466D451F4F6}"/>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197" name="Picture Placeholder 196">
            <a:extLst>
              <a:ext uri="{FF2B5EF4-FFF2-40B4-BE49-F238E27FC236}">
                <a16:creationId xmlns:a16="http://schemas.microsoft.com/office/drawing/2014/main" id="{A724BB1C-4712-86BD-6BB9-ECCADE62490D}"/>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199" name="Picture Placeholder 198">
            <a:extLst>
              <a:ext uri="{FF2B5EF4-FFF2-40B4-BE49-F238E27FC236}">
                <a16:creationId xmlns:a16="http://schemas.microsoft.com/office/drawing/2014/main" id="{5B1A1EA4-7505-2169-4536-4D6E8D916F37}"/>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p:blipFill>
        <p:spPr/>
      </p:pic>
      <p:pic>
        <p:nvPicPr>
          <p:cNvPr id="201" name="Picture Placeholder 200">
            <a:extLst>
              <a:ext uri="{FF2B5EF4-FFF2-40B4-BE49-F238E27FC236}">
                <a16:creationId xmlns:a16="http://schemas.microsoft.com/office/drawing/2014/main" id="{51F5290B-4E4F-4704-0576-6DB05D585507}"/>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p:pic>
      <p:pic>
        <p:nvPicPr>
          <p:cNvPr id="203" name="Picture Placeholder 202">
            <a:extLst>
              <a:ext uri="{FF2B5EF4-FFF2-40B4-BE49-F238E27FC236}">
                <a16:creationId xmlns:a16="http://schemas.microsoft.com/office/drawing/2014/main" id="{CEF14BA7-5FFC-D277-208F-841B960E01AC}"/>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p:pic>
      <p:pic>
        <p:nvPicPr>
          <p:cNvPr id="205" name="Picture Placeholder 204">
            <a:extLst>
              <a:ext uri="{FF2B5EF4-FFF2-40B4-BE49-F238E27FC236}">
                <a16:creationId xmlns:a16="http://schemas.microsoft.com/office/drawing/2014/main" id="{00F7B4B6-DE10-6F75-A33D-22961382DCF0}"/>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p:blipFill>
        <p:spPr/>
      </p:pic>
      <p:pic>
        <p:nvPicPr>
          <p:cNvPr id="207" name="Picture Placeholder 206">
            <a:extLst>
              <a:ext uri="{FF2B5EF4-FFF2-40B4-BE49-F238E27FC236}">
                <a16:creationId xmlns:a16="http://schemas.microsoft.com/office/drawing/2014/main" id="{251163FB-8CF4-B691-360B-4B4F4169AA88}"/>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209" name="Picture Placeholder 208">
            <a:extLst>
              <a:ext uri="{FF2B5EF4-FFF2-40B4-BE49-F238E27FC236}">
                <a16:creationId xmlns:a16="http://schemas.microsoft.com/office/drawing/2014/main" id="{F6F0983F-1B42-4515-707A-ECF405E2B886}"/>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p:pic>
      <p:pic>
        <p:nvPicPr>
          <p:cNvPr id="211" name="Picture Placeholder 210">
            <a:extLst>
              <a:ext uri="{FF2B5EF4-FFF2-40B4-BE49-F238E27FC236}">
                <a16:creationId xmlns:a16="http://schemas.microsoft.com/office/drawing/2014/main" id="{C6DC5E2E-E150-E941-03BB-70F613F2F81D}"/>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p:blipFill>
        <p:spPr/>
      </p:pic>
      <p:pic>
        <p:nvPicPr>
          <p:cNvPr id="213" name="Picture Placeholder 212">
            <a:extLst>
              <a:ext uri="{FF2B5EF4-FFF2-40B4-BE49-F238E27FC236}">
                <a16:creationId xmlns:a16="http://schemas.microsoft.com/office/drawing/2014/main" id="{F9ADC3AD-4C5A-68DC-63D0-70BC3E1F8F3C}"/>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p:pic>
      <p:pic>
        <p:nvPicPr>
          <p:cNvPr id="215" name="Picture Placeholder 214">
            <a:extLst>
              <a:ext uri="{FF2B5EF4-FFF2-40B4-BE49-F238E27FC236}">
                <a16:creationId xmlns:a16="http://schemas.microsoft.com/office/drawing/2014/main" id="{D94899AE-0AC1-FCF7-CCBB-1B4B2DB843E6}"/>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p:pic>
      <p:pic>
        <p:nvPicPr>
          <p:cNvPr id="217" name="Picture Placeholder 216">
            <a:extLst>
              <a:ext uri="{FF2B5EF4-FFF2-40B4-BE49-F238E27FC236}">
                <a16:creationId xmlns:a16="http://schemas.microsoft.com/office/drawing/2014/main" id="{69F69A5B-4F97-ED53-D519-3C1580FF653B}"/>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p:blipFill>
        <p:spPr/>
      </p:pic>
      <p:sp>
        <p:nvSpPr>
          <p:cNvPr id="34" name="object 2">
            <a:extLst>
              <a:ext uri="{FF2B5EF4-FFF2-40B4-BE49-F238E27FC236}">
                <a16:creationId xmlns:a16="http://schemas.microsoft.com/office/drawing/2014/main" id="{19A71923-400B-B246-1C06-414A1EC30FFB}"/>
              </a:ext>
            </a:extLst>
          </p:cNvPr>
          <p:cNvSpPr txBox="1"/>
          <p:nvPr/>
        </p:nvSpPr>
        <p:spPr>
          <a:xfrm>
            <a:off x="9359900" y="1006475"/>
            <a:ext cx="13423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Lan </a:t>
            </a:r>
            <a:r>
              <a:rPr sz="1400" spc="-10" dirty="0">
                <a:latin typeface="Source Sans Pro"/>
                <a:cs typeface="Source Sans Pro"/>
              </a:rPr>
              <a:t>Disconnected</a:t>
            </a:r>
            <a:endParaRPr sz="1400" dirty="0">
              <a:latin typeface="Source Sans Pro"/>
              <a:cs typeface="Source Sans Pro"/>
            </a:endParaRPr>
          </a:p>
        </p:txBody>
      </p:sp>
      <p:sp>
        <p:nvSpPr>
          <p:cNvPr id="36" name="object 3">
            <a:extLst>
              <a:ext uri="{FF2B5EF4-FFF2-40B4-BE49-F238E27FC236}">
                <a16:creationId xmlns:a16="http://schemas.microsoft.com/office/drawing/2014/main" id="{2AAFAA98-9153-73B6-9195-0795D6B93F92}"/>
              </a:ext>
            </a:extLst>
          </p:cNvPr>
          <p:cNvSpPr txBox="1"/>
          <p:nvPr/>
        </p:nvSpPr>
        <p:spPr>
          <a:xfrm>
            <a:off x="12399035" y="1006475"/>
            <a:ext cx="7842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Landmark</a:t>
            </a:r>
            <a:endParaRPr sz="1400" dirty="0">
              <a:latin typeface="Source Sans Pro"/>
              <a:cs typeface="Source Sans Pro"/>
            </a:endParaRPr>
          </a:p>
        </p:txBody>
      </p:sp>
      <p:sp>
        <p:nvSpPr>
          <p:cNvPr id="38" name="object 4">
            <a:extLst>
              <a:ext uri="{FF2B5EF4-FFF2-40B4-BE49-F238E27FC236}">
                <a16:creationId xmlns:a16="http://schemas.microsoft.com/office/drawing/2014/main" id="{EE0B602E-E511-404B-7DE4-76EE9B7A58F7}"/>
              </a:ext>
            </a:extLst>
          </p:cNvPr>
          <p:cNvSpPr txBox="1"/>
          <p:nvPr/>
        </p:nvSpPr>
        <p:spPr>
          <a:xfrm>
            <a:off x="15233332" y="1006475"/>
            <a:ext cx="74993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Language</a:t>
            </a:r>
            <a:endParaRPr sz="1400" dirty="0">
              <a:latin typeface="Source Sans Pro"/>
              <a:cs typeface="Source Sans Pro"/>
            </a:endParaRPr>
          </a:p>
        </p:txBody>
      </p:sp>
      <p:sp>
        <p:nvSpPr>
          <p:cNvPr id="43" name="object 5">
            <a:extLst>
              <a:ext uri="{FF2B5EF4-FFF2-40B4-BE49-F238E27FC236}">
                <a16:creationId xmlns:a16="http://schemas.microsoft.com/office/drawing/2014/main" id="{96A10689-D6F8-0BDD-2162-422F37A4ED2D}"/>
              </a:ext>
            </a:extLst>
          </p:cNvPr>
          <p:cNvSpPr txBox="1"/>
          <p:nvPr/>
        </p:nvSpPr>
        <p:spPr>
          <a:xfrm>
            <a:off x="1438905" y="3711477"/>
            <a:ext cx="54991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Laptop</a:t>
            </a:r>
            <a:endParaRPr sz="1400">
              <a:latin typeface="Source Sans Pro"/>
              <a:cs typeface="Source Sans Pro"/>
            </a:endParaRPr>
          </a:p>
        </p:txBody>
      </p:sp>
      <p:sp>
        <p:nvSpPr>
          <p:cNvPr id="45" name="object 6">
            <a:extLst>
              <a:ext uri="{FF2B5EF4-FFF2-40B4-BE49-F238E27FC236}">
                <a16:creationId xmlns:a16="http://schemas.microsoft.com/office/drawing/2014/main" id="{CD7066CE-DF9B-9B2A-54D5-FEFAFD135964}"/>
              </a:ext>
            </a:extLst>
          </p:cNvPr>
          <p:cNvSpPr txBox="1"/>
          <p:nvPr/>
        </p:nvSpPr>
        <p:spPr>
          <a:xfrm>
            <a:off x="4129147" y="3711477"/>
            <a:ext cx="8382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1+2</a:t>
            </a:r>
            <a:endParaRPr sz="1400">
              <a:latin typeface="Source Sans Pro"/>
              <a:cs typeface="Source Sans Pro"/>
            </a:endParaRPr>
          </a:p>
        </p:txBody>
      </p:sp>
      <p:sp>
        <p:nvSpPr>
          <p:cNvPr id="46" name="object 7">
            <a:extLst>
              <a:ext uri="{FF2B5EF4-FFF2-40B4-BE49-F238E27FC236}">
                <a16:creationId xmlns:a16="http://schemas.microsoft.com/office/drawing/2014/main" id="{0EFAE4CA-79DA-ADD0-443B-C851BA1FE2E4}"/>
              </a:ext>
            </a:extLst>
          </p:cNvPr>
          <p:cNvSpPr txBox="1"/>
          <p:nvPr/>
        </p:nvSpPr>
        <p:spPr>
          <a:xfrm>
            <a:off x="6769100" y="3711477"/>
            <a:ext cx="10058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1+2x2</a:t>
            </a:r>
            <a:endParaRPr sz="1400" dirty="0">
              <a:latin typeface="Source Sans Pro"/>
              <a:cs typeface="Source Sans Pro"/>
            </a:endParaRPr>
          </a:p>
        </p:txBody>
      </p:sp>
      <p:sp>
        <p:nvSpPr>
          <p:cNvPr id="47" name="object 8">
            <a:extLst>
              <a:ext uri="{FF2B5EF4-FFF2-40B4-BE49-F238E27FC236}">
                <a16:creationId xmlns:a16="http://schemas.microsoft.com/office/drawing/2014/main" id="{0EBACD3B-B8B5-0E62-1A75-B06E419FF7AA}"/>
              </a:ext>
            </a:extLst>
          </p:cNvPr>
          <p:cNvSpPr txBox="1"/>
          <p:nvPr/>
        </p:nvSpPr>
        <p:spPr>
          <a:xfrm>
            <a:off x="9626600" y="3711524"/>
            <a:ext cx="8382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1+3</a:t>
            </a:r>
            <a:endParaRPr sz="1400" dirty="0">
              <a:latin typeface="Source Sans Pro"/>
              <a:cs typeface="Source Sans Pro"/>
            </a:endParaRPr>
          </a:p>
        </p:txBody>
      </p:sp>
      <p:sp>
        <p:nvSpPr>
          <p:cNvPr id="49" name="object 9">
            <a:extLst>
              <a:ext uri="{FF2B5EF4-FFF2-40B4-BE49-F238E27FC236}">
                <a16:creationId xmlns:a16="http://schemas.microsoft.com/office/drawing/2014/main" id="{46D14A99-FAC5-908F-5243-FD785B237BB8}"/>
              </a:ext>
            </a:extLst>
          </p:cNvPr>
          <p:cNvSpPr txBox="1"/>
          <p:nvPr/>
        </p:nvSpPr>
        <p:spPr>
          <a:xfrm>
            <a:off x="12353112" y="3711524"/>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1x1</a:t>
            </a:r>
            <a:endParaRPr sz="1400" dirty="0">
              <a:latin typeface="Source Sans Pro"/>
              <a:cs typeface="Source Sans Pro"/>
            </a:endParaRPr>
          </a:p>
        </p:txBody>
      </p:sp>
      <p:sp>
        <p:nvSpPr>
          <p:cNvPr id="50" name="object 10">
            <a:extLst>
              <a:ext uri="{FF2B5EF4-FFF2-40B4-BE49-F238E27FC236}">
                <a16:creationId xmlns:a16="http://schemas.microsoft.com/office/drawing/2014/main" id="{9D6C307F-3328-431F-2290-3DE82DC60B8B}"/>
              </a:ext>
            </a:extLst>
          </p:cNvPr>
          <p:cNvSpPr txBox="1"/>
          <p:nvPr/>
        </p:nvSpPr>
        <p:spPr>
          <a:xfrm>
            <a:off x="15210332" y="3711524"/>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1x2</a:t>
            </a:r>
            <a:endParaRPr sz="1400">
              <a:latin typeface="Source Sans Pro"/>
              <a:cs typeface="Source Sans Pro"/>
            </a:endParaRPr>
          </a:p>
        </p:txBody>
      </p:sp>
      <p:sp>
        <p:nvSpPr>
          <p:cNvPr id="51" name="object 11">
            <a:extLst>
              <a:ext uri="{FF2B5EF4-FFF2-40B4-BE49-F238E27FC236}">
                <a16:creationId xmlns:a16="http://schemas.microsoft.com/office/drawing/2014/main" id="{9925B1E7-18C8-941A-912A-425FFBAC36CB}"/>
              </a:ext>
            </a:extLst>
          </p:cNvPr>
          <p:cNvSpPr txBox="1"/>
          <p:nvPr/>
        </p:nvSpPr>
        <p:spPr>
          <a:xfrm>
            <a:off x="1345845" y="6416573"/>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1x3</a:t>
            </a:r>
            <a:endParaRPr sz="1400">
              <a:latin typeface="Source Sans Pro"/>
              <a:cs typeface="Source Sans Pro"/>
            </a:endParaRPr>
          </a:p>
        </p:txBody>
      </p:sp>
      <p:sp>
        <p:nvSpPr>
          <p:cNvPr id="53" name="object 12">
            <a:extLst>
              <a:ext uri="{FF2B5EF4-FFF2-40B4-BE49-F238E27FC236}">
                <a16:creationId xmlns:a16="http://schemas.microsoft.com/office/drawing/2014/main" id="{81433CE9-51EF-1E14-316A-2AAF11663A52}"/>
              </a:ext>
            </a:extLst>
          </p:cNvPr>
          <p:cNvSpPr txBox="1"/>
          <p:nvPr/>
        </p:nvSpPr>
        <p:spPr>
          <a:xfrm>
            <a:off x="4144962" y="6416573"/>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1x4</a:t>
            </a:r>
            <a:endParaRPr sz="1400" dirty="0">
              <a:latin typeface="Source Sans Pro"/>
              <a:cs typeface="Source Sans Pro"/>
            </a:endParaRPr>
          </a:p>
        </p:txBody>
      </p:sp>
      <p:sp>
        <p:nvSpPr>
          <p:cNvPr id="54" name="object 13">
            <a:extLst>
              <a:ext uri="{FF2B5EF4-FFF2-40B4-BE49-F238E27FC236}">
                <a16:creationId xmlns:a16="http://schemas.microsoft.com/office/drawing/2014/main" id="{F2E0FEFD-0EDC-682B-00A3-0F196E559747}"/>
              </a:ext>
            </a:extLst>
          </p:cNvPr>
          <p:cNvSpPr txBox="1"/>
          <p:nvPr/>
        </p:nvSpPr>
        <p:spPr>
          <a:xfrm>
            <a:off x="6852920" y="6416573"/>
            <a:ext cx="8382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2+1</a:t>
            </a:r>
            <a:endParaRPr sz="1400" dirty="0">
              <a:latin typeface="Source Sans Pro"/>
              <a:cs typeface="Source Sans Pro"/>
            </a:endParaRPr>
          </a:p>
        </p:txBody>
      </p:sp>
      <p:sp>
        <p:nvSpPr>
          <p:cNvPr id="55" name="object 13">
            <a:extLst>
              <a:ext uri="{FF2B5EF4-FFF2-40B4-BE49-F238E27FC236}">
                <a16:creationId xmlns:a16="http://schemas.microsoft.com/office/drawing/2014/main" id="{5B29A192-4062-A195-F610-2AFE18EA909A}"/>
              </a:ext>
            </a:extLst>
          </p:cNvPr>
          <p:cNvSpPr txBox="1"/>
          <p:nvPr/>
        </p:nvSpPr>
        <p:spPr>
          <a:xfrm>
            <a:off x="9615575" y="6416573"/>
            <a:ext cx="838200"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Layout 2+3</a:t>
            </a:r>
            <a:endParaRPr sz="1400" dirty="0">
              <a:latin typeface="Source Sans Pro"/>
              <a:cs typeface="Source Sans Pro"/>
            </a:endParaRPr>
          </a:p>
        </p:txBody>
      </p:sp>
      <p:sp>
        <p:nvSpPr>
          <p:cNvPr id="57" name="object 14">
            <a:extLst>
              <a:ext uri="{FF2B5EF4-FFF2-40B4-BE49-F238E27FC236}">
                <a16:creationId xmlns:a16="http://schemas.microsoft.com/office/drawing/2014/main" id="{475B4049-A1DE-7DBD-2714-FE13FF7530A1}"/>
              </a:ext>
            </a:extLst>
          </p:cNvPr>
          <p:cNvSpPr txBox="1"/>
          <p:nvPr/>
        </p:nvSpPr>
        <p:spPr>
          <a:xfrm>
            <a:off x="12381743" y="6416573"/>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2x1</a:t>
            </a:r>
            <a:endParaRPr sz="1400">
              <a:latin typeface="Source Sans Pro"/>
              <a:cs typeface="Source Sans Pro"/>
            </a:endParaRPr>
          </a:p>
        </p:txBody>
      </p:sp>
      <p:sp>
        <p:nvSpPr>
          <p:cNvPr id="58" name="object 15">
            <a:extLst>
              <a:ext uri="{FF2B5EF4-FFF2-40B4-BE49-F238E27FC236}">
                <a16:creationId xmlns:a16="http://schemas.microsoft.com/office/drawing/2014/main" id="{D51EE211-304E-E8FA-CACB-594F28FA8227}"/>
              </a:ext>
            </a:extLst>
          </p:cNvPr>
          <p:cNvSpPr txBox="1"/>
          <p:nvPr/>
        </p:nvSpPr>
        <p:spPr>
          <a:xfrm>
            <a:off x="15193962" y="6416573"/>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2x2</a:t>
            </a:r>
            <a:endParaRPr sz="1400" dirty="0">
              <a:latin typeface="Source Sans Pro"/>
              <a:cs typeface="Source Sans Pro"/>
            </a:endParaRPr>
          </a:p>
        </p:txBody>
      </p:sp>
    </p:spTree>
    <p:extLst>
      <p:ext uri="{BB962C8B-B14F-4D97-AF65-F5344CB8AC3E}">
        <p14:creationId xmlns:p14="http://schemas.microsoft.com/office/powerpoint/2010/main" val="3428844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750A60B6-BA16-F302-0A24-F973CE52BE5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4A61183-F0A6-EEB4-EFCA-1952FB70F443}"/>
              </a:ext>
            </a:extLst>
          </p:cNvPr>
          <p:cNvSpPr>
            <a:spLocks noGrp="1"/>
          </p:cNvSpPr>
          <p:nvPr>
            <p:ph type="sldNum" sz="quarter" idx="12"/>
          </p:nvPr>
        </p:nvSpPr>
        <p:spPr/>
        <p:txBody>
          <a:bodyPr/>
          <a:lstStyle/>
          <a:p>
            <a:fld id="{339C9110-F427-4586-9638-A5638F41FBCD}" type="slidenum">
              <a:rPr lang="en-US" smtClean="0"/>
              <a:pPr/>
              <a:t>33</a:t>
            </a:fld>
            <a:endParaRPr lang="en-US"/>
          </a:p>
        </p:txBody>
      </p:sp>
      <p:pic>
        <p:nvPicPr>
          <p:cNvPr id="83" name="Picture Placeholder 82">
            <a:extLst>
              <a:ext uri="{FF2B5EF4-FFF2-40B4-BE49-F238E27FC236}">
                <a16:creationId xmlns:a16="http://schemas.microsoft.com/office/drawing/2014/main" id="{CCADDBB5-395B-191D-6FB4-8FF3F950219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5" name="Picture Placeholder 84">
            <a:extLst>
              <a:ext uri="{FF2B5EF4-FFF2-40B4-BE49-F238E27FC236}">
                <a16:creationId xmlns:a16="http://schemas.microsoft.com/office/drawing/2014/main" id="{0ED94F1E-B688-CEA2-3936-BC5C3F55E50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71" name="Picture Placeholder 70">
            <a:extLst>
              <a:ext uri="{FF2B5EF4-FFF2-40B4-BE49-F238E27FC236}">
                <a16:creationId xmlns:a16="http://schemas.microsoft.com/office/drawing/2014/main" id="{841E1EF2-D26E-6242-CE33-8014F7B20A83}"/>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73" name="Picture Placeholder 72">
            <a:extLst>
              <a:ext uri="{FF2B5EF4-FFF2-40B4-BE49-F238E27FC236}">
                <a16:creationId xmlns:a16="http://schemas.microsoft.com/office/drawing/2014/main" id="{6BB1413B-D3EE-0679-184C-2E9DF811AFB6}"/>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a:fillRect/>
          </a:stretch>
        </p:blipFill>
        <p:spPr/>
      </p:pic>
      <p:pic>
        <p:nvPicPr>
          <p:cNvPr id="75" name="Picture Placeholder 74">
            <a:extLst>
              <a:ext uri="{FF2B5EF4-FFF2-40B4-BE49-F238E27FC236}">
                <a16:creationId xmlns:a16="http://schemas.microsoft.com/office/drawing/2014/main" id="{843F2AE5-9933-94B2-F664-9D1B729789AF}"/>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77" name="Picture Placeholder 76">
            <a:extLst>
              <a:ext uri="{FF2B5EF4-FFF2-40B4-BE49-F238E27FC236}">
                <a16:creationId xmlns:a16="http://schemas.microsoft.com/office/drawing/2014/main" id="{CFCCDEA9-4A94-5F2A-1119-DC0E630D59CD}"/>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79" name="Picture Placeholder 78">
            <a:extLst>
              <a:ext uri="{FF2B5EF4-FFF2-40B4-BE49-F238E27FC236}">
                <a16:creationId xmlns:a16="http://schemas.microsoft.com/office/drawing/2014/main" id="{9E995B45-694A-980C-B10C-68391ABCFFDF}"/>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81" name="Picture Placeholder 80">
            <a:extLst>
              <a:ext uri="{FF2B5EF4-FFF2-40B4-BE49-F238E27FC236}">
                <a16:creationId xmlns:a16="http://schemas.microsoft.com/office/drawing/2014/main" id="{9D343715-2347-0E28-3867-9088779468FB}"/>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30" name="Picture Placeholder 29">
            <a:extLst>
              <a:ext uri="{FF2B5EF4-FFF2-40B4-BE49-F238E27FC236}">
                <a16:creationId xmlns:a16="http://schemas.microsoft.com/office/drawing/2014/main" id="{97A0E950-1A81-6C44-DAC7-246269914524}"/>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39" name="Picture Placeholder 38">
            <a:extLst>
              <a:ext uri="{FF2B5EF4-FFF2-40B4-BE49-F238E27FC236}">
                <a16:creationId xmlns:a16="http://schemas.microsoft.com/office/drawing/2014/main" id="{C3D58C91-824A-3F64-771D-3B234D7F708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42" name="Picture Placeholder 41">
            <a:extLst>
              <a:ext uri="{FF2B5EF4-FFF2-40B4-BE49-F238E27FC236}">
                <a16:creationId xmlns:a16="http://schemas.microsoft.com/office/drawing/2014/main" id="{4D2970B3-5E2E-FC21-B817-553B9D5F27B8}"/>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62" name="Picture Placeholder 61">
            <a:extLst>
              <a:ext uri="{FF2B5EF4-FFF2-40B4-BE49-F238E27FC236}">
                <a16:creationId xmlns:a16="http://schemas.microsoft.com/office/drawing/2014/main" id="{533430CB-A373-7748-F388-C4A74C32A512}"/>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67" name="Picture Placeholder 66">
            <a:extLst>
              <a:ext uri="{FF2B5EF4-FFF2-40B4-BE49-F238E27FC236}">
                <a16:creationId xmlns:a16="http://schemas.microsoft.com/office/drawing/2014/main" id="{CC52E3B7-48BC-E92E-3DA3-83AF53F40334}"/>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69" name="Picture Placeholder 68">
            <a:extLst>
              <a:ext uri="{FF2B5EF4-FFF2-40B4-BE49-F238E27FC236}">
                <a16:creationId xmlns:a16="http://schemas.microsoft.com/office/drawing/2014/main" id="{0EED5DED-71FB-4670-715D-828085FE10C6}"/>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89" name="Picture Placeholder 88">
            <a:extLst>
              <a:ext uri="{FF2B5EF4-FFF2-40B4-BE49-F238E27FC236}">
                <a16:creationId xmlns:a16="http://schemas.microsoft.com/office/drawing/2014/main" id="{92BC43C7-6A2C-7F88-A046-F5E7C57C983C}"/>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91" name="Picture Placeholder 90">
            <a:extLst>
              <a:ext uri="{FF2B5EF4-FFF2-40B4-BE49-F238E27FC236}">
                <a16:creationId xmlns:a16="http://schemas.microsoft.com/office/drawing/2014/main" id="{A5A596DE-021D-991B-BE94-AC666768213A}"/>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93" name="Picture Placeholder 92">
            <a:extLst>
              <a:ext uri="{FF2B5EF4-FFF2-40B4-BE49-F238E27FC236}">
                <a16:creationId xmlns:a16="http://schemas.microsoft.com/office/drawing/2014/main" id="{F6A36ECC-BC5C-2F39-8C6E-3D8C28584861}"/>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sp>
        <p:nvSpPr>
          <p:cNvPr id="2" name="object 16">
            <a:extLst>
              <a:ext uri="{FF2B5EF4-FFF2-40B4-BE49-F238E27FC236}">
                <a16:creationId xmlns:a16="http://schemas.microsoft.com/office/drawing/2014/main" id="{FECD8442-5885-E08D-9514-4CB43AC6E003}"/>
              </a:ext>
            </a:extLst>
          </p:cNvPr>
          <p:cNvSpPr txBox="1"/>
          <p:nvPr/>
        </p:nvSpPr>
        <p:spPr>
          <a:xfrm>
            <a:off x="1319694" y="1006475"/>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2x3</a:t>
            </a:r>
            <a:endParaRPr sz="1400">
              <a:latin typeface="Source Sans Pro"/>
              <a:cs typeface="Source Sans Pro"/>
            </a:endParaRPr>
          </a:p>
        </p:txBody>
      </p:sp>
      <p:sp>
        <p:nvSpPr>
          <p:cNvPr id="3" name="object 17">
            <a:extLst>
              <a:ext uri="{FF2B5EF4-FFF2-40B4-BE49-F238E27FC236}">
                <a16:creationId xmlns:a16="http://schemas.microsoft.com/office/drawing/2014/main" id="{035F37CD-EDAE-F4E2-A828-5912F19473B7}"/>
              </a:ext>
            </a:extLst>
          </p:cNvPr>
          <p:cNvSpPr txBox="1"/>
          <p:nvPr/>
        </p:nvSpPr>
        <p:spPr>
          <a:xfrm>
            <a:off x="4136478" y="1006475"/>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2x4</a:t>
            </a:r>
            <a:endParaRPr sz="1400" dirty="0">
              <a:latin typeface="Source Sans Pro"/>
              <a:cs typeface="Source Sans Pro"/>
            </a:endParaRPr>
          </a:p>
        </p:txBody>
      </p:sp>
      <p:sp>
        <p:nvSpPr>
          <p:cNvPr id="4" name="object 18">
            <a:extLst>
              <a:ext uri="{FF2B5EF4-FFF2-40B4-BE49-F238E27FC236}">
                <a16:creationId xmlns:a16="http://schemas.microsoft.com/office/drawing/2014/main" id="{89176337-ADF8-839F-C02B-8ED64E8B3DDC}"/>
              </a:ext>
            </a:extLst>
          </p:cNvPr>
          <p:cNvSpPr txBox="1"/>
          <p:nvPr/>
        </p:nvSpPr>
        <p:spPr>
          <a:xfrm>
            <a:off x="6892022" y="1006475"/>
            <a:ext cx="8382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3+1</a:t>
            </a:r>
            <a:endParaRPr sz="1400" dirty="0">
              <a:latin typeface="Source Sans Pro"/>
              <a:cs typeface="Source Sans Pro"/>
            </a:endParaRPr>
          </a:p>
        </p:txBody>
      </p:sp>
      <p:sp>
        <p:nvSpPr>
          <p:cNvPr id="5" name="object 18">
            <a:extLst>
              <a:ext uri="{FF2B5EF4-FFF2-40B4-BE49-F238E27FC236}">
                <a16:creationId xmlns:a16="http://schemas.microsoft.com/office/drawing/2014/main" id="{6B4412CC-4190-5649-4852-A5DA2443EB3B}"/>
              </a:ext>
            </a:extLst>
          </p:cNvPr>
          <p:cNvSpPr txBox="1"/>
          <p:nvPr/>
        </p:nvSpPr>
        <p:spPr>
          <a:xfrm>
            <a:off x="9657091" y="1006475"/>
            <a:ext cx="838200" cy="228268"/>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3+</a:t>
            </a:r>
            <a:r>
              <a:rPr lang="en-US" sz="1400" spc="-25" dirty="0">
                <a:latin typeface="Source Sans Pro"/>
                <a:cs typeface="Source Sans Pro"/>
              </a:rPr>
              <a:t>2</a:t>
            </a:r>
            <a:endParaRPr sz="1400" dirty="0">
              <a:latin typeface="Source Sans Pro"/>
              <a:cs typeface="Source Sans Pro"/>
            </a:endParaRPr>
          </a:p>
        </p:txBody>
      </p:sp>
      <p:sp>
        <p:nvSpPr>
          <p:cNvPr id="6" name="object 19">
            <a:extLst>
              <a:ext uri="{FF2B5EF4-FFF2-40B4-BE49-F238E27FC236}">
                <a16:creationId xmlns:a16="http://schemas.microsoft.com/office/drawing/2014/main" id="{A55C8A79-62E3-F939-1EBA-8858AA0B2928}"/>
              </a:ext>
            </a:extLst>
          </p:cNvPr>
          <p:cNvSpPr txBox="1"/>
          <p:nvPr/>
        </p:nvSpPr>
        <p:spPr>
          <a:xfrm>
            <a:off x="12374562" y="1006475"/>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3x1</a:t>
            </a:r>
            <a:endParaRPr sz="1400" dirty="0">
              <a:latin typeface="Source Sans Pro"/>
              <a:cs typeface="Source Sans Pro"/>
            </a:endParaRPr>
          </a:p>
        </p:txBody>
      </p:sp>
      <p:sp>
        <p:nvSpPr>
          <p:cNvPr id="7" name="object 2">
            <a:extLst>
              <a:ext uri="{FF2B5EF4-FFF2-40B4-BE49-F238E27FC236}">
                <a16:creationId xmlns:a16="http://schemas.microsoft.com/office/drawing/2014/main" id="{AB250B2A-74DE-4418-7AD9-7F95258F06C8}"/>
              </a:ext>
            </a:extLst>
          </p:cNvPr>
          <p:cNvSpPr txBox="1"/>
          <p:nvPr/>
        </p:nvSpPr>
        <p:spPr>
          <a:xfrm>
            <a:off x="15177191" y="1006475"/>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3x2</a:t>
            </a:r>
            <a:endParaRPr sz="1400" dirty="0">
              <a:latin typeface="Source Sans Pro"/>
              <a:cs typeface="Source Sans Pro"/>
            </a:endParaRPr>
          </a:p>
        </p:txBody>
      </p:sp>
      <p:sp>
        <p:nvSpPr>
          <p:cNvPr id="8" name="object 3">
            <a:extLst>
              <a:ext uri="{FF2B5EF4-FFF2-40B4-BE49-F238E27FC236}">
                <a16:creationId xmlns:a16="http://schemas.microsoft.com/office/drawing/2014/main" id="{94DBE6B3-F65A-E707-CBF2-348F980908D1}"/>
              </a:ext>
            </a:extLst>
          </p:cNvPr>
          <p:cNvSpPr txBox="1"/>
          <p:nvPr/>
        </p:nvSpPr>
        <p:spPr>
          <a:xfrm>
            <a:off x="1294887" y="3711524"/>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3x3</a:t>
            </a:r>
            <a:endParaRPr sz="1400">
              <a:latin typeface="Source Sans Pro"/>
              <a:cs typeface="Source Sans Pro"/>
            </a:endParaRPr>
          </a:p>
        </p:txBody>
      </p:sp>
      <p:sp>
        <p:nvSpPr>
          <p:cNvPr id="9" name="object 4">
            <a:extLst>
              <a:ext uri="{FF2B5EF4-FFF2-40B4-BE49-F238E27FC236}">
                <a16:creationId xmlns:a16="http://schemas.microsoft.com/office/drawing/2014/main" id="{2508F19A-4BB4-EB1C-3481-BB521263C8E6}"/>
              </a:ext>
            </a:extLst>
          </p:cNvPr>
          <p:cNvSpPr txBox="1"/>
          <p:nvPr/>
        </p:nvSpPr>
        <p:spPr>
          <a:xfrm>
            <a:off x="4136478" y="3711524"/>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4x1</a:t>
            </a:r>
            <a:endParaRPr sz="1400" dirty="0">
              <a:latin typeface="Source Sans Pro"/>
              <a:cs typeface="Source Sans Pro"/>
            </a:endParaRPr>
          </a:p>
        </p:txBody>
      </p:sp>
      <p:sp>
        <p:nvSpPr>
          <p:cNvPr id="10" name="object 5">
            <a:extLst>
              <a:ext uri="{FF2B5EF4-FFF2-40B4-BE49-F238E27FC236}">
                <a16:creationId xmlns:a16="http://schemas.microsoft.com/office/drawing/2014/main" id="{13935BBE-42C0-C8B1-DE00-2D356F02FC90}"/>
              </a:ext>
            </a:extLst>
          </p:cNvPr>
          <p:cNvSpPr txBox="1"/>
          <p:nvPr/>
        </p:nvSpPr>
        <p:spPr>
          <a:xfrm>
            <a:off x="6901547" y="3711524"/>
            <a:ext cx="828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4x2</a:t>
            </a:r>
            <a:endParaRPr sz="1400" dirty="0">
              <a:latin typeface="Source Sans Pro"/>
              <a:cs typeface="Source Sans Pro"/>
            </a:endParaRPr>
          </a:p>
        </p:txBody>
      </p:sp>
      <p:sp>
        <p:nvSpPr>
          <p:cNvPr id="11" name="object 6">
            <a:extLst>
              <a:ext uri="{FF2B5EF4-FFF2-40B4-BE49-F238E27FC236}">
                <a16:creationId xmlns:a16="http://schemas.microsoft.com/office/drawing/2014/main" id="{23AF746A-17A6-71F0-6D67-B8A2DE219FA2}"/>
              </a:ext>
            </a:extLst>
          </p:cNvPr>
          <p:cNvSpPr txBox="1"/>
          <p:nvPr/>
        </p:nvSpPr>
        <p:spPr>
          <a:xfrm>
            <a:off x="9631807" y="3735501"/>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Layout</a:t>
            </a:r>
            <a:r>
              <a:rPr sz="1400" spc="-20" dirty="0">
                <a:latin typeface="Source Sans Pro"/>
                <a:cs typeface="Source Sans Pro"/>
              </a:rPr>
              <a:t> </a:t>
            </a:r>
            <a:r>
              <a:rPr sz="1400" spc="-25" dirty="0">
                <a:latin typeface="Source Sans Pro"/>
                <a:cs typeface="Source Sans Pro"/>
              </a:rPr>
              <a:t>4x4</a:t>
            </a:r>
            <a:endParaRPr sz="1400" dirty="0">
              <a:latin typeface="Source Sans Pro"/>
              <a:cs typeface="Source Sans Pro"/>
            </a:endParaRPr>
          </a:p>
        </p:txBody>
      </p:sp>
      <p:sp>
        <p:nvSpPr>
          <p:cNvPr id="12" name="object 7">
            <a:extLst>
              <a:ext uri="{FF2B5EF4-FFF2-40B4-BE49-F238E27FC236}">
                <a16:creationId xmlns:a16="http://schemas.microsoft.com/office/drawing/2014/main" id="{63837AB9-009C-7B10-7204-64CA3FECDA4F}"/>
              </a:ext>
            </a:extLst>
          </p:cNvPr>
          <p:cNvSpPr txBox="1"/>
          <p:nvPr/>
        </p:nvSpPr>
        <p:spPr>
          <a:xfrm>
            <a:off x="12433297" y="3711524"/>
            <a:ext cx="7404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Light </a:t>
            </a:r>
            <a:r>
              <a:rPr sz="1400" spc="-25" dirty="0">
                <a:latin typeface="Source Sans Pro"/>
                <a:cs typeface="Source Sans Pro"/>
              </a:rPr>
              <a:t>Test</a:t>
            </a:r>
            <a:endParaRPr sz="1400">
              <a:latin typeface="Source Sans Pro"/>
              <a:cs typeface="Source Sans Pro"/>
            </a:endParaRPr>
          </a:p>
        </p:txBody>
      </p:sp>
      <p:sp>
        <p:nvSpPr>
          <p:cNvPr id="13" name="object 8">
            <a:extLst>
              <a:ext uri="{FF2B5EF4-FFF2-40B4-BE49-F238E27FC236}">
                <a16:creationId xmlns:a16="http://schemas.microsoft.com/office/drawing/2014/main" id="{118598C8-A73A-656D-3E0E-35C993568A7E}"/>
              </a:ext>
            </a:extLst>
          </p:cNvPr>
          <p:cNvSpPr txBox="1"/>
          <p:nvPr/>
        </p:nvSpPr>
        <p:spPr>
          <a:xfrm>
            <a:off x="15216297" y="3711524"/>
            <a:ext cx="74104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Lightbulb</a:t>
            </a:r>
            <a:endParaRPr sz="1400">
              <a:latin typeface="Source Sans Pro"/>
              <a:cs typeface="Source Sans Pro"/>
            </a:endParaRPr>
          </a:p>
        </p:txBody>
      </p:sp>
      <p:sp>
        <p:nvSpPr>
          <p:cNvPr id="14" name="object 9">
            <a:extLst>
              <a:ext uri="{FF2B5EF4-FFF2-40B4-BE49-F238E27FC236}">
                <a16:creationId xmlns:a16="http://schemas.microsoft.com/office/drawing/2014/main" id="{EFEF58D1-BA9E-3DE7-A6F6-15B048CFDD05}"/>
              </a:ext>
            </a:extLst>
          </p:cNvPr>
          <p:cNvSpPr txBox="1"/>
          <p:nvPr/>
        </p:nvSpPr>
        <p:spPr>
          <a:xfrm>
            <a:off x="1245001" y="6397294"/>
            <a:ext cx="9969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Lightbulb </a:t>
            </a:r>
            <a:r>
              <a:rPr sz="1400" spc="-25" dirty="0">
                <a:latin typeface="Source Sans Pro"/>
                <a:cs typeface="Source Sans Pro"/>
              </a:rPr>
              <a:t>Off</a:t>
            </a:r>
            <a:endParaRPr sz="1400" dirty="0">
              <a:latin typeface="Source Sans Pro"/>
              <a:cs typeface="Source Sans Pro"/>
            </a:endParaRPr>
          </a:p>
        </p:txBody>
      </p:sp>
      <p:sp>
        <p:nvSpPr>
          <p:cNvPr id="15" name="object 10">
            <a:extLst>
              <a:ext uri="{FF2B5EF4-FFF2-40B4-BE49-F238E27FC236}">
                <a16:creationId xmlns:a16="http://schemas.microsoft.com/office/drawing/2014/main" id="{9D06D72F-036B-56A1-13B9-501B380AF8FE}"/>
              </a:ext>
            </a:extLst>
          </p:cNvPr>
          <p:cNvSpPr txBox="1"/>
          <p:nvPr/>
        </p:nvSpPr>
        <p:spPr>
          <a:xfrm>
            <a:off x="4150177" y="6397294"/>
            <a:ext cx="8070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Line</a:t>
            </a:r>
            <a:r>
              <a:rPr sz="1400" spc="-10" dirty="0">
                <a:latin typeface="Source Sans Pro"/>
                <a:cs typeface="Source Sans Pro"/>
              </a:rPr>
              <a:t> </a:t>
            </a:r>
            <a:r>
              <a:rPr sz="1400" spc="-20" dirty="0">
                <a:latin typeface="Source Sans Pro"/>
                <a:cs typeface="Source Sans Pro"/>
              </a:rPr>
              <a:t>Down</a:t>
            </a:r>
            <a:endParaRPr sz="1400" dirty="0">
              <a:latin typeface="Source Sans Pro"/>
              <a:cs typeface="Source Sans Pro"/>
            </a:endParaRPr>
          </a:p>
        </p:txBody>
      </p:sp>
      <p:sp>
        <p:nvSpPr>
          <p:cNvPr id="16" name="object 11">
            <a:extLst>
              <a:ext uri="{FF2B5EF4-FFF2-40B4-BE49-F238E27FC236}">
                <a16:creationId xmlns:a16="http://schemas.microsoft.com/office/drawing/2014/main" id="{6DFC95E9-C7DA-1C3F-7412-83909154F638}"/>
              </a:ext>
            </a:extLst>
          </p:cNvPr>
          <p:cNvSpPr txBox="1"/>
          <p:nvPr/>
        </p:nvSpPr>
        <p:spPr>
          <a:xfrm>
            <a:off x="6899143" y="6397294"/>
            <a:ext cx="8293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Line </a:t>
            </a:r>
            <a:r>
              <a:rPr sz="1400" spc="-10" dirty="0">
                <a:latin typeface="Source Sans Pro"/>
                <a:cs typeface="Source Sans Pro"/>
              </a:rPr>
              <a:t>Graph</a:t>
            </a:r>
            <a:endParaRPr sz="1400">
              <a:latin typeface="Source Sans Pro"/>
              <a:cs typeface="Source Sans Pro"/>
            </a:endParaRPr>
          </a:p>
        </p:txBody>
      </p:sp>
      <p:sp>
        <p:nvSpPr>
          <p:cNvPr id="22" name="object 12">
            <a:extLst>
              <a:ext uri="{FF2B5EF4-FFF2-40B4-BE49-F238E27FC236}">
                <a16:creationId xmlns:a16="http://schemas.microsoft.com/office/drawing/2014/main" id="{FA802511-8F9D-EB7F-72DA-F1CD82DD6B88}"/>
              </a:ext>
            </a:extLst>
          </p:cNvPr>
          <p:cNvSpPr txBox="1"/>
          <p:nvPr/>
        </p:nvSpPr>
        <p:spPr>
          <a:xfrm>
            <a:off x="9778614" y="6397294"/>
            <a:ext cx="5899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Line </a:t>
            </a:r>
            <a:r>
              <a:rPr sz="1400" spc="-25" dirty="0">
                <a:latin typeface="Source Sans Pro"/>
                <a:cs typeface="Source Sans Pro"/>
              </a:rPr>
              <a:t>Up</a:t>
            </a:r>
            <a:endParaRPr sz="1400">
              <a:latin typeface="Source Sans Pro"/>
              <a:cs typeface="Source Sans Pro"/>
            </a:endParaRPr>
          </a:p>
        </p:txBody>
      </p:sp>
      <p:sp>
        <p:nvSpPr>
          <p:cNvPr id="24" name="object 13">
            <a:extLst>
              <a:ext uri="{FF2B5EF4-FFF2-40B4-BE49-F238E27FC236}">
                <a16:creationId xmlns:a16="http://schemas.microsoft.com/office/drawing/2014/main" id="{2DE7709A-D40C-F2C1-8EEA-0C36F6433222}"/>
              </a:ext>
            </a:extLst>
          </p:cNvPr>
          <p:cNvSpPr txBox="1"/>
          <p:nvPr/>
        </p:nvSpPr>
        <p:spPr>
          <a:xfrm>
            <a:off x="12663241" y="6397294"/>
            <a:ext cx="34099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Link</a:t>
            </a:r>
            <a:endParaRPr sz="1400" dirty="0">
              <a:latin typeface="Source Sans Pro"/>
              <a:cs typeface="Source Sans Pro"/>
            </a:endParaRPr>
          </a:p>
        </p:txBody>
      </p:sp>
      <p:sp>
        <p:nvSpPr>
          <p:cNvPr id="26" name="object 14">
            <a:extLst>
              <a:ext uri="{FF2B5EF4-FFF2-40B4-BE49-F238E27FC236}">
                <a16:creationId xmlns:a16="http://schemas.microsoft.com/office/drawing/2014/main" id="{650BF428-0930-72F9-C9D2-4CA170CCA9D5}"/>
              </a:ext>
            </a:extLst>
          </p:cNvPr>
          <p:cNvSpPr txBox="1"/>
          <p:nvPr/>
        </p:nvSpPr>
        <p:spPr>
          <a:xfrm>
            <a:off x="14910226" y="6416573"/>
            <a:ext cx="13531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Liver</a:t>
            </a:r>
            <a:r>
              <a:rPr sz="1400" spc="-10" dirty="0">
                <a:latin typeface="Source Sans Pro"/>
                <a:cs typeface="Source Sans Pro"/>
              </a:rPr>
              <a:t> Autocontour</a:t>
            </a:r>
            <a:endParaRPr sz="1400">
              <a:latin typeface="Source Sans Pro"/>
              <a:cs typeface="Source Sans Pro"/>
            </a:endParaRPr>
          </a:p>
        </p:txBody>
      </p:sp>
      <p:pic>
        <p:nvPicPr>
          <p:cNvPr id="23" name="Picture Placeholder 22">
            <a:extLst>
              <a:ext uri="{FF2B5EF4-FFF2-40B4-BE49-F238E27FC236}">
                <a16:creationId xmlns:a16="http://schemas.microsoft.com/office/drawing/2014/main" id="{47E3CD7D-DB7F-085D-053B-F2608DF46B64}"/>
              </a:ext>
            </a:extLst>
          </p:cNvPr>
          <p:cNvPicPr>
            <a:picLocks noGrp="1" noChangeAspect="1"/>
          </p:cNvPicPr>
          <p:nvPr>
            <p:ph type="pic" sz="quarter" idx="30"/>
          </p:nvPr>
        </p:nvPicPr>
        <p:blipFill>
          <a:blip>
            <a:extLs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703144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750A60B6-BA16-F302-0A24-F973CE52BE5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4A61183-F0A6-EEB4-EFCA-1952FB70F443}"/>
              </a:ext>
            </a:extLst>
          </p:cNvPr>
          <p:cNvSpPr>
            <a:spLocks noGrp="1"/>
          </p:cNvSpPr>
          <p:nvPr>
            <p:ph type="sldNum" sz="quarter" idx="12"/>
          </p:nvPr>
        </p:nvSpPr>
        <p:spPr/>
        <p:txBody>
          <a:bodyPr/>
          <a:lstStyle/>
          <a:p>
            <a:fld id="{339C9110-F427-4586-9638-A5638F41FBCD}" type="slidenum">
              <a:rPr lang="en-US" smtClean="0"/>
              <a:pPr/>
              <a:t>34</a:t>
            </a:fld>
            <a:endParaRPr lang="en-US"/>
          </a:p>
        </p:txBody>
      </p:sp>
      <p:pic>
        <p:nvPicPr>
          <p:cNvPr id="123" name="Picture Placeholder 122">
            <a:extLst>
              <a:ext uri="{FF2B5EF4-FFF2-40B4-BE49-F238E27FC236}">
                <a16:creationId xmlns:a16="http://schemas.microsoft.com/office/drawing/2014/main" id="{93252E69-06EA-9030-17AD-A8CAF5E8CCCB}"/>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125" name="Picture Placeholder 124">
            <a:extLst>
              <a:ext uri="{FF2B5EF4-FFF2-40B4-BE49-F238E27FC236}">
                <a16:creationId xmlns:a16="http://schemas.microsoft.com/office/drawing/2014/main" id="{CFCCE81C-682D-D39A-9A3B-BBAC3237799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127" name="Picture Placeholder 126">
            <a:extLst>
              <a:ext uri="{FF2B5EF4-FFF2-40B4-BE49-F238E27FC236}">
                <a16:creationId xmlns:a16="http://schemas.microsoft.com/office/drawing/2014/main" id="{52B252E2-1275-070B-0B44-DBB0DD83FD8D}"/>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129" name="Picture Placeholder 128">
            <a:extLst>
              <a:ext uri="{FF2B5EF4-FFF2-40B4-BE49-F238E27FC236}">
                <a16:creationId xmlns:a16="http://schemas.microsoft.com/office/drawing/2014/main" id="{929947A8-3968-6E36-AAC7-B8A6D3B37286}"/>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131" name="Picture Placeholder 130">
            <a:extLst>
              <a:ext uri="{FF2B5EF4-FFF2-40B4-BE49-F238E27FC236}">
                <a16:creationId xmlns:a16="http://schemas.microsoft.com/office/drawing/2014/main" id="{6CCFF989-B52D-B489-A5D7-4E846C9D34A2}"/>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133" name="Picture Placeholder 132">
            <a:extLst>
              <a:ext uri="{FF2B5EF4-FFF2-40B4-BE49-F238E27FC236}">
                <a16:creationId xmlns:a16="http://schemas.microsoft.com/office/drawing/2014/main" id="{7D25B8D9-AB2E-1F5D-B762-46BF266382A1}"/>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135" name="Picture Placeholder 134">
            <a:extLst>
              <a:ext uri="{FF2B5EF4-FFF2-40B4-BE49-F238E27FC236}">
                <a16:creationId xmlns:a16="http://schemas.microsoft.com/office/drawing/2014/main" id="{AE5DFE0B-D8AB-A9CE-EFC9-19773B555D13}"/>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137" name="Picture Placeholder 136">
            <a:extLst>
              <a:ext uri="{FF2B5EF4-FFF2-40B4-BE49-F238E27FC236}">
                <a16:creationId xmlns:a16="http://schemas.microsoft.com/office/drawing/2014/main" id="{23FE1767-C6A8-EB7F-8386-FB4D20CAA847}"/>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13" name="Picture Placeholder 12">
            <a:extLst>
              <a:ext uri="{FF2B5EF4-FFF2-40B4-BE49-F238E27FC236}">
                <a16:creationId xmlns:a16="http://schemas.microsoft.com/office/drawing/2014/main" id="{0FA82E0F-4E69-D5C9-B817-F7C04BE07407}"/>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25" name="Picture Placeholder 24">
            <a:extLst>
              <a:ext uri="{FF2B5EF4-FFF2-40B4-BE49-F238E27FC236}">
                <a16:creationId xmlns:a16="http://schemas.microsoft.com/office/drawing/2014/main" id="{F2148E6D-82A3-5FE4-8439-414067947D17}"/>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27" name="Picture Placeholder 26">
            <a:extLst>
              <a:ext uri="{FF2B5EF4-FFF2-40B4-BE49-F238E27FC236}">
                <a16:creationId xmlns:a16="http://schemas.microsoft.com/office/drawing/2014/main" id="{E9CC774B-B05D-4D06-07F2-19C413CCC4A0}"/>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29" name="Picture Placeholder 28">
            <a:extLst>
              <a:ext uri="{FF2B5EF4-FFF2-40B4-BE49-F238E27FC236}">
                <a16:creationId xmlns:a16="http://schemas.microsoft.com/office/drawing/2014/main" id="{2C0FDBB1-2BDF-1A44-91A8-4CB4031C4635}"/>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31" name="Picture Placeholder 30">
            <a:extLst>
              <a:ext uri="{FF2B5EF4-FFF2-40B4-BE49-F238E27FC236}">
                <a16:creationId xmlns:a16="http://schemas.microsoft.com/office/drawing/2014/main" id="{4BF85A05-53D1-6010-5531-305C7B194BC1}"/>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18" name="Picture Placeholder 17">
            <a:extLst>
              <a:ext uri="{FF2B5EF4-FFF2-40B4-BE49-F238E27FC236}">
                <a16:creationId xmlns:a16="http://schemas.microsoft.com/office/drawing/2014/main" id="{9B44D65A-A648-78F6-6C92-8E15B579F6EA}"/>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a:fillRect/>
          </a:stretch>
        </p:blipFill>
        <p:spPr/>
      </p:pic>
      <p:pic>
        <p:nvPicPr>
          <p:cNvPr id="22" name="Picture Placeholder 21">
            <a:extLst>
              <a:ext uri="{FF2B5EF4-FFF2-40B4-BE49-F238E27FC236}">
                <a16:creationId xmlns:a16="http://schemas.microsoft.com/office/drawing/2014/main" id="{DFD83DF9-1085-5F6E-21FE-511FEB89DEDF}"/>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a:fillRect/>
          </a:stretch>
        </p:blipFill>
        <p:spPr/>
      </p:pic>
      <p:pic>
        <p:nvPicPr>
          <p:cNvPr id="26" name="Picture Placeholder 25">
            <a:extLst>
              <a:ext uri="{FF2B5EF4-FFF2-40B4-BE49-F238E27FC236}">
                <a16:creationId xmlns:a16="http://schemas.microsoft.com/office/drawing/2014/main" id="{ED7D977A-0C07-8C05-9FDF-67103E4B99BE}"/>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a:fillRect/>
          </a:stretch>
        </p:blipFill>
        <p:spPr/>
      </p:pic>
      <p:pic>
        <p:nvPicPr>
          <p:cNvPr id="30" name="Picture Placeholder 29">
            <a:extLst>
              <a:ext uri="{FF2B5EF4-FFF2-40B4-BE49-F238E27FC236}">
                <a16:creationId xmlns:a16="http://schemas.microsoft.com/office/drawing/2014/main" id="{E1363FDD-004A-8339-9444-769E3AC46445}"/>
              </a:ext>
            </a:extLst>
          </p:cNvPr>
          <p:cNvPicPr>
            <a:picLocks noGrp="1" noChangeAspect="1"/>
          </p:cNvPicPr>
          <p:nvPr>
            <p:ph type="pic" sz="quarter" idx="32"/>
          </p:nvPr>
        </p:nvPicPr>
        <p:blipFill>
          <a:blip>
            <a:extLst>
              <a:ext uri="{96DAC541-7B7A-43D3-8B79-37D633B846F1}">
                <asvg:svgBlip xmlns:asvg="http://schemas.microsoft.com/office/drawing/2016/SVG/main" r:embed="rId18"/>
              </a:ext>
            </a:extLst>
          </a:blip>
          <a:srcRect/>
          <a:stretch>
            <a:fillRect/>
          </a:stretch>
        </p:blipFill>
        <p:spPr/>
      </p:pic>
      <p:pic>
        <p:nvPicPr>
          <p:cNvPr id="33" name="Picture Placeholder 32">
            <a:extLst>
              <a:ext uri="{FF2B5EF4-FFF2-40B4-BE49-F238E27FC236}">
                <a16:creationId xmlns:a16="http://schemas.microsoft.com/office/drawing/2014/main" id="{840F8B14-C87F-D133-24F0-33F055E07DDC}"/>
              </a:ext>
            </a:extLst>
          </p:cNvPr>
          <p:cNvPicPr>
            <a:picLocks noGrp="1" noChangeAspect="1"/>
          </p:cNvPicPr>
          <p:nvPr>
            <p:ph type="pic" sz="quarter" idx="33"/>
          </p:nvPr>
        </p:nvPicPr>
        <p:blipFill>
          <a:blip>
            <a:extLst>
              <a:ext uri="{96DAC541-7B7A-43D3-8B79-37D633B846F1}">
                <asvg:svgBlip xmlns:asvg="http://schemas.microsoft.com/office/drawing/2016/SVG/main" r:embed="rId19"/>
              </a:ext>
            </a:extLst>
          </a:blip>
          <a:srcRect t="84" b="84"/>
          <a:stretch>
            <a:fillRect/>
          </a:stretch>
        </p:blipFill>
        <p:spPr/>
      </p:pic>
      <p:sp>
        <p:nvSpPr>
          <p:cNvPr id="114" name="object 2">
            <a:extLst>
              <a:ext uri="{FF2B5EF4-FFF2-40B4-BE49-F238E27FC236}">
                <a16:creationId xmlns:a16="http://schemas.microsoft.com/office/drawing/2014/main" id="{BC40B1F7-DDC8-B1BF-0E20-BBD741DF2A99}"/>
              </a:ext>
            </a:extLst>
          </p:cNvPr>
          <p:cNvSpPr txBox="1"/>
          <p:nvPr/>
        </p:nvSpPr>
        <p:spPr>
          <a:xfrm>
            <a:off x="14934882" y="1006475"/>
            <a:ext cx="13468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Lower</a:t>
            </a:r>
            <a:r>
              <a:rPr sz="1400" spc="-40" dirty="0">
                <a:latin typeface="Source Sans Pro"/>
                <a:cs typeface="Source Sans Pro"/>
              </a:rPr>
              <a:t> </a:t>
            </a:r>
            <a:r>
              <a:rPr sz="1400" spc="-10" dirty="0">
                <a:latin typeface="Source Sans Pro"/>
                <a:cs typeface="Source Sans Pro"/>
              </a:rPr>
              <a:t>Extremities</a:t>
            </a:r>
            <a:endParaRPr sz="1400" dirty="0">
              <a:latin typeface="Source Sans Pro"/>
              <a:cs typeface="Source Sans Pro"/>
            </a:endParaRPr>
          </a:p>
        </p:txBody>
      </p:sp>
      <p:sp>
        <p:nvSpPr>
          <p:cNvPr id="115" name="object 15">
            <a:extLst>
              <a:ext uri="{FF2B5EF4-FFF2-40B4-BE49-F238E27FC236}">
                <a16:creationId xmlns:a16="http://schemas.microsoft.com/office/drawing/2014/main" id="{AB545CE2-D8F6-663A-24E4-AC9E1D6573F4}"/>
              </a:ext>
            </a:extLst>
          </p:cNvPr>
          <p:cNvSpPr txBox="1"/>
          <p:nvPr/>
        </p:nvSpPr>
        <p:spPr>
          <a:xfrm>
            <a:off x="1366990" y="1006475"/>
            <a:ext cx="6699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Location</a:t>
            </a:r>
            <a:endParaRPr sz="1400" dirty="0">
              <a:latin typeface="Source Sans Pro"/>
              <a:cs typeface="Source Sans Pro"/>
            </a:endParaRPr>
          </a:p>
        </p:txBody>
      </p:sp>
      <p:sp>
        <p:nvSpPr>
          <p:cNvPr id="116" name="object 16">
            <a:extLst>
              <a:ext uri="{FF2B5EF4-FFF2-40B4-BE49-F238E27FC236}">
                <a16:creationId xmlns:a16="http://schemas.microsoft.com/office/drawing/2014/main" id="{6CFDCC7D-3B48-D4EC-9941-A73AF486C3CB}"/>
              </a:ext>
            </a:extLst>
          </p:cNvPr>
          <p:cNvSpPr txBox="1"/>
          <p:nvPr/>
        </p:nvSpPr>
        <p:spPr>
          <a:xfrm>
            <a:off x="4371657" y="1006475"/>
            <a:ext cx="37528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Lock</a:t>
            </a:r>
            <a:endParaRPr sz="1400" dirty="0">
              <a:latin typeface="Source Sans Pro"/>
              <a:cs typeface="Source Sans Pro"/>
            </a:endParaRPr>
          </a:p>
        </p:txBody>
      </p:sp>
      <p:sp>
        <p:nvSpPr>
          <p:cNvPr id="117" name="object 17">
            <a:extLst>
              <a:ext uri="{FF2B5EF4-FFF2-40B4-BE49-F238E27FC236}">
                <a16:creationId xmlns:a16="http://schemas.microsoft.com/office/drawing/2014/main" id="{42484FDA-9F2B-6316-E1A9-792AC39EE22A}"/>
              </a:ext>
            </a:extLst>
          </p:cNvPr>
          <p:cNvSpPr txBox="1"/>
          <p:nvPr/>
        </p:nvSpPr>
        <p:spPr>
          <a:xfrm>
            <a:off x="7081684" y="1006475"/>
            <a:ext cx="4756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Log</a:t>
            </a:r>
            <a:r>
              <a:rPr sz="1400" spc="-20" dirty="0">
                <a:latin typeface="Source Sans Pro"/>
                <a:cs typeface="Source Sans Pro"/>
              </a:rPr>
              <a:t> </a:t>
            </a:r>
            <a:r>
              <a:rPr sz="1400" spc="-25" dirty="0">
                <a:latin typeface="Source Sans Pro"/>
                <a:cs typeface="Source Sans Pro"/>
              </a:rPr>
              <a:t>In</a:t>
            </a:r>
            <a:endParaRPr sz="1400" dirty="0">
              <a:latin typeface="Source Sans Pro"/>
              <a:cs typeface="Source Sans Pro"/>
            </a:endParaRPr>
          </a:p>
        </p:txBody>
      </p:sp>
      <p:sp>
        <p:nvSpPr>
          <p:cNvPr id="118" name="object 18">
            <a:extLst>
              <a:ext uri="{FF2B5EF4-FFF2-40B4-BE49-F238E27FC236}">
                <a16:creationId xmlns:a16="http://schemas.microsoft.com/office/drawing/2014/main" id="{75FA84B1-2754-0E96-311C-845E21E1E248}"/>
              </a:ext>
            </a:extLst>
          </p:cNvPr>
          <p:cNvSpPr txBox="1"/>
          <p:nvPr/>
        </p:nvSpPr>
        <p:spPr>
          <a:xfrm>
            <a:off x="9776421" y="1006475"/>
            <a:ext cx="6064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Log</a:t>
            </a:r>
            <a:r>
              <a:rPr sz="1400" spc="-20" dirty="0">
                <a:latin typeface="Source Sans Pro"/>
                <a:cs typeface="Source Sans Pro"/>
              </a:rPr>
              <a:t> </a:t>
            </a:r>
            <a:r>
              <a:rPr sz="1400" spc="-25" dirty="0">
                <a:latin typeface="Source Sans Pro"/>
                <a:cs typeface="Source Sans Pro"/>
              </a:rPr>
              <a:t>Out</a:t>
            </a:r>
            <a:endParaRPr sz="1400">
              <a:latin typeface="Source Sans Pro"/>
              <a:cs typeface="Source Sans Pro"/>
            </a:endParaRPr>
          </a:p>
        </p:txBody>
      </p:sp>
      <p:sp>
        <p:nvSpPr>
          <p:cNvPr id="119" name="object 19">
            <a:extLst>
              <a:ext uri="{FF2B5EF4-FFF2-40B4-BE49-F238E27FC236}">
                <a16:creationId xmlns:a16="http://schemas.microsoft.com/office/drawing/2014/main" id="{B319BE66-D426-850D-FCCA-C5506B23A3DE}"/>
              </a:ext>
            </a:extLst>
          </p:cNvPr>
          <p:cNvSpPr txBox="1"/>
          <p:nvPr/>
        </p:nvSpPr>
        <p:spPr>
          <a:xfrm>
            <a:off x="12602842" y="1006475"/>
            <a:ext cx="40132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Loop</a:t>
            </a:r>
            <a:endParaRPr sz="1400">
              <a:latin typeface="Source Sans Pro"/>
              <a:cs typeface="Source Sans Pro"/>
            </a:endParaRPr>
          </a:p>
        </p:txBody>
      </p:sp>
      <p:sp>
        <p:nvSpPr>
          <p:cNvPr id="120" name="object 3">
            <a:extLst>
              <a:ext uri="{FF2B5EF4-FFF2-40B4-BE49-F238E27FC236}">
                <a16:creationId xmlns:a16="http://schemas.microsoft.com/office/drawing/2014/main" id="{2269D94B-3C9F-7E7B-92E4-BFE1914D1632}"/>
              </a:ext>
            </a:extLst>
          </p:cNvPr>
          <p:cNvSpPr txBox="1"/>
          <p:nvPr/>
        </p:nvSpPr>
        <p:spPr>
          <a:xfrm>
            <a:off x="1097915" y="3690337"/>
            <a:ext cx="12839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Lungs</a:t>
            </a:r>
            <a:r>
              <a:rPr sz="1400" spc="-25" dirty="0">
                <a:latin typeface="Source Sans Pro"/>
                <a:cs typeface="Source Sans Pro"/>
              </a:rPr>
              <a:t> </a:t>
            </a:r>
            <a:r>
              <a:rPr sz="1400" spc="-10" dirty="0">
                <a:latin typeface="Source Sans Pro"/>
                <a:cs typeface="Source Sans Pro"/>
              </a:rPr>
              <a:t>Expanding</a:t>
            </a:r>
            <a:endParaRPr sz="1400" dirty="0">
              <a:latin typeface="Source Sans Pro"/>
              <a:cs typeface="Source Sans Pro"/>
            </a:endParaRPr>
          </a:p>
        </p:txBody>
      </p:sp>
      <p:sp>
        <p:nvSpPr>
          <p:cNvPr id="121" name="object 3">
            <a:extLst>
              <a:ext uri="{FF2B5EF4-FFF2-40B4-BE49-F238E27FC236}">
                <a16:creationId xmlns:a16="http://schemas.microsoft.com/office/drawing/2014/main" id="{D23FE075-9C03-BE4C-B415-BDFAA9490340}"/>
              </a:ext>
            </a:extLst>
          </p:cNvPr>
          <p:cNvSpPr txBox="1"/>
          <p:nvPr/>
        </p:nvSpPr>
        <p:spPr>
          <a:xfrm>
            <a:off x="4125841" y="3690337"/>
            <a:ext cx="866917"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Landscape</a:t>
            </a:r>
            <a:endParaRPr sz="1400" dirty="0">
              <a:latin typeface="Source Sans Pro"/>
              <a:cs typeface="Source Sans Pro"/>
            </a:endParaRPr>
          </a:p>
        </p:txBody>
      </p:sp>
      <p:sp>
        <p:nvSpPr>
          <p:cNvPr id="14" name="object 3">
            <a:extLst>
              <a:ext uri="{FF2B5EF4-FFF2-40B4-BE49-F238E27FC236}">
                <a16:creationId xmlns:a16="http://schemas.microsoft.com/office/drawing/2014/main" id="{2DBB3206-E272-A1A5-F165-83FC8FD16D6F}"/>
              </a:ext>
            </a:extLst>
          </p:cNvPr>
          <p:cNvSpPr txBox="1"/>
          <p:nvPr/>
        </p:nvSpPr>
        <p:spPr>
          <a:xfrm>
            <a:off x="6860359" y="3690337"/>
            <a:ext cx="866917"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LinkedIn</a:t>
            </a:r>
            <a:endParaRPr sz="1400" dirty="0">
              <a:latin typeface="Source Sans Pro"/>
              <a:cs typeface="Source Sans Pro"/>
            </a:endParaRPr>
          </a:p>
        </p:txBody>
      </p:sp>
      <p:sp>
        <p:nvSpPr>
          <p:cNvPr id="11" name="object 9">
            <a:extLst>
              <a:ext uri="{FF2B5EF4-FFF2-40B4-BE49-F238E27FC236}">
                <a16:creationId xmlns:a16="http://schemas.microsoft.com/office/drawing/2014/main" id="{EF26E40A-E905-8B49-8B2D-854C6CB93E08}"/>
              </a:ext>
            </a:extLst>
          </p:cNvPr>
          <p:cNvSpPr txBox="1"/>
          <p:nvPr/>
        </p:nvSpPr>
        <p:spPr>
          <a:xfrm>
            <a:off x="12219571" y="3711524"/>
            <a:ext cx="99695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Lesion</a:t>
            </a:r>
            <a:endParaRPr sz="1400" dirty="0">
              <a:latin typeface="Source Sans Pro"/>
              <a:cs typeface="Source Sans Pro"/>
            </a:endParaRPr>
          </a:p>
        </p:txBody>
      </p:sp>
      <p:sp>
        <p:nvSpPr>
          <p:cNvPr id="12" name="object 10">
            <a:extLst>
              <a:ext uri="{FF2B5EF4-FFF2-40B4-BE49-F238E27FC236}">
                <a16:creationId xmlns:a16="http://schemas.microsoft.com/office/drawing/2014/main" id="{2037B456-73E5-A5F8-1258-E6770468BD92}"/>
              </a:ext>
            </a:extLst>
          </p:cNvPr>
          <p:cNvSpPr txBox="1"/>
          <p:nvPr/>
        </p:nvSpPr>
        <p:spPr>
          <a:xfrm>
            <a:off x="14934882" y="3711524"/>
            <a:ext cx="1208587"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Line Graph Hide</a:t>
            </a:r>
            <a:endParaRPr sz="1400" dirty="0">
              <a:latin typeface="Source Sans Pro"/>
              <a:cs typeface="Source Sans Pro"/>
            </a:endParaRPr>
          </a:p>
        </p:txBody>
      </p:sp>
      <p:sp>
        <p:nvSpPr>
          <p:cNvPr id="15" name="object 11">
            <a:extLst>
              <a:ext uri="{FF2B5EF4-FFF2-40B4-BE49-F238E27FC236}">
                <a16:creationId xmlns:a16="http://schemas.microsoft.com/office/drawing/2014/main" id="{CEED257C-CFF2-0505-A659-431AB3764DBE}"/>
              </a:ext>
            </a:extLst>
          </p:cNvPr>
          <p:cNvSpPr txBox="1"/>
          <p:nvPr/>
        </p:nvSpPr>
        <p:spPr>
          <a:xfrm>
            <a:off x="1253159" y="6413067"/>
            <a:ext cx="973481"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Load Patient</a:t>
            </a:r>
            <a:endParaRPr sz="1400" dirty="0">
              <a:latin typeface="Source Sans Pro"/>
              <a:cs typeface="Source Sans Pro"/>
            </a:endParaRPr>
          </a:p>
        </p:txBody>
      </p:sp>
      <p:sp>
        <p:nvSpPr>
          <p:cNvPr id="23" name="object 8">
            <a:extLst>
              <a:ext uri="{FF2B5EF4-FFF2-40B4-BE49-F238E27FC236}">
                <a16:creationId xmlns:a16="http://schemas.microsoft.com/office/drawing/2014/main" id="{C128F94D-F65D-B388-D1CE-0E66C924E704}"/>
              </a:ext>
            </a:extLst>
          </p:cNvPr>
          <p:cNvSpPr txBox="1"/>
          <p:nvPr/>
        </p:nvSpPr>
        <p:spPr>
          <a:xfrm>
            <a:off x="9433635" y="3711524"/>
            <a:ext cx="1225019"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Layout MPR + 1</a:t>
            </a:r>
            <a:endParaRPr sz="1400" dirty="0">
              <a:latin typeface="Source Sans Pro"/>
              <a:cs typeface="Source Sans Pro"/>
            </a:endParaRPr>
          </a:p>
        </p:txBody>
      </p:sp>
      <p:sp>
        <p:nvSpPr>
          <p:cNvPr id="7" name="object 11">
            <a:extLst>
              <a:ext uri="{FF2B5EF4-FFF2-40B4-BE49-F238E27FC236}">
                <a16:creationId xmlns:a16="http://schemas.microsoft.com/office/drawing/2014/main" id="{C292745F-D1CC-B498-48F4-4E74A716D4F1}"/>
              </a:ext>
            </a:extLst>
          </p:cNvPr>
          <p:cNvSpPr txBox="1"/>
          <p:nvPr/>
        </p:nvSpPr>
        <p:spPr>
          <a:xfrm>
            <a:off x="4047116" y="6413067"/>
            <a:ext cx="1363041"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1+2+1</a:t>
            </a:r>
            <a:endParaRPr sz="1400" dirty="0">
              <a:latin typeface="Source Sans Pro"/>
              <a:cs typeface="Source Sans Pro"/>
            </a:endParaRPr>
          </a:p>
        </p:txBody>
      </p:sp>
      <p:sp>
        <p:nvSpPr>
          <p:cNvPr id="8" name="object 11">
            <a:extLst>
              <a:ext uri="{FF2B5EF4-FFF2-40B4-BE49-F238E27FC236}">
                <a16:creationId xmlns:a16="http://schemas.microsoft.com/office/drawing/2014/main" id="{86F0CB81-C36F-7ADD-1009-CFC61C80C576}"/>
              </a:ext>
            </a:extLst>
          </p:cNvPr>
          <p:cNvSpPr txBox="1"/>
          <p:nvPr/>
        </p:nvSpPr>
        <p:spPr>
          <a:xfrm>
            <a:off x="6790316" y="6413067"/>
            <a:ext cx="1363041"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1+2+2</a:t>
            </a:r>
            <a:endParaRPr sz="1400" dirty="0">
              <a:latin typeface="Source Sans Pro"/>
              <a:cs typeface="Source Sans Pro"/>
            </a:endParaRPr>
          </a:p>
        </p:txBody>
      </p:sp>
      <p:sp>
        <p:nvSpPr>
          <p:cNvPr id="9" name="object 11">
            <a:extLst>
              <a:ext uri="{FF2B5EF4-FFF2-40B4-BE49-F238E27FC236}">
                <a16:creationId xmlns:a16="http://schemas.microsoft.com/office/drawing/2014/main" id="{5B4FACB5-7141-56BD-65DE-2C99F85894F4}"/>
              </a:ext>
            </a:extLst>
          </p:cNvPr>
          <p:cNvSpPr txBox="1"/>
          <p:nvPr/>
        </p:nvSpPr>
        <p:spPr>
          <a:xfrm>
            <a:off x="9574343" y="6413067"/>
            <a:ext cx="1363041"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1+2x1</a:t>
            </a:r>
            <a:endParaRPr sz="1400" dirty="0">
              <a:latin typeface="Source Sans Pro"/>
              <a:cs typeface="Source Sans Pro"/>
            </a:endParaRPr>
          </a:p>
        </p:txBody>
      </p:sp>
      <p:sp>
        <p:nvSpPr>
          <p:cNvPr id="10" name="object 11">
            <a:extLst>
              <a:ext uri="{FF2B5EF4-FFF2-40B4-BE49-F238E27FC236}">
                <a16:creationId xmlns:a16="http://schemas.microsoft.com/office/drawing/2014/main" id="{E03C3858-3D95-3B5D-2EC3-E598995F27C2}"/>
              </a:ext>
            </a:extLst>
          </p:cNvPr>
          <p:cNvSpPr txBox="1"/>
          <p:nvPr/>
        </p:nvSpPr>
        <p:spPr>
          <a:xfrm>
            <a:off x="12221678" y="6413067"/>
            <a:ext cx="1363041"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1+3x1</a:t>
            </a:r>
            <a:endParaRPr sz="1400" dirty="0">
              <a:latin typeface="Source Sans Pro"/>
              <a:cs typeface="Source Sans Pro"/>
            </a:endParaRPr>
          </a:p>
        </p:txBody>
      </p:sp>
      <p:sp>
        <p:nvSpPr>
          <p:cNvPr id="16" name="object 11">
            <a:extLst>
              <a:ext uri="{FF2B5EF4-FFF2-40B4-BE49-F238E27FC236}">
                <a16:creationId xmlns:a16="http://schemas.microsoft.com/office/drawing/2014/main" id="{C9EBA674-935B-EF39-EF97-A14B7436639A}"/>
              </a:ext>
            </a:extLst>
          </p:cNvPr>
          <p:cNvSpPr txBox="1"/>
          <p:nvPr/>
        </p:nvSpPr>
        <p:spPr>
          <a:xfrm>
            <a:off x="15083174" y="6413067"/>
            <a:ext cx="1363041"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2+1+1</a:t>
            </a:r>
            <a:endParaRPr sz="1400" dirty="0">
              <a:latin typeface="Source Sans Pro"/>
              <a:cs typeface="Source Sans Pro"/>
            </a:endParaRPr>
          </a:p>
        </p:txBody>
      </p:sp>
    </p:spTree>
    <p:extLst>
      <p:ext uri="{BB962C8B-B14F-4D97-AF65-F5344CB8AC3E}">
        <p14:creationId xmlns:p14="http://schemas.microsoft.com/office/powerpoint/2010/main" val="15292222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47A18AA-81F7-CF2F-BEF8-28668FEBCFEC}"/>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3" name="Slide Number Placeholder 2">
            <a:extLst>
              <a:ext uri="{FF2B5EF4-FFF2-40B4-BE49-F238E27FC236}">
                <a16:creationId xmlns:a16="http://schemas.microsoft.com/office/drawing/2014/main" id="{46CCEC62-FFA0-3C18-2E6C-A71164CD35E0}"/>
              </a:ext>
            </a:extLst>
          </p:cNvPr>
          <p:cNvSpPr>
            <a:spLocks noGrp="1"/>
          </p:cNvSpPr>
          <p:nvPr>
            <p:ph type="sldNum" sz="quarter" idx="12"/>
          </p:nvPr>
        </p:nvSpPr>
        <p:spPr/>
        <p:txBody>
          <a:bodyPr/>
          <a:lstStyle/>
          <a:p>
            <a:fld id="{339C9110-F427-4586-9638-A5638F41FBCD}" type="slidenum">
              <a:rPr lang="en-US" smtClean="0"/>
              <a:pPr/>
              <a:t>35</a:t>
            </a:fld>
            <a:endParaRPr lang="en-US"/>
          </a:p>
        </p:txBody>
      </p:sp>
      <p:pic>
        <p:nvPicPr>
          <p:cNvPr id="31" name="Picture Placeholder 30">
            <a:extLst>
              <a:ext uri="{FF2B5EF4-FFF2-40B4-BE49-F238E27FC236}">
                <a16:creationId xmlns:a16="http://schemas.microsoft.com/office/drawing/2014/main" id="{605ED366-2CCE-588D-3A69-0018D611906C}"/>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33" name="Picture Placeholder 32">
            <a:extLst>
              <a:ext uri="{FF2B5EF4-FFF2-40B4-BE49-F238E27FC236}">
                <a16:creationId xmlns:a16="http://schemas.microsoft.com/office/drawing/2014/main" id="{C19390B0-0911-3E99-4258-3880F853F0B2}"/>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35" name="Picture Placeholder 34">
            <a:extLst>
              <a:ext uri="{FF2B5EF4-FFF2-40B4-BE49-F238E27FC236}">
                <a16:creationId xmlns:a16="http://schemas.microsoft.com/office/drawing/2014/main" id="{E29DFCEF-3F13-AACE-DDEA-14E957C266DB}"/>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37" name="Picture Placeholder 36">
            <a:extLst>
              <a:ext uri="{FF2B5EF4-FFF2-40B4-BE49-F238E27FC236}">
                <a16:creationId xmlns:a16="http://schemas.microsoft.com/office/drawing/2014/main" id="{06830F1B-8CBA-AB36-3468-B14100879042}"/>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39" name="Picture Placeholder 38">
            <a:extLst>
              <a:ext uri="{FF2B5EF4-FFF2-40B4-BE49-F238E27FC236}">
                <a16:creationId xmlns:a16="http://schemas.microsoft.com/office/drawing/2014/main" id="{030E5ACE-7821-11B8-5A32-340072000274}"/>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41" name="Picture Placeholder 40">
            <a:extLst>
              <a:ext uri="{FF2B5EF4-FFF2-40B4-BE49-F238E27FC236}">
                <a16:creationId xmlns:a16="http://schemas.microsoft.com/office/drawing/2014/main" id="{6A377D37-78F4-7B8F-9EF6-B969FA11F72C}"/>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43" name="Picture Placeholder 42">
            <a:extLst>
              <a:ext uri="{FF2B5EF4-FFF2-40B4-BE49-F238E27FC236}">
                <a16:creationId xmlns:a16="http://schemas.microsoft.com/office/drawing/2014/main" id="{FCDBE390-EF32-6682-4F57-20E79044E016}"/>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45" name="Picture Placeholder 44">
            <a:extLst>
              <a:ext uri="{FF2B5EF4-FFF2-40B4-BE49-F238E27FC236}">
                <a16:creationId xmlns:a16="http://schemas.microsoft.com/office/drawing/2014/main" id="{F0C29719-FA65-997C-9D2F-9A97CA6B7E81}"/>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17" name="Picture Placeholder 16">
            <a:extLst>
              <a:ext uri="{FF2B5EF4-FFF2-40B4-BE49-F238E27FC236}">
                <a16:creationId xmlns:a16="http://schemas.microsoft.com/office/drawing/2014/main" id="{A16591C1-857E-EDE6-345E-A68E352ED835}"/>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a:fillRect/>
          </a:stretch>
        </p:blipFill>
        <p:spPr/>
      </p:pic>
      <p:pic>
        <p:nvPicPr>
          <p:cNvPr id="19" name="Picture Placeholder 18">
            <a:extLst>
              <a:ext uri="{FF2B5EF4-FFF2-40B4-BE49-F238E27FC236}">
                <a16:creationId xmlns:a16="http://schemas.microsoft.com/office/drawing/2014/main" id="{07BA36FC-7E95-A70C-9B31-39F0B9787CF7}"/>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a:fillRect/>
          </a:stretch>
        </p:blipFill>
        <p:spPr/>
      </p:pic>
      <p:sp>
        <p:nvSpPr>
          <p:cNvPr id="22" name="object 11">
            <a:extLst>
              <a:ext uri="{FF2B5EF4-FFF2-40B4-BE49-F238E27FC236}">
                <a16:creationId xmlns:a16="http://schemas.microsoft.com/office/drawing/2014/main" id="{BAD6FAF5-956E-EC5C-3359-31735D39C59A}"/>
              </a:ext>
            </a:extLst>
          </p:cNvPr>
          <p:cNvSpPr txBox="1"/>
          <p:nvPr/>
        </p:nvSpPr>
        <p:spPr>
          <a:xfrm>
            <a:off x="1272377" y="1143000"/>
            <a:ext cx="1153323" cy="228600"/>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2+1+2</a:t>
            </a:r>
            <a:endParaRPr sz="1400" dirty="0">
              <a:latin typeface="Source Sans Pro"/>
              <a:cs typeface="Source Sans Pro"/>
            </a:endParaRPr>
          </a:p>
        </p:txBody>
      </p:sp>
      <p:sp>
        <p:nvSpPr>
          <p:cNvPr id="23" name="object 11">
            <a:extLst>
              <a:ext uri="{FF2B5EF4-FFF2-40B4-BE49-F238E27FC236}">
                <a16:creationId xmlns:a16="http://schemas.microsoft.com/office/drawing/2014/main" id="{2854466C-9B1C-4D62-1E80-D351F79CE484}"/>
              </a:ext>
            </a:extLst>
          </p:cNvPr>
          <p:cNvSpPr txBox="1"/>
          <p:nvPr/>
        </p:nvSpPr>
        <p:spPr>
          <a:xfrm>
            <a:off x="4001289" y="1143000"/>
            <a:ext cx="1153323" cy="228600"/>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2+1x2</a:t>
            </a:r>
            <a:endParaRPr sz="1400" dirty="0">
              <a:latin typeface="Source Sans Pro"/>
              <a:cs typeface="Source Sans Pro"/>
            </a:endParaRPr>
          </a:p>
        </p:txBody>
      </p:sp>
      <p:sp>
        <p:nvSpPr>
          <p:cNvPr id="24" name="object 11">
            <a:extLst>
              <a:ext uri="{FF2B5EF4-FFF2-40B4-BE49-F238E27FC236}">
                <a16:creationId xmlns:a16="http://schemas.microsoft.com/office/drawing/2014/main" id="{7B30E291-7460-065A-BA7E-334CBFD50B86}"/>
              </a:ext>
            </a:extLst>
          </p:cNvPr>
          <p:cNvSpPr txBox="1"/>
          <p:nvPr/>
        </p:nvSpPr>
        <p:spPr>
          <a:xfrm>
            <a:off x="6787352" y="1143000"/>
            <a:ext cx="1153323" cy="228600"/>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2+2+1</a:t>
            </a:r>
            <a:endParaRPr sz="1400" dirty="0">
              <a:latin typeface="Source Sans Pro"/>
              <a:cs typeface="Source Sans Pro"/>
            </a:endParaRPr>
          </a:p>
        </p:txBody>
      </p:sp>
      <p:sp>
        <p:nvSpPr>
          <p:cNvPr id="25" name="object 11">
            <a:extLst>
              <a:ext uri="{FF2B5EF4-FFF2-40B4-BE49-F238E27FC236}">
                <a16:creationId xmlns:a16="http://schemas.microsoft.com/office/drawing/2014/main" id="{3451A461-FFCE-8E65-3476-5F2501B50950}"/>
              </a:ext>
            </a:extLst>
          </p:cNvPr>
          <p:cNvSpPr txBox="1"/>
          <p:nvPr/>
        </p:nvSpPr>
        <p:spPr>
          <a:xfrm>
            <a:off x="9544840" y="1143000"/>
            <a:ext cx="1153323" cy="228600"/>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2x1+1</a:t>
            </a:r>
            <a:endParaRPr sz="1400" dirty="0">
              <a:latin typeface="Source Sans Pro"/>
              <a:cs typeface="Source Sans Pro"/>
            </a:endParaRPr>
          </a:p>
        </p:txBody>
      </p:sp>
      <p:sp>
        <p:nvSpPr>
          <p:cNvPr id="26" name="object 11">
            <a:extLst>
              <a:ext uri="{FF2B5EF4-FFF2-40B4-BE49-F238E27FC236}">
                <a16:creationId xmlns:a16="http://schemas.microsoft.com/office/drawing/2014/main" id="{9C1BE773-7E2A-9EBE-B5ED-76FEEA9AE3AA}"/>
              </a:ext>
            </a:extLst>
          </p:cNvPr>
          <p:cNvSpPr txBox="1"/>
          <p:nvPr/>
        </p:nvSpPr>
        <p:spPr>
          <a:xfrm>
            <a:off x="12273753" y="1143000"/>
            <a:ext cx="1277147"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2x1+3x1</a:t>
            </a:r>
            <a:endParaRPr sz="1400" dirty="0">
              <a:latin typeface="Source Sans Pro"/>
              <a:cs typeface="Source Sans Pro"/>
            </a:endParaRPr>
          </a:p>
        </p:txBody>
      </p:sp>
      <p:sp>
        <p:nvSpPr>
          <p:cNvPr id="27" name="object 11">
            <a:extLst>
              <a:ext uri="{FF2B5EF4-FFF2-40B4-BE49-F238E27FC236}">
                <a16:creationId xmlns:a16="http://schemas.microsoft.com/office/drawing/2014/main" id="{BE1CA146-A97B-7789-648D-472F0EEC66E1}"/>
              </a:ext>
            </a:extLst>
          </p:cNvPr>
          <p:cNvSpPr txBox="1"/>
          <p:nvPr/>
        </p:nvSpPr>
        <p:spPr>
          <a:xfrm>
            <a:off x="15045528" y="1143000"/>
            <a:ext cx="1153323" cy="228600"/>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3x1+1</a:t>
            </a:r>
            <a:endParaRPr sz="1400" dirty="0">
              <a:latin typeface="Source Sans Pro"/>
              <a:cs typeface="Source Sans Pro"/>
            </a:endParaRPr>
          </a:p>
        </p:txBody>
      </p:sp>
      <p:sp>
        <p:nvSpPr>
          <p:cNvPr id="28" name="object 11">
            <a:extLst>
              <a:ext uri="{FF2B5EF4-FFF2-40B4-BE49-F238E27FC236}">
                <a16:creationId xmlns:a16="http://schemas.microsoft.com/office/drawing/2014/main" id="{6640C8C4-8EA8-AD71-ACC9-B37AE703C78E}"/>
              </a:ext>
            </a:extLst>
          </p:cNvPr>
          <p:cNvSpPr txBox="1"/>
          <p:nvPr/>
        </p:nvSpPr>
        <p:spPr>
          <a:xfrm>
            <a:off x="1181890" y="3733800"/>
            <a:ext cx="1320010"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Layout 3x1+2x1</a:t>
            </a:r>
            <a:endParaRPr sz="1400" dirty="0">
              <a:latin typeface="Source Sans Pro"/>
              <a:cs typeface="Source Sans Pro"/>
            </a:endParaRPr>
          </a:p>
        </p:txBody>
      </p:sp>
      <p:sp>
        <p:nvSpPr>
          <p:cNvPr id="29" name="object 11">
            <a:extLst>
              <a:ext uri="{FF2B5EF4-FFF2-40B4-BE49-F238E27FC236}">
                <a16:creationId xmlns:a16="http://schemas.microsoft.com/office/drawing/2014/main" id="{64C0D008-670A-6F0A-9580-A44FE92EF0E8}"/>
              </a:ext>
            </a:extLst>
          </p:cNvPr>
          <p:cNvSpPr txBox="1"/>
          <p:nvPr/>
        </p:nvSpPr>
        <p:spPr>
          <a:xfrm>
            <a:off x="4001290" y="3733800"/>
            <a:ext cx="1320010"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Lollipop Chart</a:t>
            </a:r>
            <a:endParaRPr sz="1400" dirty="0">
              <a:latin typeface="Source Sans Pro"/>
              <a:cs typeface="Source Sans Pro"/>
            </a:endParaRPr>
          </a:p>
        </p:txBody>
      </p:sp>
      <p:sp>
        <p:nvSpPr>
          <p:cNvPr id="14" name="object 11">
            <a:extLst>
              <a:ext uri="{FF2B5EF4-FFF2-40B4-BE49-F238E27FC236}">
                <a16:creationId xmlns:a16="http://schemas.microsoft.com/office/drawing/2014/main" id="{312152C8-0511-7F4C-4890-C8D51390E55C}"/>
              </a:ext>
            </a:extLst>
          </p:cNvPr>
          <p:cNvSpPr txBox="1"/>
          <p:nvPr/>
        </p:nvSpPr>
        <p:spPr>
          <a:xfrm>
            <a:off x="6620665" y="3733800"/>
            <a:ext cx="1520035" cy="228268"/>
          </a:xfrm>
          <a:prstGeom prst="rect">
            <a:avLst/>
          </a:prstGeom>
        </p:spPr>
        <p:txBody>
          <a:bodyPr vert="horz" wrap="square" lIns="0" tIns="12700" rIns="0" bIns="0" rtlCol="0">
            <a:spAutoFit/>
          </a:bodyPr>
          <a:lstStyle/>
          <a:p>
            <a:r>
              <a:rPr lang="en-IN" sz="1400" dirty="0">
                <a:effectLst/>
                <a:latin typeface="+mn-lt"/>
              </a:rPr>
              <a:t>Landmark 2-Color</a:t>
            </a:r>
            <a:endParaRPr lang="en-IN" sz="1400" dirty="0">
              <a:latin typeface="+mn-lt"/>
            </a:endParaRPr>
          </a:p>
        </p:txBody>
      </p:sp>
      <p:sp>
        <p:nvSpPr>
          <p:cNvPr id="15" name="object 11">
            <a:extLst>
              <a:ext uri="{FF2B5EF4-FFF2-40B4-BE49-F238E27FC236}">
                <a16:creationId xmlns:a16="http://schemas.microsoft.com/office/drawing/2014/main" id="{73171467-472C-7D33-2255-5B8EA1441EA0}"/>
              </a:ext>
            </a:extLst>
          </p:cNvPr>
          <p:cNvSpPr txBox="1"/>
          <p:nvPr/>
        </p:nvSpPr>
        <p:spPr>
          <a:xfrm>
            <a:off x="9578177" y="3733800"/>
            <a:ext cx="1153323" cy="228268"/>
          </a:xfrm>
          <a:prstGeom prst="rect">
            <a:avLst/>
          </a:prstGeom>
        </p:spPr>
        <p:txBody>
          <a:bodyPr vert="horz" wrap="square" lIns="0" tIns="12700" rIns="0" bIns="0" rtlCol="0">
            <a:spAutoFit/>
          </a:bodyPr>
          <a:lstStyle/>
          <a:p>
            <a:r>
              <a:rPr lang="en-IN" sz="1400" dirty="0">
                <a:effectLst/>
                <a:latin typeface="+mn-lt"/>
              </a:rPr>
              <a:t>Line Spacing</a:t>
            </a:r>
            <a:endParaRPr lang="en-IN" sz="1400" dirty="0">
              <a:latin typeface="+mn-lt"/>
            </a:endParaRPr>
          </a:p>
        </p:txBody>
      </p:sp>
    </p:spTree>
    <p:extLst>
      <p:ext uri="{BB962C8B-B14F-4D97-AF65-F5344CB8AC3E}">
        <p14:creationId xmlns:p14="http://schemas.microsoft.com/office/powerpoint/2010/main" val="649151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196681" y="990600"/>
            <a:ext cx="10407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Magic</a:t>
            </a:r>
            <a:r>
              <a:rPr sz="1400" spc="-15" dirty="0">
                <a:latin typeface="Source Sans Pro"/>
                <a:cs typeface="Source Sans Pro"/>
              </a:rPr>
              <a:t> </a:t>
            </a:r>
            <a:r>
              <a:rPr sz="1400" dirty="0">
                <a:latin typeface="Source Sans Pro"/>
                <a:cs typeface="Source Sans Pro"/>
              </a:rPr>
              <a:t>Wand</a:t>
            </a:r>
            <a:r>
              <a:rPr sz="1400" spc="-10" dirty="0">
                <a:latin typeface="Source Sans Pro"/>
                <a:cs typeface="Source Sans Pro"/>
              </a:rPr>
              <a:t> </a:t>
            </a:r>
            <a:r>
              <a:rPr sz="1400" spc="-50" dirty="0">
                <a:latin typeface="Source Sans Pro"/>
                <a:cs typeface="Source Sans Pro"/>
              </a:rPr>
              <a:t>1</a:t>
            </a:r>
            <a:endParaRPr sz="1400">
              <a:latin typeface="Source Sans Pro"/>
              <a:cs typeface="Source Sans Pro"/>
            </a:endParaRPr>
          </a:p>
        </p:txBody>
      </p:sp>
      <p:sp>
        <p:nvSpPr>
          <p:cNvPr id="5" name="object 5"/>
          <p:cNvSpPr txBox="1"/>
          <p:nvPr/>
        </p:nvSpPr>
        <p:spPr>
          <a:xfrm>
            <a:off x="3956848" y="990600"/>
            <a:ext cx="10407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Magic</a:t>
            </a:r>
            <a:r>
              <a:rPr sz="1400" spc="-15" dirty="0">
                <a:latin typeface="Source Sans Pro"/>
                <a:cs typeface="Source Sans Pro"/>
              </a:rPr>
              <a:t> </a:t>
            </a:r>
            <a:r>
              <a:rPr sz="1400" dirty="0">
                <a:latin typeface="Source Sans Pro"/>
                <a:cs typeface="Source Sans Pro"/>
              </a:rPr>
              <a:t>Wand</a:t>
            </a:r>
            <a:r>
              <a:rPr sz="1400" spc="-10" dirty="0">
                <a:latin typeface="Source Sans Pro"/>
                <a:cs typeface="Source Sans Pro"/>
              </a:rPr>
              <a:t> </a:t>
            </a:r>
            <a:r>
              <a:rPr sz="1400" spc="-50" dirty="0">
                <a:latin typeface="Source Sans Pro"/>
                <a:cs typeface="Source Sans Pro"/>
              </a:rPr>
              <a:t>2</a:t>
            </a:r>
            <a:endParaRPr sz="1400">
              <a:latin typeface="Source Sans Pro"/>
              <a:cs typeface="Source Sans Pro"/>
            </a:endParaRPr>
          </a:p>
        </p:txBody>
      </p:sp>
      <p:sp>
        <p:nvSpPr>
          <p:cNvPr id="6" name="object 6"/>
          <p:cNvSpPr txBox="1"/>
          <p:nvPr/>
        </p:nvSpPr>
        <p:spPr>
          <a:xfrm>
            <a:off x="6814177" y="990600"/>
            <a:ext cx="10407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Magic</a:t>
            </a:r>
            <a:r>
              <a:rPr sz="1400" spc="-15" dirty="0">
                <a:latin typeface="Source Sans Pro"/>
                <a:cs typeface="Source Sans Pro"/>
              </a:rPr>
              <a:t> </a:t>
            </a:r>
            <a:r>
              <a:rPr sz="1400" dirty="0">
                <a:latin typeface="Source Sans Pro"/>
                <a:cs typeface="Source Sans Pro"/>
              </a:rPr>
              <a:t>Wand</a:t>
            </a:r>
            <a:r>
              <a:rPr sz="1400" spc="-10" dirty="0">
                <a:latin typeface="Source Sans Pro"/>
                <a:cs typeface="Source Sans Pro"/>
              </a:rPr>
              <a:t> </a:t>
            </a:r>
            <a:r>
              <a:rPr sz="1400" spc="-50" dirty="0">
                <a:latin typeface="Source Sans Pro"/>
                <a:cs typeface="Source Sans Pro"/>
              </a:rPr>
              <a:t>3</a:t>
            </a:r>
            <a:endParaRPr sz="1400" dirty="0">
              <a:latin typeface="Source Sans Pro"/>
              <a:cs typeface="Source Sans Pro"/>
            </a:endParaRPr>
          </a:p>
        </p:txBody>
      </p:sp>
      <p:sp>
        <p:nvSpPr>
          <p:cNvPr id="7" name="object 7"/>
          <p:cNvSpPr txBox="1"/>
          <p:nvPr/>
        </p:nvSpPr>
        <p:spPr>
          <a:xfrm>
            <a:off x="9574343" y="1006475"/>
            <a:ext cx="10407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Magic</a:t>
            </a:r>
            <a:r>
              <a:rPr sz="1400" spc="-15" dirty="0">
                <a:latin typeface="Source Sans Pro"/>
                <a:cs typeface="Source Sans Pro"/>
              </a:rPr>
              <a:t> </a:t>
            </a:r>
            <a:r>
              <a:rPr sz="1400" dirty="0">
                <a:latin typeface="Source Sans Pro"/>
                <a:cs typeface="Source Sans Pro"/>
              </a:rPr>
              <a:t>Wand</a:t>
            </a:r>
            <a:r>
              <a:rPr sz="1400" spc="-10" dirty="0">
                <a:latin typeface="Source Sans Pro"/>
                <a:cs typeface="Source Sans Pro"/>
              </a:rPr>
              <a:t> </a:t>
            </a:r>
            <a:r>
              <a:rPr sz="1400" spc="-50" dirty="0">
                <a:latin typeface="Source Sans Pro"/>
                <a:cs typeface="Source Sans Pro"/>
              </a:rPr>
              <a:t>4</a:t>
            </a:r>
            <a:endParaRPr sz="1400">
              <a:latin typeface="Source Sans Pro"/>
              <a:cs typeface="Source Sans Pro"/>
            </a:endParaRPr>
          </a:p>
        </p:txBody>
      </p:sp>
      <p:sp>
        <p:nvSpPr>
          <p:cNvPr id="8" name="object 8"/>
          <p:cNvSpPr txBox="1"/>
          <p:nvPr/>
        </p:nvSpPr>
        <p:spPr>
          <a:xfrm>
            <a:off x="12279425" y="986158"/>
            <a:ext cx="10407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Magic</a:t>
            </a:r>
            <a:r>
              <a:rPr sz="1400" spc="-15" dirty="0">
                <a:latin typeface="Source Sans Pro"/>
                <a:cs typeface="Source Sans Pro"/>
              </a:rPr>
              <a:t> </a:t>
            </a:r>
            <a:r>
              <a:rPr sz="1400" dirty="0">
                <a:latin typeface="Source Sans Pro"/>
                <a:cs typeface="Source Sans Pro"/>
              </a:rPr>
              <a:t>Wand</a:t>
            </a:r>
            <a:r>
              <a:rPr sz="1400" spc="-10" dirty="0">
                <a:latin typeface="Source Sans Pro"/>
                <a:cs typeface="Source Sans Pro"/>
              </a:rPr>
              <a:t> </a:t>
            </a:r>
            <a:r>
              <a:rPr sz="1400" spc="-50" dirty="0">
                <a:latin typeface="Source Sans Pro"/>
                <a:cs typeface="Source Sans Pro"/>
              </a:rPr>
              <a:t>5</a:t>
            </a:r>
            <a:endParaRPr sz="1400" dirty="0">
              <a:latin typeface="Source Sans Pro"/>
              <a:cs typeface="Source Sans Pro"/>
            </a:endParaRPr>
          </a:p>
        </p:txBody>
      </p:sp>
      <p:sp>
        <p:nvSpPr>
          <p:cNvPr id="9" name="object 9"/>
          <p:cNvSpPr txBox="1"/>
          <p:nvPr/>
        </p:nvSpPr>
        <p:spPr>
          <a:xfrm>
            <a:off x="14836140" y="986158"/>
            <a:ext cx="15443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Magic</a:t>
            </a:r>
            <a:r>
              <a:rPr sz="1400" spc="-10" dirty="0">
                <a:latin typeface="Source Sans Pro"/>
                <a:cs typeface="Source Sans Pro"/>
              </a:rPr>
              <a:t> </a:t>
            </a:r>
            <a:r>
              <a:rPr sz="1400" dirty="0">
                <a:latin typeface="Source Sans Pro"/>
                <a:cs typeface="Source Sans Pro"/>
              </a:rPr>
              <a:t>Wand</a:t>
            </a:r>
            <a:r>
              <a:rPr sz="1400" spc="-10" dirty="0">
                <a:latin typeface="Source Sans Pro"/>
                <a:cs typeface="Source Sans Pro"/>
              </a:rPr>
              <a:t> </a:t>
            </a:r>
            <a:r>
              <a:rPr sz="1400" dirty="0">
                <a:latin typeface="Source Sans Pro"/>
                <a:cs typeface="Source Sans Pro"/>
              </a:rPr>
              <a:t>on</a:t>
            </a:r>
            <a:r>
              <a:rPr sz="1400" spc="-5" dirty="0">
                <a:latin typeface="Source Sans Pro"/>
                <a:cs typeface="Source Sans Pro"/>
              </a:rPr>
              <a:t> </a:t>
            </a:r>
            <a:r>
              <a:rPr sz="1400" spc="-10" dirty="0">
                <a:latin typeface="Source Sans Pro"/>
                <a:cs typeface="Source Sans Pro"/>
              </a:rPr>
              <a:t>Liver</a:t>
            </a:r>
            <a:endParaRPr sz="1400" dirty="0">
              <a:latin typeface="Source Sans Pro"/>
              <a:cs typeface="Source Sans Pro"/>
            </a:endParaRPr>
          </a:p>
        </p:txBody>
      </p:sp>
      <p:sp>
        <p:nvSpPr>
          <p:cNvPr id="10" name="object 10"/>
          <p:cNvSpPr txBox="1"/>
          <p:nvPr/>
        </p:nvSpPr>
        <p:spPr>
          <a:xfrm>
            <a:off x="1470424" y="3711524"/>
            <a:ext cx="57785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Magnet</a:t>
            </a:r>
            <a:endParaRPr sz="1400">
              <a:latin typeface="Source Sans Pro"/>
              <a:cs typeface="Source Sans Pro"/>
            </a:endParaRPr>
          </a:p>
        </p:txBody>
      </p:sp>
      <p:sp>
        <p:nvSpPr>
          <p:cNvPr id="11" name="object 11"/>
          <p:cNvSpPr txBox="1"/>
          <p:nvPr/>
        </p:nvSpPr>
        <p:spPr>
          <a:xfrm>
            <a:off x="4352739" y="3711524"/>
            <a:ext cx="33337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Mail</a:t>
            </a:r>
            <a:endParaRPr sz="1400">
              <a:latin typeface="Source Sans Pro"/>
              <a:cs typeface="Source Sans Pro"/>
            </a:endParaRPr>
          </a:p>
        </p:txBody>
      </p:sp>
      <p:sp>
        <p:nvSpPr>
          <p:cNvPr id="12" name="object 12"/>
          <p:cNvSpPr txBox="1"/>
          <p:nvPr/>
        </p:nvSpPr>
        <p:spPr>
          <a:xfrm>
            <a:off x="6704322" y="3711524"/>
            <a:ext cx="115062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Mammography</a:t>
            </a:r>
            <a:endParaRPr sz="1400">
              <a:latin typeface="Source Sans Pro"/>
              <a:cs typeface="Source Sans Pro"/>
            </a:endParaRPr>
          </a:p>
        </p:txBody>
      </p:sp>
      <p:sp>
        <p:nvSpPr>
          <p:cNvPr id="13" name="object 13"/>
          <p:cNvSpPr txBox="1"/>
          <p:nvPr/>
        </p:nvSpPr>
        <p:spPr>
          <a:xfrm>
            <a:off x="9753058" y="3711524"/>
            <a:ext cx="5734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Manual</a:t>
            </a:r>
            <a:endParaRPr sz="1400">
              <a:latin typeface="Source Sans Pro"/>
              <a:cs typeface="Source Sans Pro"/>
            </a:endParaRPr>
          </a:p>
        </p:txBody>
      </p:sp>
      <p:sp>
        <p:nvSpPr>
          <p:cNvPr id="14" name="object 14"/>
          <p:cNvSpPr txBox="1"/>
          <p:nvPr/>
        </p:nvSpPr>
        <p:spPr>
          <a:xfrm>
            <a:off x="11995785" y="3711524"/>
            <a:ext cx="158623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Measurement</a:t>
            </a:r>
            <a:r>
              <a:rPr sz="1400" spc="-30"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10" dirty="0">
                <a:latin typeface="Source Sans Pro"/>
                <a:cs typeface="Source Sans Pro"/>
              </a:rPr>
              <a:t>Angle</a:t>
            </a:r>
            <a:endParaRPr sz="1400" dirty="0">
              <a:latin typeface="Source Sans Pro"/>
              <a:cs typeface="Source Sans Pro"/>
            </a:endParaRPr>
          </a:p>
        </p:txBody>
      </p:sp>
      <p:sp>
        <p:nvSpPr>
          <p:cNvPr id="15" name="object 15"/>
          <p:cNvSpPr txBox="1"/>
          <p:nvPr/>
        </p:nvSpPr>
        <p:spPr>
          <a:xfrm>
            <a:off x="14847579" y="3711524"/>
            <a:ext cx="15887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Measurement</a:t>
            </a:r>
            <a:r>
              <a:rPr sz="1400" spc="-30"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10" dirty="0">
                <a:latin typeface="Source Sans Pro"/>
                <a:cs typeface="Source Sans Pro"/>
              </a:rPr>
              <a:t>Circle</a:t>
            </a:r>
            <a:endParaRPr sz="1400">
              <a:latin typeface="Source Sans Pro"/>
              <a:cs typeface="Source Sans Pro"/>
            </a:endParaRPr>
          </a:p>
        </p:txBody>
      </p:sp>
      <p:sp>
        <p:nvSpPr>
          <p:cNvPr id="16" name="object 16"/>
          <p:cNvSpPr txBox="1"/>
          <p:nvPr/>
        </p:nvSpPr>
        <p:spPr>
          <a:xfrm>
            <a:off x="989558" y="6416573"/>
            <a:ext cx="15519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Measurement</a:t>
            </a:r>
            <a:r>
              <a:rPr sz="1400" spc="-20"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20" dirty="0">
                <a:latin typeface="Source Sans Pro"/>
                <a:cs typeface="Source Sans Pro"/>
              </a:rPr>
              <a:t>Cube</a:t>
            </a:r>
            <a:endParaRPr sz="1400">
              <a:latin typeface="Source Sans Pro"/>
              <a:cs typeface="Source Sans Pro"/>
            </a:endParaRPr>
          </a:p>
        </p:txBody>
      </p:sp>
      <p:sp>
        <p:nvSpPr>
          <p:cNvPr id="17" name="object 17"/>
          <p:cNvSpPr txBox="1"/>
          <p:nvPr/>
        </p:nvSpPr>
        <p:spPr>
          <a:xfrm>
            <a:off x="3640200" y="6416573"/>
            <a:ext cx="1771014"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Measurement</a:t>
            </a:r>
            <a:r>
              <a:rPr sz="1400" spc="-20"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10" dirty="0">
                <a:latin typeface="Source Sans Pro"/>
                <a:cs typeface="Source Sans Pro"/>
              </a:rPr>
              <a:t>Polygon</a:t>
            </a:r>
            <a:endParaRPr sz="1400">
              <a:latin typeface="Source Sans Pro"/>
              <a:cs typeface="Source Sans Pro"/>
            </a:endParaRPr>
          </a:p>
        </p:txBody>
      </p:sp>
      <p:sp>
        <p:nvSpPr>
          <p:cNvPr id="18" name="object 18"/>
          <p:cNvSpPr txBox="1"/>
          <p:nvPr/>
        </p:nvSpPr>
        <p:spPr>
          <a:xfrm>
            <a:off x="6437884" y="6416573"/>
            <a:ext cx="16954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Measurement</a:t>
            </a:r>
            <a:r>
              <a:rPr sz="1400" spc="-20"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10" dirty="0">
                <a:latin typeface="Source Sans Pro"/>
                <a:cs typeface="Source Sans Pro"/>
              </a:rPr>
              <a:t>Sphere</a:t>
            </a:r>
            <a:endParaRPr sz="1400">
              <a:latin typeface="Source Sans Pro"/>
              <a:cs typeface="Source Sans Pro"/>
            </a:endParaRPr>
          </a:p>
        </p:txBody>
      </p:sp>
      <p:sp>
        <p:nvSpPr>
          <p:cNvPr id="19" name="object 19"/>
          <p:cNvSpPr txBox="1"/>
          <p:nvPr/>
        </p:nvSpPr>
        <p:spPr>
          <a:xfrm>
            <a:off x="9197340" y="6416573"/>
            <a:ext cx="16967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Measurement</a:t>
            </a:r>
            <a:r>
              <a:rPr sz="1400" spc="-20"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spc="-10" dirty="0">
                <a:latin typeface="Source Sans Pro"/>
                <a:cs typeface="Source Sans Pro"/>
              </a:rPr>
              <a:t>Square</a:t>
            </a:r>
            <a:endParaRPr sz="1400">
              <a:latin typeface="Source Sans Pro"/>
              <a:cs typeface="Source Sans Pro"/>
            </a:endParaRPr>
          </a:p>
        </p:txBody>
      </p:sp>
      <p:sp>
        <p:nvSpPr>
          <p:cNvPr id="20" name="Footer Placeholder 19">
            <a:extLst>
              <a:ext uri="{FF2B5EF4-FFF2-40B4-BE49-F238E27FC236}">
                <a16:creationId xmlns:a16="http://schemas.microsoft.com/office/drawing/2014/main" id="{C0247925-6BEA-C43A-40CD-BA665743B94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36AD535D-143F-E032-A8C1-9CD00AEA0AFB}"/>
              </a:ext>
            </a:extLst>
          </p:cNvPr>
          <p:cNvSpPr>
            <a:spLocks noGrp="1"/>
          </p:cNvSpPr>
          <p:nvPr>
            <p:ph type="sldNum" sz="quarter" idx="12"/>
          </p:nvPr>
        </p:nvSpPr>
        <p:spPr/>
        <p:txBody>
          <a:bodyPr/>
          <a:lstStyle/>
          <a:p>
            <a:fld id="{339C9110-F427-4586-9638-A5638F41FBCD}" type="slidenum">
              <a:rPr lang="en-US" smtClean="0"/>
              <a:pPr/>
              <a:t>36</a:t>
            </a:fld>
            <a:endParaRPr lang="en-US"/>
          </a:p>
        </p:txBody>
      </p:sp>
      <p:pic>
        <p:nvPicPr>
          <p:cNvPr id="75" name="Picture Placeholder 74">
            <a:extLst>
              <a:ext uri="{FF2B5EF4-FFF2-40B4-BE49-F238E27FC236}">
                <a16:creationId xmlns:a16="http://schemas.microsoft.com/office/drawing/2014/main" id="{F2750962-A633-B775-ED3E-014574B44843}"/>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77" name="Picture Placeholder 76">
            <a:extLst>
              <a:ext uri="{FF2B5EF4-FFF2-40B4-BE49-F238E27FC236}">
                <a16:creationId xmlns:a16="http://schemas.microsoft.com/office/drawing/2014/main" id="{86091B95-0016-D49D-3201-124E6A8B3B60}"/>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sp>
        <p:nvSpPr>
          <p:cNvPr id="22" name="object 2">
            <a:extLst>
              <a:ext uri="{FF2B5EF4-FFF2-40B4-BE49-F238E27FC236}">
                <a16:creationId xmlns:a16="http://schemas.microsoft.com/office/drawing/2014/main" id="{AE27BB19-CAB7-DD7A-0D0B-3C1D526613EB}"/>
              </a:ext>
            </a:extLst>
          </p:cNvPr>
          <p:cNvSpPr txBox="1"/>
          <p:nvPr/>
        </p:nvSpPr>
        <p:spPr>
          <a:xfrm>
            <a:off x="12062119" y="6410510"/>
            <a:ext cx="14655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Measurement</a:t>
            </a:r>
            <a:r>
              <a:rPr sz="1400" spc="-35" dirty="0">
                <a:latin typeface="Source Sans Pro"/>
                <a:cs typeface="Source Sans Pro"/>
              </a:rPr>
              <a:t> </a:t>
            </a:r>
            <a:r>
              <a:rPr sz="1400" spc="-20" dirty="0">
                <a:latin typeface="Source Sans Pro"/>
                <a:cs typeface="Source Sans Pro"/>
              </a:rPr>
              <a:t>Ratio</a:t>
            </a:r>
            <a:endParaRPr sz="1400">
              <a:latin typeface="Source Sans Pro"/>
              <a:cs typeface="Source Sans Pro"/>
            </a:endParaRPr>
          </a:p>
        </p:txBody>
      </p:sp>
      <p:sp>
        <p:nvSpPr>
          <p:cNvPr id="24" name="object 3">
            <a:extLst>
              <a:ext uri="{FF2B5EF4-FFF2-40B4-BE49-F238E27FC236}">
                <a16:creationId xmlns:a16="http://schemas.microsoft.com/office/drawing/2014/main" id="{B62C81F3-343F-0894-9D66-6B14E18D71BC}"/>
              </a:ext>
            </a:extLst>
          </p:cNvPr>
          <p:cNvSpPr txBox="1"/>
          <p:nvPr/>
        </p:nvSpPr>
        <p:spPr>
          <a:xfrm>
            <a:off x="15050770" y="6410510"/>
            <a:ext cx="111506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Measurements</a:t>
            </a:r>
            <a:endParaRPr sz="1400">
              <a:latin typeface="Source Sans Pro"/>
              <a:cs typeface="Source Sans Pro"/>
            </a:endParaRPr>
          </a:p>
        </p:txBody>
      </p:sp>
      <p:pic>
        <p:nvPicPr>
          <p:cNvPr id="79" name="Picture Placeholder 78">
            <a:extLst>
              <a:ext uri="{FF2B5EF4-FFF2-40B4-BE49-F238E27FC236}">
                <a16:creationId xmlns:a16="http://schemas.microsoft.com/office/drawing/2014/main" id="{402AC224-ABB4-0849-1D71-0C05AE0889BD}"/>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1" name="Picture Placeholder 80">
            <a:extLst>
              <a:ext uri="{FF2B5EF4-FFF2-40B4-BE49-F238E27FC236}">
                <a16:creationId xmlns:a16="http://schemas.microsoft.com/office/drawing/2014/main" id="{0EB1E56D-BE0F-E428-B40D-48CACA9EEB20}"/>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83" name="Picture Placeholder 82">
            <a:extLst>
              <a:ext uri="{FF2B5EF4-FFF2-40B4-BE49-F238E27FC236}">
                <a16:creationId xmlns:a16="http://schemas.microsoft.com/office/drawing/2014/main" id="{E0FD33D8-4830-1886-D137-EAFA56AC730A}"/>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85" name="Picture Placeholder 84">
            <a:extLst>
              <a:ext uri="{FF2B5EF4-FFF2-40B4-BE49-F238E27FC236}">
                <a16:creationId xmlns:a16="http://schemas.microsoft.com/office/drawing/2014/main" id="{0B653D86-62E1-53D8-A869-7A8209BA01E9}"/>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87" name="Picture Placeholder 86">
            <a:extLst>
              <a:ext uri="{FF2B5EF4-FFF2-40B4-BE49-F238E27FC236}">
                <a16:creationId xmlns:a16="http://schemas.microsoft.com/office/drawing/2014/main" id="{EBD65858-6025-A6F5-BC6E-408910FCFA34}"/>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89" name="Picture Placeholder 88">
            <a:extLst>
              <a:ext uri="{FF2B5EF4-FFF2-40B4-BE49-F238E27FC236}">
                <a16:creationId xmlns:a16="http://schemas.microsoft.com/office/drawing/2014/main" id="{FE714FAB-1C8D-507A-F784-69EAC6D197C9}"/>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91" name="Picture Placeholder 90">
            <a:extLst>
              <a:ext uri="{FF2B5EF4-FFF2-40B4-BE49-F238E27FC236}">
                <a16:creationId xmlns:a16="http://schemas.microsoft.com/office/drawing/2014/main" id="{E1C41713-1858-3D95-D5A9-EFF7D70B6F22}"/>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93" name="Picture Placeholder 92">
            <a:extLst>
              <a:ext uri="{FF2B5EF4-FFF2-40B4-BE49-F238E27FC236}">
                <a16:creationId xmlns:a16="http://schemas.microsoft.com/office/drawing/2014/main" id="{FFBDC97D-7BB9-7E79-B542-8796126511CC}"/>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95" name="Picture Placeholder 94">
            <a:extLst>
              <a:ext uri="{FF2B5EF4-FFF2-40B4-BE49-F238E27FC236}">
                <a16:creationId xmlns:a16="http://schemas.microsoft.com/office/drawing/2014/main" id="{9CFA50D5-32C4-57B2-551F-4BB04A555DA2}"/>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97" name="Picture Placeholder 96">
            <a:extLst>
              <a:ext uri="{FF2B5EF4-FFF2-40B4-BE49-F238E27FC236}">
                <a16:creationId xmlns:a16="http://schemas.microsoft.com/office/drawing/2014/main" id="{01A1A9C8-814D-5112-8961-7BFDD9DD3C7F}"/>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99" name="Picture Placeholder 98">
            <a:extLst>
              <a:ext uri="{FF2B5EF4-FFF2-40B4-BE49-F238E27FC236}">
                <a16:creationId xmlns:a16="http://schemas.microsoft.com/office/drawing/2014/main" id="{1907E1B0-7B0C-1800-A07D-9460D8634EED}"/>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01" name="Picture Placeholder 100">
            <a:extLst>
              <a:ext uri="{FF2B5EF4-FFF2-40B4-BE49-F238E27FC236}">
                <a16:creationId xmlns:a16="http://schemas.microsoft.com/office/drawing/2014/main" id="{AB4645B7-2228-D66D-8AA8-85855C4B057E}"/>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105" name="Picture Placeholder 104">
            <a:extLst>
              <a:ext uri="{FF2B5EF4-FFF2-40B4-BE49-F238E27FC236}">
                <a16:creationId xmlns:a16="http://schemas.microsoft.com/office/drawing/2014/main" id="{FCA1C4AC-93B1-F8DF-16CA-A0AC2D893A11}"/>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107" name="Picture Placeholder 106">
            <a:extLst>
              <a:ext uri="{FF2B5EF4-FFF2-40B4-BE49-F238E27FC236}">
                <a16:creationId xmlns:a16="http://schemas.microsoft.com/office/drawing/2014/main" id="{12D2098D-008C-1347-09EC-101F6AE8A1A0}"/>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109" name="Picture Placeholder 108">
            <a:extLst>
              <a:ext uri="{FF2B5EF4-FFF2-40B4-BE49-F238E27FC236}">
                <a16:creationId xmlns:a16="http://schemas.microsoft.com/office/drawing/2014/main" id="{A118685F-7A62-4C62-9691-D3C7DB46198D}"/>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111" name="Picture Placeholder 110">
            <a:extLst>
              <a:ext uri="{FF2B5EF4-FFF2-40B4-BE49-F238E27FC236}">
                <a16:creationId xmlns:a16="http://schemas.microsoft.com/office/drawing/2014/main" id="{CFDA7A5F-35F8-0F0B-38F8-2712BBEE31F3}"/>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8459446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206500" y="1006475"/>
            <a:ext cx="11258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Medical</a:t>
            </a:r>
            <a:r>
              <a:rPr sz="1400" spc="-25" dirty="0">
                <a:latin typeface="Source Sans Pro"/>
                <a:cs typeface="Source Sans Pro"/>
              </a:rPr>
              <a:t> </a:t>
            </a:r>
            <a:r>
              <a:rPr sz="1400" spc="-10" dirty="0">
                <a:latin typeface="Source Sans Pro"/>
                <a:cs typeface="Source Sans Pro"/>
              </a:rPr>
              <a:t>Device</a:t>
            </a:r>
            <a:endParaRPr sz="1400">
              <a:latin typeface="Source Sans Pro"/>
              <a:cs typeface="Source Sans Pro"/>
            </a:endParaRPr>
          </a:p>
        </p:txBody>
      </p:sp>
      <p:sp>
        <p:nvSpPr>
          <p:cNvPr id="5" name="object 5"/>
          <p:cNvSpPr txBox="1"/>
          <p:nvPr/>
        </p:nvSpPr>
        <p:spPr>
          <a:xfrm>
            <a:off x="4104996" y="1006475"/>
            <a:ext cx="8496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Medication</a:t>
            </a:r>
            <a:endParaRPr sz="1400">
              <a:latin typeface="Source Sans Pro"/>
              <a:cs typeface="Source Sans Pro"/>
            </a:endParaRPr>
          </a:p>
        </p:txBody>
      </p:sp>
      <p:sp>
        <p:nvSpPr>
          <p:cNvPr id="6" name="object 6"/>
          <p:cNvSpPr txBox="1"/>
          <p:nvPr/>
        </p:nvSpPr>
        <p:spPr>
          <a:xfrm>
            <a:off x="7050608" y="1006475"/>
            <a:ext cx="47815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Merge</a:t>
            </a:r>
            <a:endParaRPr sz="1400">
              <a:latin typeface="Source Sans Pro"/>
              <a:cs typeface="Source Sans Pro"/>
            </a:endParaRPr>
          </a:p>
        </p:txBody>
      </p:sp>
      <p:sp>
        <p:nvSpPr>
          <p:cNvPr id="7" name="object 7"/>
          <p:cNvSpPr txBox="1"/>
          <p:nvPr/>
        </p:nvSpPr>
        <p:spPr>
          <a:xfrm>
            <a:off x="9721342" y="1006475"/>
            <a:ext cx="6572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Message</a:t>
            </a:r>
            <a:endParaRPr sz="1400">
              <a:latin typeface="Source Sans Pro"/>
              <a:cs typeface="Source Sans Pro"/>
            </a:endParaRPr>
          </a:p>
        </p:txBody>
      </p:sp>
      <p:sp>
        <p:nvSpPr>
          <p:cNvPr id="8" name="object 8"/>
          <p:cNvSpPr txBox="1"/>
          <p:nvPr/>
        </p:nvSpPr>
        <p:spPr>
          <a:xfrm>
            <a:off x="12371426" y="1006475"/>
            <a:ext cx="9131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Microphone</a:t>
            </a:r>
            <a:endParaRPr sz="1400">
              <a:latin typeface="Source Sans Pro"/>
              <a:cs typeface="Source Sans Pro"/>
            </a:endParaRPr>
          </a:p>
        </p:txBody>
      </p:sp>
      <p:sp>
        <p:nvSpPr>
          <p:cNvPr id="9" name="object 9"/>
          <p:cNvSpPr txBox="1"/>
          <p:nvPr/>
        </p:nvSpPr>
        <p:spPr>
          <a:xfrm>
            <a:off x="14882495" y="1006475"/>
            <a:ext cx="14116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Microphone</a:t>
            </a:r>
            <a:r>
              <a:rPr sz="1400" spc="-20" dirty="0">
                <a:latin typeface="Source Sans Pro"/>
                <a:cs typeface="Source Sans Pro"/>
              </a:rPr>
              <a:t> </a:t>
            </a:r>
            <a:r>
              <a:rPr sz="1400" dirty="0">
                <a:latin typeface="Source Sans Pro"/>
                <a:cs typeface="Source Sans Pro"/>
              </a:rPr>
              <a:t>-</a:t>
            </a:r>
            <a:r>
              <a:rPr sz="1400" spc="-5" dirty="0">
                <a:latin typeface="Source Sans Pro"/>
                <a:cs typeface="Source Sans Pro"/>
              </a:rPr>
              <a:t> </a:t>
            </a:r>
            <a:r>
              <a:rPr sz="1400" spc="-20" dirty="0">
                <a:latin typeface="Source Sans Pro"/>
                <a:cs typeface="Source Sans Pro"/>
              </a:rPr>
              <a:t>Mute</a:t>
            </a:r>
            <a:endParaRPr sz="1400">
              <a:latin typeface="Source Sans Pro"/>
              <a:cs typeface="Source Sans Pro"/>
            </a:endParaRPr>
          </a:p>
        </p:txBody>
      </p:sp>
      <p:sp>
        <p:nvSpPr>
          <p:cNvPr id="10" name="object 10"/>
          <p:cNvSpPr txBox="1"/>
          <p:nvPr/>
        </p:nvSpPr>
        <p:spPr>
          <a:xfrm>
            <a:off x="1483959" y="3711524"/>
            <a:ext cx="46735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Minus</a:t>
            </a:r>
            <a:endParaRPr sz="1400">
              <a:latin typeface="Source Sans Pro"/>
              <a:cs typeface="Source Sans Pro"/>
            </a:endParaRPr>
          </a:p>
        </p:txBody>
      </p:sp>
      <p:sp>
        <p:nvSpPr>
          <p:cNvPr id="11" name="object 11"/>
          <p:cNvSpPr txBox="1"/>
          <p:nvPr/>
        </p:nvSpPr>
        <p:spPr>
          <a:xfrm>
            <a:off x="4019905" y="3711524"/>
            <a:ext cx="10420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Minus / </a:t>
            </a:r>
            <a:r>
              <a:rPr sz="1400" spc="-10" dirty="0">
                <a:latin typeface="Source Sans Pro"/>
                <a:cs typeface="Source Sans Pro"/>
              </a:rPr>
              <a:t>Minus</a:t>
            </a:r>
            <a:endParaRPr sz="1400">
              <a:latin typeface="Source Sans Pro"/>
              <a:cs typeface="Source Sans Pro"/>
            </a:endParaRPr>
          </a:p>
        </p:txBody>
      </p:sp>
      <p:sp>
        <p:nvSpPr>
          <p:cNvPr id="12" name="object 12"/>
          <p:cNvSpPr txBox="1"/>
          <p:nvPr/>
        </p:nvSpPr>
        <p:spPr>
          <a:xfrm>
            <a:off x="6842125" y="3711524"/>
            <a:ext cx="9175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Minus / </a:t>
            </a:r>
            <a:r>
              <a:rPr sz="1400" spc="-20" dirty="0">
                <a:latin typeface="Source Sans Pro"/>
                <a:cs typeface="Source Sans Pro"/>
              </a:rPr>
              <a:t>Plus</a:t>
            </a:r>
            <a:endParaRPr sz="1400">
              <a:latin typeface="Source Sans Pro"/>
              <a:cs typeface="Source Sans Pro"/>
            </a:endParaRPr>
          </a:p>
        </p:txBody>
      </p:sp>
      <p:sp>
        <p:nvSpPr>
          <p:cNvPr id="13" name="object 13"/>
          <p:cNvSpPr txBox="1"/>
          <p:nvPr/>
        </p:nvSpPr>
        <p:spPr>
          <a:xfrm>
            <a:off x="9517851" y="3711524"/>
            <a:ext cx="960119"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Minus</a:t>
            </a:r>
            <a:r>
              <a:rPr sz="1400" spc="-10" dirty="0">
                <a:latin typeface="Source Sans Pro"/>
                <a:cs typeface="Source Sans Pro"/>
              </a:rPr>
              <a:t> Heavy</a:t>
            </a:r>
            <a:endParaRPr sz="1400">
              <a:latin typeface="Source Sans Pro"/>
              <a:cs typeface="Source Sans Pro"/>
            </a:endParaRPr>
          </a:p>
        </p:txBody>
      </p:sp>
      <p:sp>
        <p:nvSpPr>
          <p:cNvPr id="14" name="object 14"/>
          <p:cNvSpPr txBox="1"/>
          <p:nvPr/>
        </p:nvSpPr>
        <p:spPr>
          <a:xfrm>
            <a:off x="12236121" y="3707842"/>
            <a:ext cx="10534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Mobile </a:t>
            </a:r>
            <a:r>
              <a:rPr sz="1400" spc="-10" dirty="0">
                <a:latin typeface="Source Sans Pro"/>
                <a:cs typeface="Source Sans Pro"/>
              </a:rPr>
              <a:t>Device</a:t>
            </a:r>
            <a:endParaRPr sz="1400">
              <a:latin typeface="Source Sans Pro"/>
              <a:cs typeface="Source Sans Pro"/>
            </a:endParaRPr>
          </a:p>
        </p:txBody>
      </p:sp>
      <p:sp>
        <p:nvSpPr>
          <p:cNvPr id="15" name="object 15"/>
          <p:cNvSpPr txBox="1"/>
          <p:nvPr/>
        </p:nvSpPr>
        <p:spPr>
          <a:xfrm>
            <a:off x="15293511" y="3707842"/>
            <a:ext cx="58039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Module</a:t>
            </a:r>
            <a:endParaRPr sz="1400">
              <a:latin typeface="Source Sans Pro"/>
              <a:cs typeface="Source Sans Pro"/>
            </a:endParaRPr>
          </a:p>
        </p:txBody>
      </p:sp>
      <p:sp>
        <p:nvSpPr>
          <p:cNvPr id="16" name="object 16"/>
          <p:cNvSpPr txBox="1"/>
          <p:nvPr/>
        </p:nvSpPr>
        <p:spPr>
          <a:xfrm>
            <a:off x="1390080" y="6416573"/>
            <a:ext cx="65468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Modules</a:t>
            </a:r>
            <a:endParaRPr sz="1400">
              <a:latin typeface="Source Sans Pro"/>
              <a:cs typeface="Source Sans Pro"/>
            </a:endParaRPr>
          </a:p>
        </p:txBody>
      </p:sp>
      <p:sp>
        <p:nvSpPr>
          <p:cNvPr id="17" name="object 17"/>
          <p:cNvSpPr txBox="1"/>
          <p:nvPr/>
        </p:nvSpPr>
        <p:spPr>
          <a:xfrm>
            <a:off x="4217278" y="6416573"/>
            <a:ext cx="5207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Money</a:t>
            </a:r>
            <a:endParaRPr sz="1400">
              <a:latin typeface="Source Sans Pro"/>
              <a:cs typeface="Source Sans Pro"/>
            </a:endParaRPr>
          </a:p>
        </p:txBody>
      </p:sp>
      <p:sp>
        <p:nvSpPr>
          <p:cNvPr id="18" name="object 18"/>
          <p:cNvSpPr txBox="1"/>
          <p:nvPr/>
        </p:nvSpPr>
        <p:spPr>
          <a:xfrm>
            <a:off x="6933707" y="6416573"/>
            <a:ext cx="60769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Monitor</a:t>
            </a:r>
            <a:endParaRPr sz="1400">
              <a:latin typeface="Source Sans Pro"/>
              <a:cs typeface="Source Sans Pro"/>
            </a:endParaRPr>
          </a:p>
        </p:txBody>
      </p:sp>
      <p:sp>
        <p:nvSpPr>
          <p:cNvPr id="19" name="object 19"/>
          <p:cNvSpPr txBox="1"/>
          <p:nvPr/>
        </p:nvSpPr>
        <p:spPr>
          <a:xfrm>
            <a:off x="9775307" y="6416573"/>
            <a:ext cx="445134"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Moon</a:t>
            </a:r>
            <a:endParaRPr sz="1400">
              <a:latin typeface="Source Sans Pro"/>
              <a:cs typeface="Source Sans Pro"/>
            </a:endParaRPr>
          </a:p>
        </p:txBody>
      </p:sp>
      <p:sp>
        <p:nvSpPr>
          <p:cNvPr id="20" name="Footer Placeholder 19">
            <a:extLst>
              <a:ext uri="{FF2B5EF4-FFF2-40B4-BE49-F238E27FC236}">
                <a16:creationId xmlns:a16="http://schemas.microsoft.com/office/drawing/2014/main" id="{D0081AF3-8A41-F9B7-4953-11E6955FDB53}"/>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713855A5-C170-4ADF-160C-8529F483364C}"/>
              </a:ext>
            </a:extLst>
          </p:cNvPr>
          <p:cNvSpPr>
            <a:spLocks noGrp="1"/>
          </p:cNvSpPr>
          <p:nvPr>
            <p:ph type="sldNum" sz="quarter" idx="12"/>
          </p:nvPr>
        </p:nvSpPr>
        <p:spPr/>
        <p:txBody>
          <a:bodyPr/>
          <a:lstStyle/>
          <a:p>
            <a:fld id="{339C9110-F427-4586-9638-A5638F41FBCD}" type="slidenum">
              <a:rPr lang="en-US" smtClean="0"/>
              <a:pPr/>
              <a:t>37</a:t>
            </a:fld>
            <a:endParaRPr lang="en-US"/>
          </a:p>
        </p:txBody>
      </p:sp>
      <p:sp>
        <p:nvSpPr>
          <p:cNvPr id="22" name="object 2">
            <a:extLst>
              <a:ext uri="{FF2B5EF4-FFF2-40B4-BE49-F238E27FC236}">
                <a16:creationId xmlns:a16="http://schemas.microsoft.com/office/drawing/2014/main" id="{72FD7C2C-F416-1F59-FBCA-AD7DC664F575}"/>
              </a:ext>
            </a:extLst>
          </p:cNvPr>
          <p:cNvSpPr txBox="1"/>
          <p:nvPr/>
        </p:nvSpPr>
        <p:spPr>
          <a:xfrm>
            <a:off x="12640589" y="6404007"/>
            <a:ext cx="39941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More</a:t>
            </a:r>
            <a:endParaRPr sz="1400">
              <a:latin typeface="Source Sans Pro"/>
              <a:cs typeface="Source Sans Pro"/>
            </a:endParaRPr>
          </a:p>
        </p:txBody>
      </p:sp>
      <p:sp>
        <p:nvSpPr>
          <p:cNvPr id="23" name="object 3">
            <a:extLst>
              <a:ext uri="{FF2B5EF4-FFF2-40B4-BE49-F238E27FC236}">
                <a16:creationId xmlns:a16="http://schemas.microsoft.com/office/drawing/2014/main" id="{8BA044D0-0615-3CD9-1988-ACB16A9D8740}"/>
              </a:ext>
            </a:extLst>
          </p:cNvPr>
          <p:cNvSpPr txBox="1"/>
          <p:nvPr/>
        </p:nvSpPr>
        <p:spPr>
          <a:xfrm>
            <a:off x="15059025" y="6404007"/>
            <a:ext cx="10826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More</a:t>
            </a:r>
            <a:r>
              <a:rPr sz="1400" spc="-10" dirty="0">
                <a:latin typeface="Source Sans Pro"/>
                <a:cs typeface="Source Sans Pro"/>
              </a:rPr>
              <a:t> </a:t>
            </a:r>
            <a:r>
              <a:rPr sz="1400" dirty="0">
                <a:latin typeface="Source Sans Pro"/>
                <a:cs typeface="Source Sans Pro"/>
              </a:rPr>
              <a:t>-</a:t>
            </a:r>
            <a:r>
              <a:rPr sz="1400" spc="-5" dirty="0">
                <a:latin typeface="Source Sans Pro"/>
                <a:cs typeface="Source Sans Pro"/>
              </a:rPr>
              <a:t> </a:t>
            </a:r>
            <a:r>
              <a:rPr sz="1400" spc="-10" dirty="0">
                <a:latin typeface="Source Sans Pro"/>
                <a:cs typeface="Source Sans Pro"/>
              </a:rPr>
              <a:t>Vertical</a:t>
            </a:r>
            <a:endParaRPr sz="1400">
              <a:latin typeface="Source Sans Pro"/>
              <a:cs typeface="Source Sans Pro"/>
            </a:endParaRPr>
          </a:p>
        </p:txBody>
      </p:sp>
      <p:pic>
        <p:nvPicPr>
          <p:cNvPr id="79" name="Picture Placeholder 78">
            <a:extLst>
              <a:ext uri="{FF2B5EF4-FFF2-40B4-BE49-F238E27FC236}">
                <a16:creationId xmlns:a16="http://schemas.microsoft.com/office/drawing/2014/main" id="{EF502710-D6AD-156E-265A-71F00E3B7B42}"/>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1" name="Picture Placeholder 80">
            <a:extLst>
              <a:ext uri="{FF2B5EF4-FFF2-40B4-BE49-F238E27FC236}">
                <a16:creationId xmlns:a16="http://schemas.microsoft.com/office/drawing/2014/main" id="{18ED9479-A4BE-2A5A-8875-09D2EC6745CC}"/>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3" name="Picture Placeholder 82">
            <a:extLst>
              <a:ext uri="{FF2B5EF4-FFF2-40B4-BE49-F238E27FC236}">
                <a16:creationId xmlns:a16="http://schemas.microsoft.com/office/drawing/2014/main" id="{BD1E80C8-0707-7658-8E7D-67BE0651064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5" name="Picture Placeholder 84">
            <a:extLst>
              <a:ext uri="{FF2B5EF4-FFF2-40B4-BE49-F238E27FC236}">
                <a16:creationId xmlns:a16="http://schemas.microsoft.com/office/drawing/2014/main" id="{D0633721-909E-F34D-0BD8-936467B91AB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87" name="Picture Placeholder 86">
            <a:extLst>
              <a:ext uri="{FF2B5EF4-FFF2-40B4-BE49-F238E27FC236}">
                <a16:creationId xmlns:a16="http://schemas.microsoft.com/office/drawing/2014/main" id="{2550B129-B324-3761-2E82-E2BA501E8C3D}"/>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89" name="Picture Placeholder 88">
            <a:extLst>
              <a:ext uri="{FF2B5EF4-FFF2-40B4-BE49-F238E27FC236}">
                <a16:creationId xmlns:a16="http://schemas.microsoft.com/office/drawing/2014/main" id="{2BEC2199-3855-DF4D-186D-25E83749E5A1}"/>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1" name="Picture Placeholder 90">
            <a:extLst>
              <a:ext uri="{FF2B5EF4-FFF2-40B4-BE49-F238E27FC236}">
                <a16:creationId xmlns:a16="http://schemas.microsoft.com/office/drawing/2014/main" id="{4DDCED9F-255E-CE99-56CD-23D05BF4AE97}"/>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93" name="Picture Placeholder 92">
            <a:extLst>
              <a:ext uri="{FF2B5EF4-FFF2-40B4-BE49-F238E27FC236}">
                <a16:creationId xmlns:a16="http://schemas.microsoft.com/office/drawing/2014/main" id="{DB179923-A164-8A77-8371-847B09CD5331}"/>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95" name="Picture Placeholder 94">
            <a:extLst>
              <a:ext uri="{FF2B5EF4-FFF2-40B4-BE49-F238E27FC236}">
                <a16:creationId xmlns:a16="http://schemas.microsoft.com/office/drawing/2014/main" id="{506330ED-3FAC-85FF-CFD0-D7E2A188C9D8}"/>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97" name="Picture Placeholder 96">
            <a:extLst>
              <a:ext uri="{FF2B5EF4-FFF2-40B4-BE49-F238E27FC236}">
                <a16:creationId xmlns:a16="http://schemas.microsoft.com/office/drawing/2014/main" id="{B8C499B0-7B15-E11F-4A25-CBD778FA57E4}"/>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03" name="Picture Placeholder 102">
            <a:extLst>
              <a:ext uri="{FF2B5EF4-FFF2-40B4-BE49-F238E27FC236}">
                <a16:creationId xmlns:a16="http://schemas.microsoft.com/office/drawing/2014/main" id="{CEF2674C-36B2-EADE-1A17-640700D3295F}"/>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05" name="Picture Placeholder 104">
            <a:extLst>
              <a:ext uri="{FF2B5EF4-FFF2-40B4-BE49-F238E27FC236}">
                <a16:creationId xmlns:a16="http://schemas.microsoft.com/office/drawing/2014/main" id="{141AED4E-4F74-4A03-E658-0B69F906AE0A}"/>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07" name="Picture Placeholder 106">
            <a:extLst>
              <a:ext uri="{FF2B5EF4-FFF2-40B4-BE49-F238E27FC236}">
                <a16:creationId xmlns:a16="http://schemas.microsoft.com/office/drawing/2014/main" id="{26B70660-D010-4D76-DC3B-DF1CFD114065}"/>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09" name="Picture Placeholder 108">
            <a:extLst>
              <a:ext uri="{FF2B5EF4-FFF2-40B4-BE49-F238E27FC236}">
                <a16:creationId xmlns:a16="http://schemas.microsoft.com/office/drawing/2014/main" id="{2550C02A-4159-ACF2-F28D-0677BDDFB116}"/>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11" name="Picture Placeholder 110">
            <a:extLst>
              <a:ext uri="{FF2B5EF4-FFF2-40B4-BE49-F238E27FC236}">
                <a16:creationId xmlns:a16="http://schemas.microsoft.com/office/drawing/2014/main" id="{28913B87-8356-979E-BAD2-1F08702D11B7}"/>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113" name="Picture Placeholder 112">
            <a:extLst>
              <a:ext uri="{FF2B5EF4-FFF2-40B4-BE49-F238E27FC236}">
                <a16:creationId xmlns:a16="http://schemas.microsoft.com/office/drawing/2014/main" id="{1957D046-5424-9C48-38EC-90676004ABF3}"/>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pic>
        <p:nvPicPr>
          <p:cNvPr id="101" name="Picture Placeholder 100">
            <a:extLst>
              <a:ext uri="{FF2B5EF4-FFF2-40B4-BE49-F238E27FC236}">
                <a16:creationId xmlns:a16="http://schemas.microsoft.com/office/drawing/2014/main" id="{41D187B8-6BB0-E699-EAE6-BCCBD9DF8F42}"/>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pic>
        <p:nvPicPr>
          <p:cNvPr id="25" name="Picture Placeholder 24">
            <a:extLst>
              <a:ext uri="{FF2B5EF4-FFF2-40B4-BE49-F238E27FC236}">
                <a16:creationId xmlns:a16="http://schemas.microsoft.com/office/drawing/2014/main" id="{34863FB7-490A-9794-4C6E-93040685F475}"/>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1529397" y="1006475"/>
            <a:ext cx="42037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Move</a:t>
            </a:r>
            <a:endParaRPr sz="1400" dirty="0">
              <a:latin typeface="Source Sans Pro"/>
              <a:cs typeface="Source Sans Pro"/>
            </a:endParaRPr>
          </a:p>
        </p:txBody>
      </p:sp>
      <p:sp>
        <p:nvSpPr>
          <p:cNvPr id="5" name="object 5"/>
          <p:cNvSpPr txBox="1"/>
          <p:nvPr/>
        </p:nvSpPr>
        <p:spPr>
          <a:xfrm>
            <a:off x="3613569" y="1006475"/>
            <a:ext cx="17729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Move</a:t>
            </a:r>
            <a:r>
              <a:rPr sz="1400" spc="-40" dirty="0">
                <a:latin typeface="Source Sans Pro"/>
                <a:cs typeface="Source Sans Pro"/>
              </a:rPr>
              <a:t> </a:t>
            </a:r>
            <a:r>
              <a:rPr sz="1400" dirty="0">
                <a:latin typeface="Source Sans Pro"/>
                <a:cs typeface="Source Sans Pro"/>
              </a:rPr>
              <a:t>Panel</a:t>
            </a:r>
            <a:r>
              <a:rPr sz="1400" spc="-30" dirty="0">
                <a:latin typeface="Source Sans Pro"/>
                <a:cs typeface="Source Sans Pro"/>
              </a:rPr>
              <a:t> </a:t>
            </a:r>
            <a:r>
              <a:rPr sz="1400" dirty="0">
                <a:latin typeface="Source Sans Pro"/>
                <a:cs typeface="Source Sans Pro"/>
              </a:rPr>
              <a:t>-</a:t>
            </a:r>
            <a:r>
              <a:rPr sz="1400" spc="-25" dirty="0">
                <a:latin typeface="Source Sans Pro"/>
                <a:cs typeface="Source Sans Pro"/>
              </a:rPr>
              <a:t> </a:t>
            </a:r>
            <a:r>
              <a:rPr sz="1400" spc="-10" dirty="0">
                <a:latin typeface="Source Sans Pro"/>
                <a:cs typeface="Source Sans Pro"/>
              </a:rPr>
              <a:t>Horizontal</a:t>
            </a:r>
            <a:endParaRPr sz="1400">
              <a:latin typeface="Source Sans Pro"/>
              <a:cs typeface="Source Sans Pro"/>
            </a:endParaRPr>
          </a:p>
        </p:txBody>
      </p:sp>
      <p:sp>
        <p:nvSpPr>
          <p:cNvPr id="6" name="object 6"/>
          <p:cNvSpPr txBox="1"/>
          <p:nvPr/>
        </p:nvSpPr>
        <p:spPr>
          <a:xfrm>
            <a:off x="6483439" y="1006475"/>
            <a:ext cx="15532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Move</a:t>
            </a:r>
            <a:r>
              <a:rPr sz="1400" spc="-30" dirty="0">
                <a:latin typeface="Source Sans Pro"/>
                <a:cs typeface="Source Sans Pro"/>
              </a:rPr>
              <a:t> </a:t>
            </a:r>
            <a:r>
              <a:rPr sz="1400" dirty="0">
                <a:latin typeface="Source Sans Pro"/>
                <a:cs typeface="Source Sans Pro"/>
              </a:rPr>
              <a:t>Panel</a:t>
            </a:r>
            <a:r>
              <a:rPr sz="1400" spc="-30" dirty="0">
                <a:latin typeface="Source Sans Pro"/>
                <a:cs typeface="Source Sans Pro"/>
              </a:rPr>
              <a:t> </a:t>
            </a:r>
            <a:r>
              <a:rPr sz="1400" dirty="0">
                <a:latin typeface="Source Sans Pro"/>
                <a:cs typeface="Source Sans Pro"/>
              </a:rPr>
              <a:t>-</a:t>
            </a:r>
            <a:r>
              <a:rPr sz="1400" spc="-25" dirty="0">
                <a:latin typeface="Source Sans Pro"/>
                <a:cs typeface="Source Sans Pro"/>
              </a:rPr>
              <a:t> </a:t>
            </a:r>
            <a:r>
              <a:rPr sz="1400" spc="-10" dirty="0">
                <a:latin typeface="Source Sans Pro"/>
                <a:cs typeface="Source Sans Pro"/>
              </a:rPr>
              <a:t>Vertical</a:t>
            </a:r>
            <a:endParaRPr sz="1400" dirty="0">
              <a:latin typeface="Source Sans Pro"/>
              <a:cs typeface="Source Sans Pro"/>
            </a:endParaRPr>
          </a:p>
        </p:txBody>
      </p:sp>
      <p:sp>
        <p:nvSpPr>
          <p:cNvPr id="7" name="object 7"/>
          <p:cNvSpPr txBox="1"/>
          <p:nvPr/>
        </p:nvSpPr>
        <p:spPr>
          <a:xfrm>
            <a:off x="9892221" y="1006475"/>
            <a:ext cx="255904"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MR</a:t>
            </a:r>
            <a:endParaRPr sz="1400">
              <a:latin typeface="Source Sans Pro"/>
              <a:cs typeface="Source Sans Pro"/>
            </a:endParaRPr>
          </a:p>
        </p:txBody>
      </p:sp>
      <p:sp>
        <p:nvSpPr>
          <p:cNvPr id="8" name="object 8"/>
          <p:cNvSpPr txBox="1"/>
          <p:nvPr/>
        </p:nvSpPr>
        <p:spPr>
          <a:xfrm>
            <a:off x="12550254" y="987421"/>
            <a:ext cx="595630" cy="228268"/>
          </a:xfrm>
          <a:prstGeom prst="rect">
            <a:avLst/>
          </a:prstGeom>
        </p:spPr>
        <p:txBody>
          <a:bodyPr vert="horz" wrap="square" lIns="0" tIns="12700" rIns="0" bIns="0" rtlCol="0">
            <a:spAutoFit/>
          </a:bodyPr>
          <a:lstStyle/>
          <a:p>
            <a:pPr marL="12700">
              <a:lnSpc>
                <a:spcPct val="100000"/>
              </a:lnSpc>
              <a:spcBef>
                <a:spcPts val="100"/>
              </a:spcBef>
            </a:pPr>
            <a:r>
              <a:rPr sz="1400" spc="-15" dirty="0">
                <a:latin typeface="Source Sans Pro"/>
                <a:cs typeface="Source Sans Pro"/>
              </a:rPr>
              <a:t>MR-</a:t>
            </a:r>
            <a:r>
              <a:rPr sz="1400" spc="-25" dirty="0">
                <a:latin typeface="Source Sans Pro"/>
                <a:cs typeface="Source Sans Pro"/>
              </a:rPr>
              <a:t>PET</a:t>
            </a:r>
            <a:endParaRPr sz="1400" dirty="0">
              <a:latin typeface="Source Sans Pro"/>
              <a:cs typeface="Source Sans Pro"/>
            </a:endParaRPr>
          </a:p>
        </p:txBody>
      </p:sp>
      <p:sp>
        <p:nvSpPr>
          <p:cNvPr id="9" name="object 9"/>
          <p:cNvSpPr txBox="1"/>
          <p:nvPr/>
        </p:nvSpPr>
        <p:spPr>
          <a:xfrm>
            <a:off x="15225077" y="987421"/>
            <a:ext cx="766445" cy="228268"/>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MS </a:t>
            </a:r>
            <a:r>
              <a:rPr sz="1400" spc="-20" dirty="0">
                <a:latin typeface="Source Sans Pro"/>
                <a:cs typeface="Source Sans Pro"/>
              </a:rPr>
              <a:t>Teams</a:t>
            </a:r>
            <a:endParaRPr sz="1400">
              <a:latin typeface="Source Sans Pro"/>
              <a:cs typeface="Source Sans Pro"/>
            </a:endParaRPr>
          </a:p>
        </p:txBody>
      </p:sp>
      <p:sp>
        <p:nvSpPr>
          <p:cNvPr id="10" name="object 10"/>
          <p:cNvSpPr txBox="1"/>
          <p:nvPr/>
        </p:nvSpPr>
        <p:spPr>
          <a:xfrm>
            <a:off x="1227137" y="3711524"/>
            <a:ext cx="10255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Multi </a:t>
            </a:r>
            <a:r>
              <a:rPr sz="1400" spc="-10" dirty="0">
                <a:latin typeface="Source Sans Pro"/>
                <a:cs typeface="Source Sans Pro"/>
              </a:rPr>
              <a:t>Oblique</a:t>
            </a:r>
            <a:endParaRPr sz="1400" dirty="0">
              <a:latin typeface="Source Sans Pro"/>
              <a:cs typeface="Source Sans Pro"/>
            </a:endParaRPr>
          </a:p>
        </p:txBody>
      </p:sp>
      <p:sp>
        <p:nvSpPr>
          <p:cNvPr id="11" name="object 11"/>
          <p:cNvSpPr txBox="1"/>
          <p:nvPr/>
        </p:nvSpPr>
        <p:spPr>
          <a:xfrm>
            <a:off x="4157202" y="3711524"/>
            <a:ext cx="8921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Multi </a:t>
            </a:r>
            <a:r>
              <a:rPr sz="1400" spc="-10" dirty="0">
                <a:latin typeface="Source Sans Pro"/>
                <a:cs typeface="Source Sans Pro"/>
              </a:rPr>
              <a:t>Select</a:t>
            </a:r>
            <a:endParaRPr sz="1400">
              <a:latin typeface="Source Sans Pro"/>
              <a:cs typeface="Source Sans Pro"/>
            </a:endParaRPr>
          </a:p>
        </p:txBody>
      </p:sp>
      <p:sp>
        <p:nvSpPr>
          <p:cNvPr id="12" name="object 12"/>
          <p:cNvSpPr txBox="1"/>
          <p:nvPr/>
        </p:nvSpPr>
        <p:spPr>
          <a:xfrm>
            <a:off x="6909803" y="3711524"/>
            <a:ext cx="7004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Muscular</a:t>
            </a:r>
            <a:endParaRPr sz="1400">
              <a:latin typeface="Source Sans Pro"/>
              <a:cs typeface="Source Sans Pro"/>
            </a:endParaRPr>
          </a:p>
        </p:txBody>
      </p:sp>
      <p:sp>
        <p:nvSpPr>
          <p:cNvPr id="13" name="object 13"/>
          <p:cNvSpPr txBox="1"/>
          <p:nvPr/>
        </p:nvSpPr>
        <p:spPr>
          <a:xfrm>
            <a:off x="9412160" y="3711524"/>
            <a:ext cx="12160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Musculoskeletal</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977B2A09-05DF-AA5D-9463-4E123092683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AE73ACF5-4BF2-E033-6D7F-688EDAC32B2F}"/>
              </a:ext>
            </a:extLst>
          </p:cNvPr>
          <p:cNvSpPr>
            <a:spLocks noGrp="1"/>
          </p:cNvSpPr>
          <p:nvPr>
            <p:ph type="sldNum" sz="quarter" idx="12"/>
          </p:nvPr>
        </p:nvSpPr>
        <p:spPr/>
        <p:txBody>
          <a:bodyPr/>
          <a:lstStyle/>
          <a:p>
            <a:fld id="{339C9110-F427-4586-9638-A5638F41FBCD}" type="slidenum">
              <a:rPr lang="en-US" smtClean="0"/>
              <a:pPr/>
              <a:t>38</a:t>
            </a:fld>
            <a:endParaRPr lang="en-US"/>
          </a:p>
        </p:txBody>
      </p:sp>
      <p:pic>
        <p:nvPicPr>
          <p:cNvPr id="65" name="Picture Placeholder 64">
            <a:extLst>
              <a:ext uri="{FF2B5EF4-FFF2-40B4-BE49-F238E27FC236}">
                <a16:creationId xmlns:a16="http://schemas.microsoft.com/office/drawing/2014/main" id="{87F03917-C372-D516-C76E-AF5F901FA4AF}"/>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67" name="Picture Placeholder 66">
            <a:extLst>
              <a:ext uri="{FF2B5EF4-FFF2-40B4-BE49-F238E27FC236}">
                <a16:creationId xmlns:a16="http://schemas.microsoft.com/office/drawing/2014/main" id="{4D6A18A1-7687-F318-D3A2-94AAA417817F}"/>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69" name="Picture Placeholder 68">
            <a:extLst>
              <a:ext uri="{FF2B5EF4-FFF2-40B4-BE49-F238E27FC236}">
                <a16:creationId xmlns:a16="http://schemas.microsoft.com/office/drawing/2014/main" id="{98907C1D-C0B2-0A24-6ADD-9CECDBC017A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71" name="Picture Placeholder 70">
            <a:extLst>
              <a:ext uri="{FF2B5EF4-FFF2-40B4-BE49-F238E27FC236}">
                <a16:creationId xmlns:a16="http://schemas.microsoft.com/office/drawing/2014/main" id="{5F84D7E5-37ED-4EAF-FCA1-FD27E8B7759F}"/>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73" name="Picture Placeholder 72">
            <a:extLst>
              <a:ext uri="{FF2B5EF4-FFF2-40B4-BE49-F238E27FC236}">
                <a16:creationId xmlns:a16="http://schemas.microsoft.com/office/drawing/2014/main" id="{BA3E9F9A-7736-DED0-3898-0EF5C1B1CDDC}"/>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75" name="Picture Placeholder 74">
            <a:extLst>
              <a:ext uri="{FF2B5EF4-FFF2-40B4-BE49-F238E27FC236}">
                <a16:creationId xmlns:a16="http://schemas.microsoft.com/office/drawing/2014/main" id="{F96202D4-1BCC-58A8-F65D-FCB12F19E1DC}"/>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77" name="Picture Placeholder 76">
            <a:extLst>
              <a:ext uri="{FF2B5EF4-FFF2-40B4-BE49-F238E27FC236}">
                <a16:creationId xmlns:a16="http://schemas.microsoft.com/office/drawing/2014/main" id="{AE02AA09-1C43-7B42-27C4-92039A8D2270}"/>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89" name="Picture Placeholder 88">
            <a:extLst>
              <a:ext uri="{FF2B5EF4-FFF2-40B4-BE49-F238E27FC236}">
                <a16:creationId xmlns:a16="http://schemas.microsoft.com/office/drawing/2014/main" id="{A6F49F7E-5C1E-C338-F099-D46C521C9206}"/>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91" name="Picture Placeholder 90">
            <a:extLst>
              <a:ext uri="{FF2B5EF4-FFF2-40B4-BE49-F238E27FC236}">
                <a16:creationId xmlns:a16="http://schemas.microsoft.com/office/drawing/2014/main" id="{F41FF7C5-C31B-66AE-C567-FC1D33675B41}"/>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83" name="Picture Placeholder 82">
            <a:extLst>
              <a:ext uri="{FF2B5EF4-FFF2-40B4-BE49-F238E27FC236}">
                <a16:creationId xmlns:a16="http://schemas.microsoft.com/office/drawing/2014/main" id="{6A18F315-62DB-9EC8-8042-60FC077898C0}"/>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57" name="Picture Placeholder 56">
            <a:extLst>
              <a:ext uri="{FF2B5EF4-FFF2-40B4-BE49-F238E27FC236}">
                <a16:creationId xmlns:a16="http://schemas.microsoft.com/office/drawing/2014/main" id="{3C02CBF9-F880-BC31-0B07-06A4558B3AAC}"/>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59" name="Picture Placeholder 58">
            <a:extLst>
              <a:ext uri="{FF2B5EF4-FFF2-40B4-BE49-F238E27FC236}">
                <a16:creationId xmlns:a16="http://schemas.microsoft.com/office/drawing/2014/main" id="{F13B1C05-FFCA-2C6D-E25C-4CA62C472FF8}"/>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p:pic>
      <p:pic>
        <p:nvPicPr>
          <p:cNvPr id="31" name="Picture Placeholder 30">
            <a:extLst>
              <a:ext uri="{FF2B5EF4-FFF2-40B4-BE49-F238E27FC236}">
                <a16:creationId xmlns:a16="http://schemas.microsoft.com/office/drawing/2014/main" id="{ACEBDBBA-3E2D-5B10-3907-2BA459B0FDA0}"/>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23" name="Picture Placeholder 22">
            <a:extLst>
              <a:ext uri="{FF2B5EF4-FFF2-40B4-BE49-F238E27FC236}">
                <a16:creationId xmlns:a16="http://schemas.microsoft.com/office/drawing/2014/main" id="{675FFE90-64C8-E14B-4FC2-38D9061C62F2}"/>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p:blipFill>
        <p:spPr/>
      </p:pic>
      <p:pic>
        <p:nvPicPr>
          <p:cNvPr id="33" name="Picture Placeholder 32">
            <a:extLst>
              <a:ext uri="{FF2B5EF4-FFF2-40B4-BE49-F238E27FC236}">
                <a16:creationId xmlns:a16="http://schemas.microsoft.com/office/drawing/2014/main" id="{DA93307F-416D-23D3-AA63-71D5EEC13DB0}"/>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p:blipFill>
        <p:spPr/>
      </p:pic>
      <p:pic>
        <p:nvPicPr>
          <p:cNvPr id="35" name="Picture Placeholder 34">
            <a:extLst>
              <a:ext uri="{FF2B5EF4-FFF2-40B4-BE49-F238E27FC236}">
                <a16:creationId xmlns:a16="http://schemas.microsoft.com/office/drawing/2014/main" id="{C0ADCF44-8440-090C-823D-5C0025D1154E}"/>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p:blipFill>
        <p:spPr/>
      </p:pic>
      <p:grpSp>
        <p:nvGrpSpPr>
          <p:cNvPr id="47" name="Group 46">
            <a:extLst>
              <a:ext uri="{FF2B5EF4-FFF2-40B4-BE49-F238E27FC236}">
                <a16:creationId xmlns:a16="http://schemas.microsoft.com/office/drawing/2014/main" id="{4C0234D3-C35A-51B3-AF76-D5D85CD38005}"/>
              </a:ext>
            </a:extLst>
          </p:cNvPr>
          <p:cNvGrpSpPr/>
          <p:nvPr/>
        </p:nvGrpSpPr>
        <p:grpSpPr>
          <a:xfrm>
            <a:off x="12331628" y="6934749"/>
            <a:ext cx="943678" cy="942922"/>
            <a:chOff x="12331628" y="6934749"/>
            <a:chExt cx="943678" cy="942922"/>
          </a:xfrm>
        </p:grpSpPr>
        <p:sp>
          <p:nvSpPr>
            <p:cNvPr id="38" name="Freeform 37">
              <a:extLst>
                <a:ext uri="{FF2B5EF4-FFF2-40B4-BE49-F238E27FC236}">
                  <a16:creationId xmlns:a16="http://schemas.microsoft.com/office/drawing/2014/main" id="{C6CF1F6D-6465-B6E2-EFF4-7495EE6ACD33}"/>
                </a:ext>
              </a:extLst>
            </p:cNvPr>
            <p:cNvSpPr/>
            <p:nvPr/>
          </p:nvSpPr>
          <p:spPr>
            <a:xfrm>
              <a:off x="12832989" y="7435564"/>
              <a:ext cx="412826" cy="412625"/>
            </a:xfrm>
            <a:custGeom>
              <a:avLst/>
              <a:gdLst>
                <a:gd name="connsiteX0" fmla="*/ 206413 w 412826"/>
                <a:gd name="connsiteY0" fmla="*/ 412626 h 412625"/>
                <a:gd name="connsiteX1" fmla="*/ 412827 w 412826"/>
                <a:gd name="connsiteY1" fmla="*/ 206313 h 412625"/>
                <a:gd name="connsiteX2" fmla="*/ 206413 w 412826"/>
                <a:gd name="connsiteY2" fmla="*/ 0 h 412625"/>
                <a:gd name="connsiteX3" fmla="*/ 0 w 412826"/>
                <a:gd name="connsiteY3" fmla="*/ 206313 h 412625"/>
                <a:gd name="connsiteX4" fmla="*/ 206413 w 412826"/>
                <a:gd name="connsiteY4" fmla="*/ 412626 h 41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2625">
                  <a:moveTo>
                    <a:pt x="206413" y="412626"/>
                  </a:moveTo>
                  <a:cubicBezTo>
                    <a:pt x="320413" y="412626"/>
                    <a:pt x="412827" y="320256"/>
                    <a:pt x="412827" y="206313"/>
                  </a:cubicBezTo>
                  <a:cubicBezTo>
                    <a:pt x="412827" y="92369"/>
                    <a:pt x="320413" y="0"/>
                    <a:pt x="206413" y="0"/>
                  </a:cubicBezTo>
                  <a:cubicBezTo>
                    <a:pt x="92414" y="0"/>
                    <a:pt x="0" y="92369"/>
                    <a:pt x="0" y="206313"/>
                  </a:cubicBezTo>
                  <a:cubicBezTo>
                    <a:pt x="0" y="320256"/>
                    <a:pt x="92414" y="412626"/>
                    <a:pt x="206413" y="412626"/>
                  </a:cubicBezTo>
                  <a:close/>
                </a:path>
              </a:pathLst>
            </a:custGeom>
            <a:solidFill>
              <a:srgbClr val="8FBF9D"/>
            </a:solidFill>
            <a:ln w="2946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7712CED6-693B-ECAD-A4A5-C592B368F598}"/>
                </a:ext>
              </a:extLst>
            </p:cNvPr>
            <p:cNvSpPr/>
            <p:nvPr/>
          </p:nvSpPr>
          <p:spPr>
            <a:xfrm>
              <a:off x="12803502" y="7406091"/>
              <a:ext cx="471802" cy="471572"/>
            </a:xfrm>
            <a:custGeom>
              <a:avLst/>
              <a:gdLst>
                <a:gd name="connsiteX0" fmla="*/ 235901 w 471802"/>
                <a:gd name="connsiteY0" fmla="*/ 0 h 471572"/>
                <a:gd name="connsiteX1" fmla="*/ 0 w 471802"/>
                <a:gd name="connsiteY1" fmla="*/ 235786 h 471572"/>
                <a:gd name="connsiteX2" fmla="*/ 235901 w 471802"/>
                <a:gd name="connsiteY2" fmla="*/ 471572 h 471572"/>
                <a:gd name="connsiteX3" fmla="*/ 471802 w 471802"/>
                <a:gd name="connsiteY3" fmla="*/ 235786 h 471572"/>
                <a:gd name="connsiteX4" fmla="*/ 235901 w 471802"/>
                <a:gd name="connsiteY4" fmla="*/ 0 h 471572"/>
                <a:gd name="connsiteX5" fmla="*/ 235901 w 471802"/>
                <a:gd name="connsiteY5" fmla="*/ 442099 h 471572"/>
                <a:gd name="connsiteX6" fmla="*/ 29488 w 471802"/>
                <a:gd name="connsiteY6" fmla="*/ 235786 h 471572"/>
                <a:gd name="connsiteX7" fmla="*/ 235901 w 471802"/>
                <a:gd name="connsiteY7" fmla="*/ 29473 h 471572"/>
                <a:gd name="connsiteX8" fmla="*/ 442314 w 471802"/>
                <a:gd name="connsiteY8" fmla="*/ 235786 h 471572"/>
                <a:gd name="connsiteX9" fmla="*/ 235901 w 471802"/>
                <a:gd name="connsiteY9" fmla="*/ 442099 h 47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1572">
                  <a:moveTo>
                    <a:pt x="235901" y="0"/>
                  </a:moveTo>
                  <a:cubicBezTo>
                    <a:pt x="105616" y="0"/>
                    <a:pt x="0" y="105564"/>
                    <a:pt x="0" y="235786"/>
                  </a:cubicBezTo>
                  <a:cubicBezTo>
                    <a:pt x="0" y="366008"/>
                    <a:pt x="105616" y="471572"/>
                    <a:pt x="235901" y="471572"/>
                  </a:cubicBezTo>
                  <a:cubicBezTo>
                    <a:pt x="366186" y="471572"/>
                    <a:pt x="471802" y="366008"/>
                    <a:pt x="471802" y="235786"/>
                  </a:cubicBezTo>
                  <a:cubicBezTo>
                    <a:pt x="471802" y="105564"/>
                    <a:pt x="366186" y="0"/>
                    <a:pt x="235901" y="0"/>
                  </a:cubicBezTo>
                  <a:close/>
                  <a:moveTo>
                    <a:pt x="235901" y="442099"/>
                  </a:moveTo>
                  <a:cubicBezTo>
                    <a:pt x="122085" y="442099"/>
                    <a:pt x="29488" y="349547"/>
                    <a:pt x="29488" y="235786"/>
                  </a:cubicBezTo>
                  <a:cubicBezTo>
                    <a:pt x="29488" y="122025"/>
                    <a:pt x="122085" y="29473"/>
                    <a:pt x="235901" y="29473"/>
                  </a:cubicBezTo>
                  <a:cubicBezTo>
                    <a:pt x="349717" y="29473"/>
                    <a:pt x="442314" y="122025"/>
                    <a:pt x="442314" y="235786"/>
                  </a:cubicBezTo>
                  <a:cubicBezTo>
                    <a:pt x="442314" y="349547"/>
                    <a:pt x="349717" y="442099"/>
                    <a:pt x="235901" y="442099"/>
                  </a:cubicBezTo>
                  <a:close/>
                </a:path>
              </a:pathLst>
            </a:custGeom>
            <a:solidFill>
              <a:srgbClr val="1A781E"/>
            </a:solidFill>
            <a:ln w="2946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AFB119E-CE09-01CC-430B-DB110A6FAC9B}"/>
                </a:ext>
              </a:extLst>
            </p:cNvPr>
            <p:cNvSpPr/>
            <p:nvPr/>
          </p:nvSpPr>
          <p:spPr>
            <a:xfrm>
              <a:off x="12331628" y="6934749"/>
              <a:ext cx="943678" cy="942922"/>
            </a:xfrm>
            <a:custGeom>
              <a:avLst/>
              <a:gdLst>
                <a:gd name="connsiteX0" fmla="*/ 117951 w 943678"/>
                <a:gd name="connsiteY0" fmla="*/ 707137 h 942922"/>
                <a:gd name="connsiteX1" fmla="*/ 88758 w 943678"/>
                <a:gd name="connsiteY1" fmla="*/ 677663 h 942922"/>
                <a:gd name="connsiteX2" fmla="*/ 30077 w 943678"/>
                <a:gd name="connsiteY2" fmla="*/ 677663 h 942922"/>
                <a:gd name="connsiteX3" fmla="*/ 0 w 943678"/>
                <a:gd name="connsiteY3" fmla="*/ 707137 h 942922"/>
                <a:gd name="connsiteX4" fmla="*/ 30077 w 943678"/>
                <a:gd name="connsiteY4" fmla="*/ 736610 h 942922"/>
                <a:gd name="connsiteX5" fmla="*/ 88758 w 943678"/>
                <a:gd name="connsiteY5" fmla="*/ 736610 h 942922"/>
                <a:gd name="connsiteX6" fmla="*/ 117951 w 943678"/>
                <a:gd name="connsiteY6" fmla="*/ 707137 h 942922"/>
                <a:gd name="connsiteX7" fmla="*/ 235901 w 943678"/>
                <a:gd name="connsiteY7" fmla="*/ 589244 h 942922"/>
                <a:gd name="connsiteX8" fmla="*/ 265389 w 943678"/>
                <a:gd name="connsiteY8" fmla="*/ 559770 h 942922"/>
                <a:gd name="connsiteX9" fmla="*/ 265389 w 943678"/>
                <a:gd name="connsiteY9" fmla="*/ 500824 h 942922"/>
                <a:gd name="connsiteX10" fmla="*/ 235901 w 943678"/>
                <a:gd name="connsiteY10" fmla="*/ 471351 h 942922"/>
                <a:gd name="connsiteX11" fmla="*/ 206413 w 943678"/>
                <a:gd name="connsiteY11" fmla="*/ 500824 h 942922"/>
                <a:gd name="connsiteX12" fmla="*/ 206413 w 943678"/>
                <a:gd name="connsiteY12" fmla="*/ 559770 h 942922"/>
                <a:gd name="connsiteX13" fmla="*/ 235901 w 943678"/>
                <a:gd name="connsiteY13" fmla="*/ 589244 h 942922"/>
                <a:gd name="connsiteX14" fmla="*/ 935054 w 943678"/>
                <a:gd name="connsiteY14" fmla="*/ 8621 h 942922"/>
                <a:gd name="connsiteX15" fmla="*/ 893181 w 943678"/>
                <a:gd name="connsiteY15" fmla="*/ 8621 h 942922"/>
                <a:gd name="connsiteX16" fmla="*/ 292812 w 943678"/>
                <a:gd name="connsiteY16" fmla="*/ 608107 h 942922"/>
                <a:gd name="connsiteX17" fmla="*/ 235901 w 943678"/>
                <a:gd name="connsiteY17" fmla="*/ 657622 h 942922"/>
                <a:gd name="connsiteX18" fmla="*/ 90527 w 943678"/>
                <a:gd name="connsiteY18" fmla="*/ 561833 h 942922"/>
                <a:gd name="connsiteX19" fmla="*/ 186657 w 943678"/>
                <a:gd name="connsiteY19" fmla="*/ 707137 h 942922"/>
                <a:gd name="connsiteX20" fmla="*/ 90527 w 943678"/>
                <a:gd name="connsiteY20" fmla="*/ 852440 h 942922"/>
                <a:gd name="connsiteX21" fmla="*/ 235901 w 943678"/>
                <a:gd name="connsiteY21" fmla="*/ 756946 h 942922"/>
                <a:gd name="connsiteX22" fmla="*/ 381571 w 943678"/>
                <a:gd name="connsiteY22" fmla="*/ 852440 h 942922"/>
                <a:gd name="connsiteX23" fmla="*/ 285440 w 943678"/>
                <a:gd name="connsiteY23" fmla="*/ 707137 h 942922"/>
                <a:gd name="connsiteX24" fmla="*/ 334686 w 943678"/>
                <a:gd name="connsiteY24" fmla="*/ 649959 h 942922"/>
                <a:gd name="connsiteX25" fmla="*/ 452341 w 943678"/>
                <a:gd name="connsiteY25" fmla="*/ 532066 h 942922"/>
                <a:gd name="connsiteX26" fmla="*/ 532548 w 943678"/>
                <a:gd name="connsiteY26" fmla="*/ 451604 h 942922"/>
                <a:gd name="connsiteX27" fmla="*/ 935054 w 943678"/>
                <a:gd name="connsiteY27" fmla="*/ 50473 h 942922"/>
                <a:gd name="connsiteX28" fmla="*/ 935054 w 943678"/>
                <a:gd name="connsiteY28" fmla="*/ 8621 h 942922"/>
                <a:gd name="connsiteX29" fmla="*/ 375968 w 943678"/>
                <a:gd name="connsiteY29" fmla="*/ 677663 h 942922"/>
                <a:gd name="connsiteX30" fmla="*/ 346481 w 943678"/>
                <a:gd name="connsiteY30" fmla="*/ 707137 h 942922"/>
                <a:gd name="connsiteX31" fmla="*/ 375968 w 943678"/>
                <a:gd name="connsiteY31" fmla="*/ 736610 h 942922"/>
                <a:gd name="connsiteX32" fmla="*/ 398084 w 943678"/>
                <a:gd name="connsiteY32" fmla="*/ 736610 h 942922"/>
                <a:gd name="connsiteX33" fmla="*/ 398084 w 943678"/>
                <a:gd name="connsiteY33" fmla="*/ 677663 h 942922"/>
                <a:gd name="connsiteX34" fmla="*/ 375968 w 943678"/>
                <a:gd name="connsiteY34" fmla="*/ 677663 h 942922"/>
                <a:gd name="connsiteX35" fmla="*/ 235901 w 943678"/>
                <a:gd name="connsiteY35" fmla="*/ 825030 h 942922"/>
                <a:gd name="connsiteX36" fmla="*/ 206413 w 943678"/>
                <a:gd name="connsiteY36" fmla="*/ 854503 h 942922"/>
                <a:gd name="connsiteX37" fmla="*/ 206413 w 943678"/>
                <a:gd name="connsiteY37" fmla="*/ 913449 h 942922"/>
                <a:gd name="connsiteX38" fmla="*/ 235901 w 943678"/>
                <a:gd name="connsiteY38" fmla="*/ 942923 h 942922"/>
                <a:gd name="connsiteX39" fmla="*/ 265389 w 943678"/>
                <a:gd name="connsiteY39" fmla="*/ 913449 h 942922"/>
                <a:gd name="connsiteX40" fmla="*/ 265389 w 943678"/>
                <a:gd name="connsiteY40" fmla="*/ 854503 h 942922"/>
                <a:gd name="connsiteX41" fmla="*/ 235901 w 943678"/>
                <a:gd name="connsiteY41" fmla="*/ 825030 h 94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43678" h="942922">
                  <a:moveTo>
                    <a:pt x="117951" y="707137"/>
                  </a:moveTo>
                  <a:cubicBezTo>
                    <a:pt x="117951" y="690926"/>
                    <a:pt x="104976" y="677663"/>
                    <a:pt x="88758" y="677663"/>
                  </a:cubicBezTo>
                  <a:lnTo>
                    <a:pt x="30077" y="677663"/>
                  </a:lnTo>
                  <a:cubicBezTo>
                    <a:pt x="13859" y="677663"/>
                    <a:pt x="0" y="690926"/>
                    <a:pt x="0" y="707137"/>
                  </a:cubicBezTo>
                  <a:cubicBezTo>
                    <a:pt x="0" y="723347"/>
                    <a:pt x="13859" y="736610"/>
                    <a:pt x="30077" y="736610"/>
                  </a:cubicBezTo>
                  <a:lnTo>
                    <a:pt x="88758" y="736610"/>
                  </a:lnTo>
                  <a:cubicBezTo>
                    <a:pt x="104976" y="736610"/>
                    <a:pt x="117951" y="723347"/>
                    <a:pt x="117951" y="707137"/>
                  </a:cubicBezTo>
                  <a:close/>
                  <a:moveTo>
                    <a:pt x="235901" y="589244"/>
                  </a:moveTo>
                  <a:cubicBezTo>
                    <a:pt x="252119" y="589244"/>
                    <a:pt x="265389" y="575981"/>
                    <a:pt x="265389" y="559770"/>
                  </a:cubicBezTo>
                  <a:lnTo>
                    <a:pt x="265389" y="500824"/>
                  </a:lnTo>
                  <a:cubicBezTo>
                    <a:pt x="265389" y="484614"/>
                    <a:pt x="252119" y="471351"/>
                    <a:pt x="235901" y="471351"/>
                  </a:cubicBezTo>
                  <a:cubicBezTo>
                    <a:pt x="219683" y="471351"/>
                    <a:pt x="206413" y="484614"/>
                    <a:pt x="206413" y="500824"/>
                  </a:cubicBezTo>
                  <a:lnTo>
                    <a:pt x="206413" y="559770"/>
                  </a:lnTo>
                  <a:cubicBezTo>
                    <a:pt x="206413" y="575981"/>
                    <a:pt x="219683" y="589244"/>
                    <a:pt x="235901" y="589244"/>
                  </a:cubicBezTo>
                  <a:close/>
                  <a:moveTo>
                    <a:pt x="935054" y="8621"/>
                  </a:moveTo>
                  <a:cubicBezTo>
                    <a:pt x="923554" y="-2874"/>
                    <a:pt x="904976" y="-2874"/>
                    <a:pt x="893181" y="8621"/>
                  </a:cubicBezTo>
                  <a:lnTo>
                    <a:pt x="292812" y="608107"/>
                  </a:lnTo>
                  <a:cubicBezTo>
                    <a:pt x="274530" y="622548"/>
                    <a:pt x="255068" y="639643"/>
                    <a:pt x="235901" y="657622"/>
                  </a:cubicBezTo>
                  <a:cubicBezTo>
                    <a:pt x="171028" y="596907"/>
                    <a:pt x="102617" y="549455"/>
                    <a:pt x="90527" y="561833"/>
                  </a:cubicBezTo>
                  <a:cubicBezTo>
                    <a:pt x="78437" y="574212"/>
                    <a:pt x="126207" y="642001"/>
                    <a:pt x="186657" y="707137"/>
                  </a:cubicBezTo>
                  <a:cubicBezTo>
                    <a:pt x="125912" y="772273"/>
                    <a:pt x="78142" y="840061"/>
                    <a:pt x="90527" y="852440"/>
                  </a:cubicBezTo>
                  <a:cubicBezTo>
                    <a:pt x="102912" y="864818"/>
                    <a:pt x="171028" y="817661"/>
                    <a:pt x="235901" y="756946"/>
                  </a:cubicBezTo>
                  <a:cubicBezTo>
                    <a:pt x="300775" y="817661"/>
                    <a:pt x="369186" y="864818"/>
                    <a:pt x="381571" y="852440"/>
                  </a:cubicBezTo>
                  <a:cubicBezTo>
                    <a:pt x="393956" y="840061"/>
                    <a:pt x="346186" y="772273"/>
                    <a:pt x="285440" y="707137"/>
                  </a:cubicBezTo>
                  <a:cubicBezTo>
                    <a:pt x="303429" y="687684"/>
                    <a:pt x="320532" y="668232"/>
                    <a:pt x="334686" y="649959"/>
                  </a:cubicBezTo>
                  <a:lnTo>
                    <a:pt x="452341" y="532066"/>
                  </a:lnTo>
                  <a:cubicBezTo>
                    <a:pt x="473867" y="500529"/>
                    <a:pt x="501291" y="473414"/>
                    <a:pt x="532548" y="451604"/>
                  </a:cubicBezTo>
                  <a:lnTo>
                    <a:pt x="935054" y="50473"/>
                  </a:lnTo>
                  <a:cubicBezTo>
                    <a:pt x="946554" y="38978"/>
                    <a:pt x="946554" y="20116"/>
                    <a:pt x="935054" y="8621"/>
                  </a:cubicBezTo>
                  <a:close/>
                  <a:moveTo>
                    <a:pt x="375968" y="677663"/>
                  </a:moveTo>
                  <a:cubicBezTo>
                    <a:pt x="359750" y="677663"/>
                    <a:pt x="346481" y="690926"/>
                    <a:pt x="346481" y="707137"/>
                  </a:cubicBezTo>
                  <a:cubicBezTo>
                    <a:pt x="346481" y="723347"/>
                    <a:pt x="359750" y="736610"/>
                    <a:pt x="375968" y="736610"/>
                  </a:cubicBezTo>
                  <a:lnTo>
                    <a:pt x="398084" y="736610"/>
                  </a:lnTo>
                  <a:lnTo>
                    <a:pt x="398084" y="677663"/>
                  </a:lnTo>
                  <a:lnTo>
                    <a:pt x="375968" y="677663"/>
                  </a:lnTo>
                  <a:close/>
                  <a:moveTo>
                    <a:pt x="235901" y="825030"/>
                  </a:moveTo>
                  <a:cubicBezTo>
                    <a:pt x="219683" y="825030"/>
                    <a:pt x="206413" y="838293"/>
                    <a:pt x="206413" y="854503"/>
                  </a:cubicBezTo>
                  <a:lnTo>
                    <a:pt x="206413" y="913449"/>
                  </a:lnTo>
                  <a:cubicBezTo>
                    <a:pt x="206413" y="929660"/>
                    <a:pt x="219683" y="942923"/>
                    <a:pt x="235901" y="942923"/>
                  </a:cubicBezTo>
                  <a:cubicBezTo>
                    <a:pt x="252119" y="942923"/>
                    <a:pt x="265389" y="929660"/>
                    <a:pt x="265389" y="913449"/>
                  </a:cubicBezTo>
                  <a:lnTo>
                    <a:pt x="265389" y="854503"/>
                  </a:lnTo>
                  <a:cubicBezTo>
                    <a:pt x="265389" y="838293"/>
                    <a:pt x="252119" y="825030"/>
                    <a:pt x="235901" y="825030"/>
                  </a:cubicBezTo>
                  <a:close/>
                </a:path>
              </a:pathLst>
            </a:custGeom>
            <a:solidFill>
              <a:schemeClr val="tx1"/>
            </a:solidFill>
            <a:ln w="2946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80D3C0C8-8B7D-2918-8786-FAAEA49CF6DF}"/>
                </a:ext>
              </a:extLst>
            </p:cNvPr>
            <p:cNvSpPr/>
            <p:nvPr/>
          </p:nvSpPr>
          <p:spPr>
            <a:xfrm>
              <a:off x="12862406" y="7465037"/>
              <a:ext cx="353851" cy="353679"/>
            </a:xfrm>
            <a:custGeom>
              <a:avLst/>
              <a:gdLst>
                <a:gd name="connsiteX0" fmla="*/ 324364 w 353851"/>
                <a:gd name="connsiteY0" fmla="*/ 206313 h 353679"/>
                <a:gd name="connsiteX1" fmla="*/ 206413 w 353851"/>
                <a:gd name="connsiteY1" fmla="*/ 206313 h 353679"/>
                <a:gd name="connsiteX2" fmla="*/ 206413 w 353851"/>
                <a:gd name="connsiteY2" fmla="*/ 324206 h 353679"/>
                <a:gd name="connsiteX3" fmla="*/ 176926 w 353851"/>
                <a:gd name="connsiteY3" fmla="*/ 353679 h 353679"/>
                <a:gd name="connsiteX4" fmla="*/ 147438 w 353851"/>
                <a:gd name="connsiteY4" fmla="*/ 324206 h 353679"/>
                <a:gd name="connsiteX5" fmla="*/ 147438 w 353851"/>
                <a:gd name="connsiteY5" fmla="*/ 206313 h 353679"/>
                <a:gd name="connsiteX6" fmla="*/ 29488 w 353851"/>
                <a:gd name="connsiteY6" fmla="*/ 206313 h 353679"/>
                <a:gd name="connsiteX7" fmla="*/ 0 w 353851"/>
                <a:gd name="connsiteY7" fmla="*/ 176840 h 353679"/>
                <a:gd name="connsiteX8" fmla="*/ 29488 w 353851"/>
                <a:gd name="connsiteY8" fmla="*/ 147366 h 353679"/>
                <a:gd name="connsiteX9" fmla="*/ 147438 w 353851"/>
                <a:gd name="connsiteY9" fmla="*/ 147366 h 353679"/>
                <a:gd name="connsiteX10" fmla="*/ 147438 w 353851"/>
                <a:gd name="connsiteY10" fmla="*/ 29473 h 353679"/>
                <a:gd name="connsiteX11" fmla="*/ 176926 w 353851"/>
                <a:gd name="connsiteY11" fmla="*/ 0 h 353679"/>
                <a:gd name="connsiteX12" fmla="*/ 206413 w 353851"/>
                <a:gd name="connsiteY12" fmla="*/ 29473 h 353679"/>
                <a:gd name="connsiteX13" fmla="*/ 206413 w 353851"/>
                <a:gd name="connsiteY13" fmla="*/ 147366 h 353679"/>
                <a:gd name="connsiteX14" fmla="*/ 324364 w 353851"/>
                <a:gd name="connsiteY14" fmla="*/ 147366 h 353679"/>
                <a:gd name="connsiteX15" fmla="*/ 353852 w 353851"/>
                <a:gd name="connsiteY15" fmla="*/ 176840 h 353679"/>
                <a:gd name="connsiteX16" fmla="*/ 324364 w 353851"/>
                <a:gd name="connsiteY16" fmla="*/ 206313 h 353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3851" h="353679">
                  <a:moveTo>
                    <a:pt x="324364" y="206313"/>
                  </a:moveTo>
                  <a:lnTo>
                    <a:pt x="206413" y="206313"/>
                  </a:lnTo>
                  <a:lnTo>
                    <a:pt x="206413" y="324206"/>
                  </a:lnTo>
                  <a:cubicBezTo>
                    <a:pt x="206413" y="340416"/>
                    <a:pt x="193144" y="353679"/>
                    <a:pt x="176926" y="353679"/>
                  </a:cubicBezTo>
                  <a:cubicBezTo>
                    <a:pt x="160708" y="353679"/>
                    <a:pt x="147438" y="340416"/>
                    <a:pt x="147438" y="324206"/>
                  </a:cubicBezTo>
                  <a:lnTo>
                    <a:pt x="147438" y="206313"/>
                  </a:lnTo>
                  <a:lnTo>
                    <a:pt x="29488" y="206313"/>
                  </a:lnTo>
                  <a:cubicBezTo>
                    <a:pt x="13269" y="206313"/>
                    <a:pt x="0" y="193050"/>
                    <a:pt x="0" y="176840"/>
                  </a:cubicBezTo>
                  <a:cubicBezTo>
                    <a:pt x="0" y="160629"/>
                    <a:pt x="13269" y="147366"/>
                    <a:pt x="29488" y="147366"/>
                  </a:cubicBezTo>
                  <a:lnTo>
                    <a:pt x="147438" y="147366"/>
                  </a:lnTo>
                  <a:lnTo>
                    <a:pt x="147438" y="29473"/>
                  </a:lnTo>
                  <a:cubicBezTo>
                    <a:pt x="147438" y="13263"/>
                    <a:pt x="160708" y="0"/>
                    <a:pt x="176926" y="0"/>
                  </a:cubicBezTo>
                  <a:cubicBezTo>
                    <a:pt x="193144" y="0"/>
                    <a:pt x="206413" y="13263"/>
                    <a:pt x="206413" y="29473"/>
                  </a:cubicBezTo>
                  <a:lnTo>
                    <a:pt x="206413" y="147366"/>
                  </a:lnTo>
                  <a:lnTo>
                    <a:pt x="324364" y="147366"/>
                  </a:lnTo>
                  <a:cubicBezTo>
                    <a:pt x="340582" y="147366"/>
                    <a:pt x="353852" y="160629"/>
                    <a:pt x="353852" y="176840"/>
                  </a:cubicBezTo>
                  <a:cubicBezTo>
                    <a:pt x="353852" y="193050"/>
                    <a:pt x="340582" y="206313"/>
                    <a:pt x="324364" y="206313"/>
                  </a:cubicBezTo>
                  <a:close/>
                </a:path>
              </a:pathLst>
            </a:custGeom>
            <a:solidFill>
              <a:srgbClr val="313235"/>
            </a:solidFill>
            <a:ln w="29468" cap="flat">
              <a:noFill/>
              <a:prstDash val="solid"/>
              <a:miter/>
            </a:ln>
          </p:spPr>
          <p:txBody>
            <a:bodyPr rtlCol="0" anchor="ctr"/>
            <a:lstStyle/>
            <a:p>
              <a:endParaRPr lang="en-US"/>
            </a:p>
          </p:txBody>
        </p:sp>
      </p:grpSp>
      <p:grpSp>
        <p:nvGrpSpPr>
          <p:cNvPr id="55" name="Group 54">
            <a:extLst>
              <a:ext uri="{FF2B5EF4-FFF2-40B4-BE49-F238E27FC236}">
                <a16:creationId xmlns:a16="http://schemas.microsoft.com/office/drawing/2014/main" id="{69943714-3C01-68A4-C686-68D89A2A1C76}"/>
              </a:ext>
            </a:extLst>
          </p:cNvPr>
          <p:cNvGrpSpPr/>
          <p:nvPr/>
        </p:nvGrpSpPr>
        <p:grpSpPr>
          <a:xfrm>
            <a:off x="15115018" y="6934749"/>
            <a:ext cx="943677" cy="944509"/>
            <a:chOff x="15115018" y="6934749"/>
            <a:chExt cx="943677" cy="944509"/>
          </a:xfrm>
        </p:grpSpPr>
        <p:sp>
          <p:nvSpPr>
            <p:cNvPr id="51" name="Freeform 50">
              <a:extLst>
                <a:ext uri="{FF2B5EF4-FFF2-40B4-BE49-F238E27FC236}">
                  <a16:creationId xmlns:a16="http://schemas.microsoft.com/office/drawing/2014/main" id="{BA35D9EA-CE29-7225-54DC-8B3DA412FCB5}"/>
                </a:ext>
              </a:extLst>
            </p:cNvPr>
            <p:cNvSpPr/>
            <p:nvPr/>
          </p:nvSpPr>
          <p:spPr>
            <a:xfrm>
              <a:off x="15616307" y="7436407"/>
              <a:ext cx="412826" cy="413319"/>
            </a:xfrm>
            <a:custGeom>
              <a:avLst/>
              <a:gdLst>
                <a:gd name="connsiteX0" fmla="*/ 206413 w 412826"/>
                <a:gd name="connsiteY0" fmla="*/ 413320 h 413319"/>
                <a:gd name="connsiteX1" fmla="*/ 412827 w 412826"/>
                <a:gd name="connsiteY1" fmla="*/ 206660 h 413319"/>
                <a:gd name="connsiteX2" fmla="*/ 206413 w 412826"/>
                <a:gd name="connsiteY2" fmla="*/ 0 h 413319"/>
                <a:gd name="connsiteX3" fmla="*/ 0 w 412826"/>
                <a:gd name="connsiteY3" fmla="*/ 206660 h 413319"/>
                <a:gd name="connsiteX4" fmla="*/ 206413 w 412826"/>
                <a:gd name="connsiteY4" fmla="*/ 413320 h 41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3319">
                  <a:moveTo>
                    <a:pt x="206413" y="413320"/>
                  </a:moveTo>
                  <a:cubicBezTo>
                    <a:pt x="320413" y="413320"/>
                    <a:pt x="412827" y="320795"/>
                    <a:pt x="412827" y="206660"/>
                  </a:cubicBezTo>
                  <a:cubicBezTo>
                    <a:pt x="412827" y="92525"/>
                    <a:pt x="320413" y="0"/>
                    <a:pt x="206413" y="0"/>
                  </a:cubicBezTo>
                  <a:cubicBezTo>
                    <a:pt x="92414" y="0"/>
                    <a:pt x="0" y="92525"/>
                    <a:pt x="0" y="206660"/>
                  </a:cubicBezTo>
                  <a:cubicBezTo>
                    <a:pt x="0" y="320795"/>
                    <a:pt x="92414" y="413320"/>
                    <a:pt x="206413" y="413320"/>
                  </a:cubicBezTo>
                  <a:close/>
                </a:path>
              </a:pathLst>
            </a:custGeom>
            <a:solidFill>
              <a:srgbClr val="E4BFC0"/>
            </a:solidFill>
            <a:ln w="2946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41EA604-1E93-6FF1-6142-B51D0ED8DB7F}"/>
                </a:ext>
              </a:extLst>
            </p:cNvPr>
            <p:cNvSpPr/>
            <p:nvPr/>
          </p:nvSpPr>
          <p:spPr>
            <a:xfrm>
              <a:off x="15586820" y="7406884"/>
              <a:ext cx="471802" cy="472365"/>
            </a:xfrm>
            <a:custGeom>
              <a:avLst/>
              <a:gdLst>
                <a:gd name="connsiteX0" fmla="*/ 235901 w 471802"/>
                <a:gd name="connsiteY0" fmla="*/ 0 h 472365"/>
                <a:gd name="connsiteX1" fmla="*/ 0 w 471802"/>
                <a:gd name="connsiteY1" fmla="*/ 236183 h 472365"/>
                <a:gd name="connsiteX2" fmla="*/ 235901 w 471802"/>
                <a:gd name="connsiteY2" fmla="*/ 472366 h 472365"/>
                <a:gd name="connsiteX3" fmla="*/ 471802 w 471802"/>
                <a:gd name="connsiteY3" fmla="*/ 236183 h 472365"/>
                <a:gd name="connsiteX4" fmla="*/ 235901 w 471802"/>
                <a:gd name="connsiteY4" fmla="*/ 0 h 472365"/>
                <a:gd name="connsiteX5" fmla="*/ 235901 w 471802"/>
                <a:gd name="connsiteY5" fmla="*/ 442843 h 472365"/>
                <a:gd name="connsiteX6" fmla="*/ 29488 w 471802"/>
                <a:gd name="connsiteY6" fmla="*/ 236183 h 472365"/>
                <a:gd name="connsiteX7" fmla="*/ 235901 w 471802"/>
                <a:gd name="connsiteY7" fmla="*/ 29523 h 472365"/>
                <a:gd name="connsiteX8" fmla="*/ 442314 w 471802"/>
                <a:gd name="connsiteY8" fmla="*/ 236183 h 472365"/>
                <a:gd name="connsiteX9" fmla="*/ 235901 w 471802"/>
                <a:gd name="connsiteY9" fmla="*/ 442843 h 4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2365">
                  <a:moveTo>
                    <a:pt x="235901" y="0"/>
                  </a:moveTo>
                  <a:cubicBezTo>
                    <a:pt x="105616" y="0"/>
                    <a:pt x="0" y="105742"/>
                    <a:pt x="0" y="236183"/>
                  </a:cubicBezTo>
                  <a:cubicBezTo>
                    <a:pt x="0" y="366624"/>
                    <a:pt x="105616" y="472366"/>
                    <a:pt x="235901" y="472366"/>
                  </a:cubicBezTo>
                  <a:cubicBezTo>
                    <a:pt x="366186" y="472366"/>
                    <a:pt x="471802" y="366624"/>
                    <a:pt x="471802" y="236183"/>
                  </a:cubicBezTo>
                  <a:cubicBezTo>
                    <a:pt x="471802" y="105742"/>
                    <a:pt x="366186" y="0"/>
                    <a:pt x="235901" y="0"/>
                  </a:cubicBezTo>
                  <a:close/>
                  <a:moveTo>
                    <a:pt x="235901" y="442843"/>
                  </a:moveTo>
                  <a:cubicBezTo>
                    <a:pt x="122085" y="442843"/>
                    <a:pt x="29488" y="350135"/>
                    <a:pt x="29488" y="236183"/>
                  </a:cubicBezTo>
                  <a:cubicBezTo>
                    <a:pt x="29488" y="122230"/>
                    <a:pt x="122085" y="29523"/>
                    <a:pt x="235901" y="29523"/>
                  </a:cubicBezTo>
                  <a:cubicBezTo>
                    <a:pt x="349717" y="29523"/>
                    <a:pt x="442314" y="122230"/>
                    <a:pt x="442314" y="236183"/>
                  </a:cubicBezTo>
                  <a:cubicBezTo>
                    <a:pt x="442314" y="350135"/>
                    <a:pt x="349717" y="442843"/>
                    <a:pt x="235901" y="442843"/>
                  </a:cubicBezTo>
                  <a:close/>
                </a:path>
              </a:pathLst>
            </a:custGeom>
            <a:solidFill>
              <a:srgbClr val="A88384"/>
            </a:solidFill>
            <a:ln w="2946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3125D7A8-2C98-412D-1C39-96B76053F2C0}"/>
                </a:ext>
              </a:extLst>
            </p:cNvPr>
            <p:cNvSpPr/>
            <p:nvPr/>
          </p:nvSpPr>
          <p:spPr>
            <a:xfrm>
              <a:off x="15115018" y="6934749"/>
              <a:ext cx="943677" cy="944509"/>
            </a:xfrm>
            <a:custGeom>
              <a:avLst/>
              <a:gdLst>
                <a:gd name="connsiteX0" fmla="*/ 117951 w 943677"/>
                <a:gd name="connsiteY0" fmla="*/ 708327 h 944509"/>
                <a:gd name="connsiteX1" fmla="*/ 88758 w 943677"/>
                <a:gd name="connsiteY1" fmla="*/ 678804 h 944509"/>
                <a:gd name="connsiteX2" fmla="*/ 30077 w 943677"/>
                <a:gd name="connsiteY2" fmla="*/ 678804 h 944509"/>
                <a:gd name="connsiteX3" fmla="*/ 0 w 943677"/>
                <a:gd name="connsiteY3" fmla="*/ 708327 h 944509"/>
                <a:gd name="connsiteX4" fmla="*/ 30077 w 943677"/>
                <a:gd name="connsiteY4" fmla="*/ 737849 h 944509"/>
                <a:gd name="connsiteX5" fmla="*/ 88758 w 943677"/>
                <a:gd name="connsiteY5" fmla="*/ 737849 h 944509"/>
                <a:gd name="connsiteX6" fmla="*/ 117951 w 943677"/>
                <a:gd name="connsiteY6" fmla="*/ 708327 h 944509"/>
                <a:gd name="connsiteX7" fmla="*/ 235901 w 943677"/>
                <a:gd name="connsiteY7" fmla="*/ 590235 h 944509"/>
                <a:gd name="connsiteX8" fmla="*/ 265389 w 943677"/>
                <a:gd name="connsiteY8" fmla="*/ 560712 h 944509"/>
                <a:gd name="connsiteX9" fmla="*/ 265389 w 943677"/>
                <a:gd name="connsiteY9" fmla="*/ 501667 h 944509"/>
                <a:gd name="connsiteX10" fmla="*/ 235901 w 943677"/>
                <a:gd name="connsiteY10" fmla="*/ 472144 h 944509"/>
                <a:gd name="connsiteX11" fmla="*/ 206413 w 943677"/>
                <a:gd name="connsiteY11" fmla="*/ 501667 h 944509"/>
                <a:gd name="connsiteX12" fmla="*/ 206413 w 943677"/>
                <a:gd name="connsiteY12" fmla="*/ 560712 h 944509"/>
                <a:gd name="connsiteX13" fmla="*/ 235901 w 943677"/>
                <a:gd name="connsiteY13" fmla="*/ 590235 h 944509"/>
                <a:gd name="connsiteX14" fmla="*/ 935053 w 943677"/>
                <a:gd name="connsiteY14" fmla="*/ 8635 h 944509"/>
                <a:gd name="connsiteX15" fmla="*/ 893180 w 943677"/>
                <a:gd name="connsiteY15" fmla="*/ 8635 h 944509"/>
                <a:gd name="connsiteX16" fmla="*/ 292812 w 943677"/>
                <a:gd name="connsiteY16" fmla="*/ 609130 h 944509"/>
                <a:gd name="connsiteX17" fmla="*/ 235901 w 943677"/>
                <a:gd name="connsiteY17" fmla="*/ 658728 h 944509"/>
                <a:gd name="connsiteX18" fmla="*/ 90527 w 943677"/>
                <a:gd name="connsiteY18" fmla="*/ 562779 h 944509"/>
                <a:gd name="connsiteX19" fmla="*/ 186657 w 943677"/>
                <a:gd name="connsiteY19" fmla="*/ 708327 h 944509"/>
                <a:gd name="connsiteX20" fmla="*/ 90527 w 943677"/>
                <a:gd name="connsiteY20" fmla="*/ 853874 h 944509"/>
                <a:gd name="connsiteX21" fmla="*/ 235901 w 943677"/>
                <a:gd name="connsiteY21" fmla="*/ 758220 h 944509"/>
                <a:gd name="connsiteX22" fmla="*/ 381570 w 943677"/>
                <a:gd name="connsiteY22" fmla="*/ 853874 h 944509"/>
                <a:gd name="connsiteX23" fmla="*/ 285440 w 943677"/>
                <a:gd name="connsiteY23" fmla="*/ 708327 h 944509"/>
                <a:gd name="connsiteX24" fmla="*/ 334685 w 943677"/>
                <a:gd name="connsiteY24" fmla="*/ 651052 h 944509"/>
                <a:gd name="connsiteX25" fmla="*/ 452340 w 943677"/>
                <a:gd name="connsiteY25" fmla="*/ 532961 h 944509"/>
                <a:gd name="connsiteX26" fmla="*/ 532547 w 943677"/>
                <a:gd name="connsiteY26" fmla="*/ 452364 h 944509"/>
                <a:gd name="connsiteX27" fmla="*/ 935053 w 943677"/>
                <a:gd name="connsiteY27" fmla="*/ 50558 h 944509"/>
                <a:gd name="connsiteX28" fmla="*/ 935053 w 943677"/>
                <a:gd name="connsiteY28" fmla="*/ 8635 h 944509"/>
                <a:gd name="connsiteX29" fmla="*/ 375967 w 943677"/>
                <a:gd name="connsiteY29" fmla="*/ 678804 h 944509"/>
                <a:gd name="connsiteX30" fmla="*/ 346480 w 943677"/>
                <a:gd name="connsiteY30" fmla="*/ 708327 h 944509"/>
                <a:gd name="connsiteX31" fmla="*/ 375967 w 943677"/>
                <a:gd name="connsiteY31" fmla="*/ 737849 h 944509"/>
                <a:gd name="connsiteX32" fmla="*/ 398083 w 943677"/>
                <a:gd name="connsiteY32" fmla="*/ 737849 h 944509"/>
                <a:gd name="connsiteX33" fmla="*/ 398083 w 943677"/>
                <a:gd name="connsiteY33" fmla="*/ 678804 h 944509"/>
                <a:gd name="connsiteX34" fmla="*/ 375967 w 943677"/>
                <a:gd name="connsiteY34" fmla="*/ 678804 h 944509"/>
                <a:gd name="connsiteX35" fmla="*/ 235901 w 943677"/>
                <a:gd name="connsiteY35" fmla="*/ 826418 h 944509"/>
                <a:gd name="connsiteX36" fmla="*/ 206413 w 943677"/>
                <a:gd name="connsiteY36" fmla="*/ 855941 h 944509"/>
                <a:gd name="connsiteX37" fmla="*/ 206413 w 943677"/>
                <a:gd name="connsiteY37" fmla="*/ 914987 h 944509"/>
                <a:gd name="connsiteX38" fmla="*/ 235901 w 943677"/>
                <a:gd name="connsiteY38" fmla="*/ 944509 h 944509"/>
                <a:gd name="connsiteX39" fmla="*/ 265389 w 943677"/>
                <a:gd name="connsiteY39" fmla="*/ 914987 h 944509"/>
                <a:gd name="connsiteX40" fmla="*/ 265389 w 943677"/>
                <a:gd name="connsiteY40" fmla="*/ 855941 h 944509"/>
                <a:gd name="connsiteX41" fmla="*/ 235901 w 943677"/>
                <a:gd name="connsiteY41" fmla="*/ 826418 h 94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43677" h="944509">
                  <a:moveTo>
                    <a:pt x="117951" y="708327"/>
                  </a:moveTo>
                  <a:cubicBezTo>
                    <a:pt x="117951" y="692089"/>
                    <a:pt x="104976" y="678804"/>
                    <a:pt x="88758" y="678804"/>
                  </a:cubicBezTo>
                  <a:lnTo>
                    <a:pt x="30077" y="678804"/>
                  </a:lnTo>
                  <a:cubicBezTo>
                    <a:pt x="13859" y="678804"/>
                    <a:pt x="0" y="692089"/>
                    <a:pt x="0" y="708327"/>
                  </a:cubicBezTo>
                  <a:cubicBezTo>
                    <a:pt x="0" y="724564"/>
                    <a:pt x="13859" y="737849"/>
                    <a:pt x="30077" y="737849"/>
                  </a:cubicBezTo>
                  <a:lnTo>
                    <a:pt x="88758" y="737849"/>
                  </a:lnTo>
                  <a:cubicBezTo>
                    <a:pt x="104976" y="737849"/>
                    <a:pt x="117951" y="724564"/>
                    <a:pt x="117951" y="708327"/>
                  </a:cubicBezTo>
                  <a:close/>
                  <a:moveTo>
                    <a:pt x="235901" y="590235"/>
                  </a:moveTo>
                  <a:cubicBezTo>
                    <a:pt x="252119" y="590235"/>
                    <a:pt x="265389" y="576950"/>
                    <a:pt x="265389" y="560712"/>
                  </a:cubicBezTo>
                  <a:lnTo>
                    <a:pt x="265389" y="501667"/>
                  </a:lnTo>
                  <a:cubicBezTo>
                    <a:pt x="265389" y="485429"/>
                    <a:pt x="252119" y="472144"/>
                    <a:pt x="235901" y="472144"/>
                  </a:cubicBezTo>
                  <a:cubicBezTo>
                    <a:pt x="219683" y="472144"/>
                    <a:pt x="206413" y="485429"/>
                    <a:pt x="206413" y="501667"/>
                  </a:cubicBezTo>
                  <a:lnTo>
                    <a:pt x="206413" y="560712"/>
                  </a:lnTo>
                  <a:cubicBezTo>
                    <a:pt x="206413" y="576950"/>
                    <a:pt x="219683" y="590235"/>
                    <a:pt x="235901" y="590235"/>
                  </a:cubicBezTo>
                  <a:close/>
                  <a:moveTo>
                    <a:pt x="935053" y="8635"/>
                  </a:moveTo>
                  <a:cubicBezTo>
                    <a:pt x="923552" y="-2878"/>
                    <a:pt x="904975" y="-2878"/>
                    <a:pt x="893180" y="8635"/>
                  </a:cubicBezTo>
                  <a:lnTo>
                    <a:pt x="292812" y="609130"/>
                  </a:lnTo>
                  <a:cubicBezTo>
                    <a:pt x="274530" y="623596"/>
                    <a:pt x="255068" y="640719"/>
                    <a:pt x="235901" y="658728"/>
                  </a:cubicBezTo>
                  <a:cubicBezTo>
                    <a:pt x="171028" y="597911"/>
                    <a:pt x="102617" y="550379"/>
                    <a:pt x="90527" y="562779"/>
                  </a:cubicBezTo>
                  <a:cubicBezTo>
                    <a:pt x="78437" y="575179"/>
                    <a:pt x="126207" y="643081"/>
                    <a:pt x="186657" y="708327"/>
                  </a:cubicBezTo>
                  <a:cubicBezTo>
                    <a:pt x="125912" y="773572"/>
                    <a:pt x="78142" y="841475"/>
                    <a:pt x="90527" y="853874"/>
                  </a:cubicBezTo>
                  <a:cubicBezTo>
                    <a:pt x="102912" y="866274"/>
                    <a:pt x="171028" y="819037"/>
                    <a:pt x="235901" y="758220"/>
                  </a:cubicBezTo>
                  <a:cubicBezTo>
                    <a:pt x="300774" y="819037"/>
                    <a:pt x="369185" y="866274"/>
                    <a:pt x="381570" y="853874"/>
                  </a:cubicBezTo>
                  <a:cubicBezTo>
                    <a:pt x="393955" y="841475"/>
                    <a:pt x="346185" y="773572"/>
                    <a:pt x="285440" y="708327"/>
                  </a:cubicBezTo>
                  <a:cubicBezTo>
                    <a:pt x="303428" y="688842"/>
                    <a:pt x="320530" y="669356"/>
                    <a:pt x="334685" y="651052"/>
                  </a:cubicBezTo>
                  <a:lnTo>
                    <a:pt x="452340" y="532961"/>
                  </a:lnTo>
                  <a:cubicBezTo>
                    <a:pt x="473866" y="501371"/>
                    <a:pt x="501290" y="474210"/>
                    <a:pt x="532547" y="452364"/>
                  </a:cubicBezTo>
                  <a:lnTo>
                    <a:pt x="935053" y="50558"/>
                  </a:lnTo>
                  <a:cubicBezTo>
                    <a:pt x="946553" y="39044"/>
                    <a:pt x="946553" y="20149"/>
                    <a:pt x="935053" y="8635"/>
                  </a:cubicBezTo>
                  <a:close/>
                  <a:moveTo>
                    <a:pt x="375967" y="678804"/>
                  </a:moveTo>
                  <a:cubicBezTo>
                    <a:pt x="359749" y="678804"/>
                    <a:pt x="346480" y="692089"/>
                    <a:pt x="346480" y="708327"/>
                  </a:cubicBezTo>
                  <a:cubicBezTo>
                    <a:pt x="346480" y="724564"/>
                    <a:pt x="359749" y="737849"/>
                    <a:pt x="375967" y="737849"/>
                  </a:cubicBezTo>
                  <a:lnTo>
                    <a:pt x="398083" y="737849"/>
                  </a:lnTo>
                  <a:lnTo>
                    <a:pt x="398083" y="678804"/>
                  </a:lnTo>
                  <a:lnTo>
                    <a:pt x="375967" y="678804"/>
                  </a:lnTo>
                  <a:close/>
                  <a:moveTo>
                    <a:pt x="235901" y="826418"/>
                  </a:moveTo>
                  <a:cubicBezTo>
                    <a:pt x="219683" y="826418"/>
                    <a:pt x="206413" y="839703"/>
                    <a:pt x="206413" y="855941"/>
                  </a:cubicBezTo>
                  <a:lnTo>
                    <a:pt x="206413" y="914987"/>
                  </a:lnTo>
                  <a:cubicBezTo>
                    <a:pt x="206413" y="931224"/>
                    <a:pt x="219683" y="944509"/>
                    <a:pt x="235901" y="944509"/>
                  </a:cubicBezTo>
                  <a:cubicBezTo>
                    <a:pt x="252119" y="944509"/>
                    <a:pt x="265389" y="931224"/>
                    <a:pt x="265389" y="914987"/>
                  </a:cubicBezTo>
                  <a:lnTo>
                    <a:pt x="265389" y="855941"/>
                  </a:lnTo>
                  <a:cubicBezTo>
                    <a:pt x="265389" y="839703"/>
                    <a:pt x="252119" y="826418"/>
                    <a:pt x="235901" y="826418"/>
                  </a:cubicBezTo>
                  <a:close/>
                </a:path>
              </a:pathLst>
            </a:custGeom>
            <a:solidFill>
              <a:schemeClr val="tx1"/>
            </a:solidFill>
            <a:ln w="2946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2503296-6D33-248A-024A-BF01621F5DD7}"/>
                </a:ext>
              </a:extLst>
            </p:cNvPr>
            <p:cNvSpPr/>
            <p:nvPr/>
          </p:nvSpPr>
          <p:spPr>
            <a:xfrm>
              <a:off x="15645795" y="7613544"/>
              <a:ext cx="353851" cy="59045"/>
            </a:xfrm>
            <a:custGeom>
              <a:avLst/>
              <a:gdLst>
                <a:gd name="connsiteX0" fmla="*/ 324364 w 353851"/>
                <a:gd name="connsiteY0" fmla="*/ 59046 h 59045"/>
                <a:gd name="connsiteX1" fmla="*/ 29488 w 353851"/>
                <a:gd name="connsiteY1" fmla="*/ 59046 h 59045"/>
                <a:gd name="connsiteX2" fmla="*/ 0 w 353851"/>
                <a:gd name="connsiteY2" fmla="*/ 29523 h 59045"/>
                <a:gd name="connsiteX3" fmla="*/ 29488 w 353851"/>
                <a:gd name="connsiteY3" fmla="*/ 0 h 59045"/>
                <a:gd name="connsiteX4" fmla="*/ 324364 w 353851"/>
                <a:gd name="connsiteY4" fmla="*/ 0 h 59045"/>
                <a:gd name="connsiteX5" fmla="*/ 353852 w 353851"/>
                <a:gd name="connsiteY5" fmla="*/ 29523 h 59045"/>
                <a:gd name="connsiteX6" fmla="*/ 324364 w 353851"/>
                <a:gd name="connsiteY6" fmla="*/ 59046 h 5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3851" h="59045">
                  <a:moveTo>
                    <a:pt x="324364" y="59046"/>
                  </a:moveTo>
                  <a:lnTo>
                    <a:pt x="29488" y="59046"/>
                  </a:lnTo>
                  <a:cubicBezTo>
                    <a:pt x="13269" y="59046"/>
                    <a:pt x="0" y="45760"/>
                    <a:pt x="0" y="29523"/>
                  </a:cubicBezTo>
                  <a:cubicBezTo>
                    <a:pt x="0" y="13285"/>
                    <a:pt x="13269" y="0"/>
                    <a:pt x="29488" y="0"/>
                  </a:cubicBezTo>
                  <a:lnTo>
                    <a:pt x="324364" y="0"/>
                  </a:lnTo>
                  <a:cubicBezTo>
                    <a:pt x="340582" y="0"/>
                    <a:pt x="353852" y="13285"/>
                    <a:pt x="353852" y="29523"/>
                  </a:cubicBezTo>
                  <a:cubicBezTo>
                    <a:pt x="353852" y="45760"/>
                    <a:pt x="340582" y="59046"/>
                    <a:pt x="324364" y="59046"/>
                  </a:cubicBezTo>
                  <a:close/>
                </a:path>
              </a:pathLst>
            </a:custGeom>
            <a:solidFill>
              <a:srgbClr val="313235"/>
            </a:solidFill>
            <a:ln w="29468" cap="flat">
              <a:noFill/>
              <a:prstDash val="solid"/>
              <a:miter/>
            </a:ln>
          </p:spPr>
          <p:txBody>
            <a:bodyPr rtlCol="0" anchor="ctr"/>
            <a:lstStyle/>
            <a:p>
              <a:endParaRPr lang="en-US"/>
            </a:p>
          </p:txBody>
        </p:sp>
      </p:grpSp>
      <p:sp>
        <p:nvSpPr>
          <p:cNvPr id="60" name="object 13">
            <a:extLst>
              <a:ext uri="{FF2B5EF4-FFF2-40B4-BE49-F238E27FC236}">
                <a16:creationId xmlns:a16="http://schemas.microsoft.com/office/drawing/2014/main" id="{87590F65-C8E1-EA91-4EB9-71A496A12C55}"/>
              </a:ext>
            </a:extLst>
          </p:cNvPr>
          <p:cNvSpPr txBox="1"/>
          <p:nvPr/>
        </p:nvSpPr>
        <p:spPr>
          <a:xfrm>
            <a:off x="12186891" y="3711524"/>
            <a:ext cx="121602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Mastercard</a:t>
            </a:r>
            <a:endParaRPr sz="1400" dirty="0">
              <a:latin typeface="Source Sans Pro"/>
              <a:cs typeface="Source Sans Pro"/>
            </a:endParaRPr>
          </a:p>
        </p:txBody>
      </p:sp>
      <p:sp>
        <p:nvSpPr>
          <p:cNvPr id="61" name="object 13">
            <a:extLst>
              <a:ext uri="{FF2B5EF4-FFF2-40B4-BE49-F238E27FC236}">
                <a16:creationId xmlns:a16="http://schemas.microsoft.com/office/drawing/2014/main" id="{8EFAB87F-6A59-1F0A-EA88-7B5FEEAB008C}"/>
              </a:ext>
            </a:extLst>
          </p:cNvPr>
          <p:cNvSpPr txBox="1"/>
          <p:nvPr/>
        </p:nvSpPr>
        <p:spPr>
          <a:xfrm>
            <a:off x="15024684" y="3711524"/>
            <a:ext cx="121602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Mouse</a:t>
            </a:r>
            <a:endParaRPr sz="1400" dirty="0">
              <a:latin typeface="Source Sans Pro"/>
              <a:cs typeface="Source Sans Pro"/>
            </a:endParaRPr>
          </a:p>
        </p:txBody>
      </p:sp>
      <p:sp>
        <p:nvSpPr>
          <p:cNvPr id="36" name="object 8">
            <a:extLst>
              <a:ext uri="{FF2B5EF4-FFF2-40B4-BE49-F238E27FC236}">
                <a16:creationId xmlns:a16="http://schemas.microsoft.com/office/drawing/2014/main" id="{D7FB2275-3386-F96A-3DE2-1E895D8D0679}"/>
              </a:ext>
            </a:extLst>
          </p:cNvPr>
          <p:cNvSpPr txBox="1"/>
          <p:nvPr/>
        </p:nvSpPr>
        <p:spPr>
          <a:xfrm>
            <a:off x="743804" y="6395128"/>
            <a:ext cx="199155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Media Skip Fast Backward</a:t>
            </a:r>
            <a:endParaRPr sz="1400" dirty="0">
              <a:latin typeface="Source Sans Pro"/>
              <a:cs typeface="Source Sans Pro"/>
            </a:endParaRPr>
          </a:p>
        </p:txBody>
      </p:sp>
      <p:sp>
        <p:nvSpPr>
          <p:cNvPr id="40" name="object 8">
            <a:extLst>
              <a:ext uri="{FF2B5EF4-FFF2-40B4-BE49-F238E27FC236}">
                <a16:creationId xmlns:a16="http://schemas.microsoft.com/office/drawing/2014/main" id="{E192CC30-979B-023B-CE9E-D20786D03795}"/>
              </a:ext>
            </a:extLst>
          </p:cNvPr>
          <p:cNvSpPr txBox="1"/>
          <p:nvPr/>
        </p:nvSpPr>
        <p:spPr>
          <a:xfrm>
            <a:off x="3552319" y="6395128"/>
            <a:ext cx="199155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Media Skip Fast Forward</a:t>
            </a:r>
            <a:endParaRPr sz="1400" dirty="0">
              <a:latin typeface="Source Sans Pro"/>
              <a:cs typeface="Source Sans Pro"/>
            </a:endParaRPr>
          </a:p>
        </p:txBody>
      </p:sp>
      <p:sp>
        <p:nvSpPr>
          <p:cNvPr id="41" name="object 8">
            <a:extLst>
              <a:ext uri="{FF2B5EF4-FFF2-40B4-BE49-F238E27FC236}">
                <a16:creationId xmlns:a16="http://schemas.microsoft.com/office/drawing/2014/main" id="{73FCA74A-BB23-0A0D-C963-E00AAE3B699D}"/>
              </a:ext>
            </a:extLst>
          </p:cNvPr>
          <p:cNvSpPr txBox="1"/>
          <p:nvPr/>
        </p:nvSpPr>
        <p:spPr>
          <a:xfrm>
            <a:off x="6263179" y="6395128"/>
            <a:ext cx="207864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Media Skip Slow Backward</a:t>
            </a:r>
            <a:endParaRPr sz="1400" dirty="0">
              <a:latin typeface="Source Sans Pro"/>
              <a:cs typeface="Source Sans Pro"/>
            </a:endParaRPr>
          </a:p>
        </p:txBody>
      </p:sp>
      <p:sp>
        <p:nvSpPr>
          <p:cNvPr id="42" name="object 8">
            <a:extLst>
              <a:ext uri="{FF2B5EF4-FFF2-40B4-BE49-F238E27FC236}">
                <a16:creationId xmlns:a16="http://schemas.microsoft.com/office/drawing/2014/main" id="{5332168D-8DA7-D85D-9446-EE520ADD0E70}"/>
              </a:ext>
            </a:extLst>
          </p:cNvPr>
          <p:cNvSpPr txBox="1"/>
          <p:nvPr/>
        </p:nvSpPr>
        <p:spPr>
          <a:xfrm>
            <a:off x="9028928" y="6395128"/>
            <a:ext cx="199155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Media Skip Slow Forward</a:t>
            </a:r>
            <a:endParaRPr sz="1400" dirty="0">
              <a:latin typeface="Source Sans Pro"/>
              <a:cs typeface="Source Sans Pro"/>
            </a:endParaRPr>
          </a:p>
        </p:txBody>
      </p:sp>
      <p:sp>
        <p:nvSpPr>
          <p:cNvPr id="14" name="object 13">
            <a:extLst>
              <a:ext uri="{FF2B5EF4-FFF2-40B4-BE49-F238E27FC236}">
                <a16:creationId xmlns:a16="http://schemas.microsoft.com/office/drawing/2014/main" id="{A5BF14C9-24AD-3F9D-4DC0-E4ECA054E63C}"/>
              </a:ext>
            </a:extLst>
          </p:cNvPr>
          <p:cNvSpPr txBox="1"/>
          <p:nvPr/>
        </p:nvSpPr>
        <p:spPr>
          <a:xfrm>
            <a:off x="11883517" y="6395128"/>
            <a:ext cx="1822772"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Magic Wand – Add Mode</a:t>
            </a:r>
            <a:endParaRPr sz="1400" dirty="0">
              <a:latin typeface="Source Sans Pro"/>
              <a:cs typeface="Source Sans Pro"/>
            </a:endParaRPr>
          </a:p>
        </p:txBody>
      </p:sp>
      <p:sp>
        <p:nvSpPr>
          <p:cNvPr id="15" name="object 13">
            <a:extLst>
              <a:ext uri="{FF2B5EF4-FFF2-40B4-BE49-F238E27FC236}">
                <a16:creationId xmlns:a16="http://schemas.microsoft.com/office/drawing/2014/main" id="{FB2E9E57-60BE-FA27-B32C-4BF894017325}"/>
              </a:ext>
            </a:extLst>
          </p:cNvPr>
          <p:cNvSpPr txBox="1"/>
          <p:nvPr/>
        </p:nvSpPr>
        <p:spPr>
          <a:xfrm>
            <a:off x="14441111" y="6395128"/>
            <a:ext cx="2334376"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Magic Wand – Remove Mode</a:t>
            </a:r>
            <a:endParaRPr sz="1400" dirty="0">
              <a:latin typeface="Source Sans Pro"/>
              <a:cs typeface="Source Sans Pro"/>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5A4A0-4EFC-F5AE-9EA8-5261E28B2FE3}"/>
            </a:ext>
          </a:extLst>
        </p:cNvPr>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44F6EAC6-1821-ABF8-03E3-3B37ED8C279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8320D94B-64F5-1BAE-5E7C-1EDF0D382A4D}"/>
              </a:ext>
            </a:extLst>
          </p:cNvPr>
          <p:cNvSpPr>
            <a:spLocks noGrp="1"/>
          </p:cNvSpPr>
          <p:nvPr>
            <p:ph type="sldNum" sz="quarter" idx="12"/>
          </p:nvPr>
        </p:nvSpPr>
        <p:spPr/>
        <p:txBody>
          <a:bodyPr/>
          <a:lstStyle/>
          <a:p>
            <a:fld id="{339C9110-F427-4586-9638-A5638F41FBCD}" type="slidenum">
              <a:rPr lang="en-US" smtClean="0"/>
              <a:pPr/>
              <a:t>39</a:t>
            </a:fld>
            <a:endParaRPr lang="en-US"/>
          </a:p>
        </p:txBody>
      </p:sp>
      <p:pic>
        <p:nvPicPr>
          <p:cNvPr id="80" name="Picture Placeholder 79">
            <a:extLst>
              <a:ext uri="{FF2B5EF4-FFF2-40B4-BE49-F238E27FC236}">
                <a16:creationId xmlns:a16="http://schemas.microsoft.com/office/drawing/2014/main" id="{26325582-F651-8B91-387F-0A1386BB494B}"/>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82" name="Picture Placeholder 81">
            <a:extLst>
              <a:ext uri="{FF2B5EF4-FFF2-40B4-BE49-F238E27FC236}">
                <a16:creationId xmlns:a16="http://schemas.microsoft.com/office/drawing/2014/main" id="{8F8F6E6C-5103-F8E9-C62F-97FD7599422A}"/>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84" name="Picture Placeholder 83">
            <a:extLst>
              <a:ext uri="{FF2B5EF4-FFF2-40B4-BE49-F238E27FC236}">
                <a16:creationId xmlns:a16="http://schemas.microsoft.com/office/drawing/2014/main" id="{1437624D-6A24-C07A-3EDC-F864E98F1576}"/>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86" name="Picture Placeholder 85">
            <a:extLst>
              <a:ext uri="{FF2B5EF4-FFF2-40B4-BE49-F238E27FC236}">
                <a16:creationId xmlns:a16="http://schemas.microsoft.com/office/drawing/2014/main" id="{A5DD0840-4E12-0035-A38E-98B3018E4D71}"/>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88" name="Picture Placeholder 87">
            <a:extLst>
              <a:ext uri="{FF2B5EF4-FFF2-40B4-BE49-F238E27FC236}">
                <a16:creationId xmlns:a16="http://schemas.microsoft.com/office/drawing/2014/main" id="{72A75AFB-0694-4C26-27A2-0A09F1824654}"/>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90" name="Picture Placeholder 89">
            <a:extLst>
              <a:ext uri="{FF2B5EF4-FFF2-40B4-BE49-F238E27FC236}">
                <a16:creationId xmlns:a16="http://schemas.microsoft.com/office/drawing/2014/main" id="{E6DEE528-AA33-FDF5-524E-1004C0345A12}"/>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16" name="Picture Placeholder 15">
            <a:extLst>
              <a:ext uri="{FF2B5EF4-FFF2-40B4-BE49-F238E27FC236}">
                <a16:creationId xmlns:a16="http://schemas.microsoft.com/office/drawing/2014/main" id="{0A13ED1F-D09F-017A-7930-0A4B16B6190B}"/>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19" name="Picture Placeholder 18">
            <a:extLst>
              <a:ext uri="{FF2B5EF4-FFF2-40B4-BE49-F238E27FC236}">
                <a16:creationId xmlns:a16="http://schemas.microsoft.com/office/drawing/2014/main" id="{5A3034F4-DAA7-4FC3-21AE-6562BAD2BF0F}"/>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a:fillRect/>
          </a:stretch>
        </p:blipFill>
        <p:spPr/>
      </p:pic>
      <p:pic>
        <p:nvPicPr>
          <p:cNvPr id="23" name="Picture Placeholder 22">
            <a:extLst>
              <a:ext uri="{FF2B5EF4-FFF2-40B4-BE49-F238E27FC236}">
                <a16:creationId xmlns:a16="http://schemas.microsoft.com/office/drawing/2014/main" id="{140025AB-AD22-5A7A-A5A8-868B2A48F7D6}"/>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a:fillRect/>
          </a:stretch>
        </p:blipFill>
        <p:spPr/>
      </p:pic>
      <p:pic>
        <p:nvPicPr>
          <p:cNvPr id="25" name="Picture Placeholder 24">
            <a:extLst>
              <a:ext uri="{FF2B5EF4-FFF2-40B4-BE49-F238E27FC236}">
                <a16:creationId xmlns:a16="http://schemas.microsoft.com/office/drawing/2014/main" id="{45F91751-928A-787C-B43D-E2EFE7EC0BF7}"/>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a:fillRect/>
          </a:stretch>
        </p:blipFill>
        <p:spPr/>
      </p:pic>
      <p:sp>
        <p:nvSpPr>
          <p:cNvPr id="73" name="object 4">
            <a:extLst>
              <a:ext uri="{FF2B5EF4-FFF2-40B4-BE49-F238E27FC236}">
                <a16:creationId xmlns:a16="http://schemas.microsoft.com/office/drawing/2014/main" id="{5C4576AB-A2E9-AE58-C24D-A0DD04D17BA9}"/>
              </a:ext>
            </a:extLst>
          </p:cNvPr>
          <p:cNvSpPr txBox="1"/>
          <p:nvPr/>
        </p:nvSpPr>
        <p:spPr>
          <a:xfrm>
            <a:off x="1227753" y="1006475"/>
            <a:ext cx="1005318"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20" dirty="0">
                <a:latin typeface="Source Sans Pro"/>
                <a:cs typeface="Source Sans Pro"/>
              </a:rPr>
              <a:t>Marker</a:t>
            </a:r>
            <a:endParaRPr sz="1400" dirty="0">
              <a:latin typeface="Source Sans Pro"/>
              <a:cs typeface="Source Sans Pro"/>
            </a:endParaRPr>
          </a:p>
        </p:txBody>
      </p:sp>
      <p:sp>
        <p:nvSpPr>
          <p:cNvPr id="74" name="object 5">
            <a:extLst>
              <a:ext uri="{FF2B5EF4-FFF2-40B4-BE49-F238E27FC236}">
                <a16:creationId xmlns:a16="http://schemas.microsoft.com/office/drawing/2014/main" id="{353D18DA-E982-EB9C-D24C-1D8F14A345EC}"/>
              </a:ext>
            </a:extLst>
          </p:cNvPr>
          <p:cNvSpPr txBox="1"/>
          <p:nvPr/>
        </p:nvSpPr>
        <p:spPr>
          <a:xfrm>
            <a:off x="3613569" y="1006475"/>
            <a:ext cx="177292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Music Notes</a:t>
            </a:r>
            <a:endParaRPr sz="1400" dirty="0">
              <a:latin typeface="Source Sans Pro"/>
              <a:cs typeface="Source Sans Pro"/>
            </a:endParaRPr>
          </a:p>
        </p:txBody>
      </p:sp>
      <p:sp>
        <p:nvSpPr>
          <p:cNvPr id="75" name="object 6">
            <a:extLst>
              <a:ext uri="{FF2B5EF4-FFF2-40B4-BE49-F238E27FC236}">
                <a16:creationId xmlns:a16="http://schemas.microsoft.com/office/drawing/2014/main" id="{0699AEB6-EB3E-2A7D-683C-4067821598FD}"/>
              </a:ext>
            </a:extLst>
          </p:cNvPr>
          <p:cNvSpPr txBox="1"/>
          <p:nvPr/>
        </p:nvSpPr>
        <p:spPr>
          <a:xfrm>
            <a:off x="6483439" y="1006475"/>
            <a:ext cx="1553210" cy="228268"/>
          </a:xfrm>
          <a:prstGeom prst="rect">
            <a:avLst/>
          </a:prstGeom>
        </p:spPr>
        <p:txBody>
          <a:bodyPr vert="horz" wrap="square" lIns="0" tIns="12700" rIns="0" bIns="0" rtlCol="0">
            <a:spAutoFit/>
          </a:bodyPr>
          <a:lstStyle/>
          <a:p>
            <a:pPr marL="12700" algn="ctr">
              <a:lnSpc>
                <a:spcPct val="100000"/>
              </a:lnSpc>
              <a:spcBef>
                <a:spcPts val="100"/>
              </a:spcBef>
            </a:pPr>
            <a:r>
              <a:rPr lang="en-IN" sz="1400" spc="-20" dirty="0">
                <a:latin typeface="Source Sans Pro"/>
                <a:cs typeface="Source Sans Pro"/>
              </a:rPr>
              <a:t>Meds to Beds</a:t>
            </a:r>
            <a:endParaRPr lang="en-IN" sz="1400" dirty="0">
              <a:latin typeface="Source Sans Pro"/>
              <a:cs typeface="Source Sans Pro"/>
            </a:endParaRPr>
          </a:p>
        </p:txBody>
      </p:sp>
      <p:sp>
        <p:nvSpPr>
          <p:cNvPr id="76" name="object 7">
            <a:extLst>
              <a:ext uri="{FF2B5EF4-FFF2-40B4-BE49-F238E27FC236}">
                <a16:creationId xmlns:a16="http://schemas.microsoft.com/office/drawing/2014/main" id="{356EA2F0-FE80-660E-B07B-0CA0E24F1681}"/>
              </a:ext>
            </a:extLst>
          </p:cNvPr>
          <p:cNvSpPr txBox="1"/>
          <p:nvPr/>
        </p:nvSpPr>
        <p:spPr>
          <a:xfrm>
            <a:off x="9359805" y="1006475"/>
            <a:ext cx="1372680" cy="456535"/>
          </a:xfrm>
          <a:prstGeom prst="rect">
            <a:avLst/>
          </a:prstGeom>
        </p:spPr>
        <p:txBody>
          <a:bodyPr vert="horz" wrap="square" lIns="0" tIns="12700" rIns="0" bIns="0" rtlCol="0">
            <a:spAutoFit/>
          </a:bodyPr>
          <a:lstStyle/>
          <a:p>
            <a:pPr marL="12700" algn="ctr">
              <a:spcBef>
                <a:spcPts val="100"/>
              </a:spcBef>
            </a:pPr>
            <a:r>
              <a:rPr lang="en-IN" sz="1400" dirty="0">
                <a:effectLst/>
              </a:rPr>
              <a:t>Monitor Portrait</a:t>
            </a:r>
            <a:endParaRPr lang="en-IN" sz="1400" dirty="0">
              <a:latin typeface="Source Sans Pro"/>
              <a:cs typeface="Source Sans Pro"/>
            </a:endParaRPr>
          </a:p>
          <a:p>
            <a:pPr marL="12700">
              <a:lnSpc>
                <a:spcPct val="100000"/>
              </a:lnSpc>
              <a:spcBef>
                <a:spcPts val="100"/>
              </a:spcBef>
            </a:pPr>
            <a:endParaRPr sz="1400" dirty="0">
              <a:latin typeface="Source Sans Pro"/>
              <a:cs typeface="Source Sans Pro"/>
            </a:endParaRPr>
          </a:p>
        </p:txBody>
      </p:sp>
      <p:sp>
        <p:nvSpPr>
          <p:cNvPr id="77" name="object 8">
            <a:extLst>
              <a:ext uri="{FF2B5EF4-FFF2-40B4-BE49-F238E27FC236}">
                <a16:creationId xmlns:a16="http://schemas.microsoft.com/office/drawing/2014/main" id="{DE5CC56B-0F18-CFF0-FFC6-249BFEA59814}"/>
              </a:ext>
            </a:extLst>
          </p:cNvPr>
          <p:cNvSpPr txBox="1"/>
          <p:nvPr/>
        </p:nvSpPr>
        <p:spPr>
          <a:xfrm>
            <a:off x="12211313" y="987421"/>
            <a:ext cx="1184378" cy="456535"/>
          </a:xfrm>
          <a:prstGeom prst="rect">
            <a:avLst/>
          </a:prstGeom>
        </p:spPr>
        <p:txBody>
          <a:bodyPr vert="horz" wrap="square" lIns="0" tIns="12700" rIns="0" bIns="0" rtlCol="0">
            <a:spAutoFit/>
          </a:bodyPr>
          <a:lstStyle/>
          <a:p>
            <a:pPr marL="12700" algn="ctr">
              <a:spcBef>
                <a:spcPts val="100"/>
              </a:spcBef>
            </a:pPr>
            <a:r>
              <a:rPr lang="en-US" sz="1400" dirty="0">
                <a:latin typeface="Source Sans Pro"/>
                <a:cs typeface="Source Sans Pro"/>
              </a:rPr>
              <a:t>Monitor Wide</a:t>
            </a:r>
          </a:p>
          <a:p>
            <a:pPr marL="12700">
              <a:lnSpc>
                <a:spcPct val="100000"/>
              </a:lnSpc>
              <a:spcBef>
                <a:spcPts val="100"/>
              </a:spcBef>
            </a:pPr>
            <a:endParaRPr sz="1400" dirty="0">
              <a:latin typeface="Source Sans Pro"/>
              <a:cs typeface="Source Sans Pro"/>
            </a:endParaRPr>
          </a:p>
        </p:txBody>
      </p:sp>
      <p:sp>
        <p:nvSpPr>
          <p:cNvPr id="78" name="object 9">
            <a:extLst>
              <a:ext uri="{FF2B5EF4-FFF2-40B4-BE49-F238E27FC236}">
                <a16:creationId xmlns:a16="http://schemas.microsoft.com/office/drawing/2014/main" id="{3771347D-8907-36EF-2778-C76D8C7C7CCB}"/>
              </a:ext>
            </a:extLst>
          </p:cNvPr>
          <p:cNvSpPr txBox="1"/>
          <p:nvPr/>
        </p:nvSpPr>
        <p:spPr>
          <a:xfrm>
            <a:off x="15225077" y="987421"/>
            <a:ext cx="766445"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Music Off</a:t>
            </a:r>
          </a:p>
        </p:txBody>
      </p:sp>
      <p:sp>
        <p:nvSpPr>
          <p:cNvPr id="14" name="object 4">
            <a:extLst>
              <a:ext uri="{FF2B5EF4-FFF2-40B4-BE49-F238E27FC236}">
                <a16:creationId xmlns:a16="http://schemas.microsoft.com/office/drawing/2014/main" id="{822463DA-6E5A-CFE6-A765-C8F563F9D736}"/>
              </a:ext>
            </a:extLst>
          </p:cNvPr>
          <p:cNvSpPr txBox="1"/>
          <p:nvPr/>
        </p:nvSpPr>
        <p:spPr>
          <a:xfrm>
            <a:off x="1227753" y="3733800"/>
            <a:ext cx="1005318"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20" dirty="0">
                <a:latin typeface="Source Sans Pro"/>
                <a:cs typeface="Source Sans Pro"/>
              </a:rPr>
              <a:t>Male</a:t>
            </a:r>
            <a:endParaRPr sz="1400" dirty="0">
              <a:latin typeface="Source Sans Pro"/>
              <a:cs typeface="Source Sans Pro"/>
            </a:endParaRPr>
          </a:p>
        </p:txBody>
      </p:sp>
      <p:sp>
        <p:nvSpPr>
          <p:cNvPr id="13" name="object 4">
            <a:extLst>
              <a:ext uri="{FF2B5EF4-FFF2-40B4-BE49-F238E27FC236}">
                <a16:creationId xmlns:a16="http://schemas.microsoft.com/office/drawing/2014/main" id="{5D43EFC9-3E98-AB53-B5E1-695CA2734883}"/>
              </a:ext>
            </a:extLst>
          </p:cNvPr>
          <p:cNvSpPr txBox="1"/>
          <p:nvPr/>
        </p:nvSpPr>
        <p:spPr>
          <a:xfrm>
            <a:off x="3843351" y="3733800"/>
            <a:ext cx="1386961" cy="228268"/>
          </a:xfrm>
          <a:prstGeom prst="rect">
            <a:avLst/>
          </a:prstGeom>
        </p:spPr>
        <p:txBody>
          <a:bodyPr vert="horz" wrap="square" lIns="0" tIns="12700" rIns="0" bIns="0" rtlCol="0">
            <a:spAutoFit/>
          </a:bodyPr>
          <a:lstStyle/>
          <a:p>
            <a:r>
              <a:rPr lang="en-IN" sz="1400" dirty="0">
                <a:effectLst/>
                <a:latin typeface="+mn-lt"/>
              </a:rPr>
              <a:t>Magnifying Glass</a:t>
            </a:r>
            <a:endParaRPr lang="en-IN" sz="1400" dirty="0">
              <a:latin typeface="+mn-lt"/>
            </a:endParaRPr>
          </a:p>
        </p:txBody>
      </p:sp>
      <p:sp>
        <p:nvSpPr>
          <p:cNvPr id="15" name="object 4">
            <a:extLst>
              <a:ext uri="{FF2B5EF4-FFF2-40B4-BE49-F238E27FC236}">
                <a16:creationId xmlns:a16="http://schemas.microsoft.com/office/drawing/2014/main" id="{C410B3D2-29F5-E315-9D12-F5D59CE9867D}"/>
              </a:ext>
            </a:extLst>
          </p:cNvPr>
          <p:cNvSpPr txBox="1"/>
          <p:nvPr/>
        </p:nvSpPr>
        <p:spPr>
          <a:xfrm>
            <a:off x="6725810" y="3733800"/>
            <a:ext cx="1251059" cy="228268"/>
          </a:xfrm>
          <a:prstGeom prst="rect">
            <a:avLst/>
          </a:prstGeom>
        </p:spPr>
        <p:txBody>
          <a:bodyPr vert="horz" wrap="square" lIns="0" tIns="12700" rIns="0" bIns="0" rtlCol="0">
            <a:spAutoFit/>
          </a:bodyPr>
          <a:lstStyle/>
          <a:p>
            <a:r>
              <a:rPr lang="en-IN" sz="1400" dirty="0">
                <a:effectLst/>
                <a:latin typeface="+mn-lt"/>
              </a:rPr>
              <a:t>Marker 2-Color</a:t>
            </a:r>
            <a:endParaRPr lang="en-IN" sz="1400" dirty="0">
              <a:latin typeface="+mn-lt"/>
            </a:endParaRPr>
          </a:p>
        </p:txBody>
      </p:sp>
      <p:sp>
        <p:nvSpPr>
          <p:cNvPr id="17" name="object 4">
            <a:extLst>
              <a:ext uri="{FF2B5EF4-FFF2-40B4-BE49-F238E27FC236}">
                <a16:creationId xmlns:a16="http://schemas.microsoft.com/office/drawing/2014/main" id="{CE74244A-6FAF-C65A-4FBF-350F4AD1F847}"/>
              </a:ext>
            </a:extLst>
          </p:cNvPr>
          <p:cNvSpPr txBox="1"/>
          <p:nvPr/>
        </p:nvSpPr>
        <p:spPr>
          <a:xfrm>
            <a:off x="9556641" y="3733800"/>
            <a:ext cx="1251059" cy="228268"/>
          </a:xfrm>
          <a:prstGeom prst="rect">
            <a:avLst/>
          </a:prstGeom>
        </p:spPr>
        <p:txBody>
          <a:bodyPr vert="horz" wrap="square" lIns="0" tIns="12700" rIns="0" bIns="0" rtlCol="0">
            <a:spAutoFit/>
          </a:bodyPr>
          <a:lstStyle/>
          <a:p>
            <a:r>
              <a:rPr lang="en-IN" sz="1400" dirty="0">
                <a:effectLst/>
                <a:latin typeface="+mn-lt"/>
              </a:rPr>
              <a:t>Move 2-Color</a:t>
            </a:r>
            <a:endParaRPr lang="en-IN" sz="1400" dirty="0">
              <a:latin typeface="+mn-lt"/>
            </a:endParaRPr>
          </a:p>
        </p:txBody>
      </p:sp>
    </p:spTree>
    <p:extLst>
      <p:ext uri="{BB962C8B-B14F-4D97-AF65-F5344CB8AC3E}">
        <p14:creationId xmlns:p14="http://schemas.microsoft.com/office/powerpoint/2010/main" val="756214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06307-71FC-455A-94D9-3D66F15A6580}"/>
              </a:ext>
            </a:extLst>
          </p:cNvPr>
          <p:cNvSpPr>
            <a:spLocks noGrp="1"/>
          </p:cNvSpPr>
          <p:nvPr>
            <p:ph type="title"/>
          </p:nvPr>
        </p:nvSpPr>
        <p:spPr/>
        <p:txBody>
          <a:bodyPr/>
          <a:lstStyle/>
          <a:p>
            <a:r>
              <a:rPr lang="en-US" dirty="0"/>
              <a:t>Welcome</a:t>
            </a:r>
          </a:p>
        </p:txBody>
      </p:sp>
      <p:sp>
        <p:nvSpPr>
          <p:cNvPr id="29" name="Footer Placeholder 28">
            <a:extLst>
              <a:ext uri="{FF2B5EF4-FFF2-40B4-BE49-F238E27FC236}">
                <a16:creationId xmlns:a16="http://schemas.microsoft.com/office/drawing/2014/main" id="{23A3A0A0-A087-433B-8F95-89EB475F23F3}"/>
              </a:ext>
            </a:extLst>
          </p:cNvPr>
          <p:cNvSpPr>
            <a:spLocks noGrp="1"/>
          </p:cNvSpPr>
          <p:nvPr>
            <p:ph type="ftr" sz="quarter" idx="11"/>
          </p:nvPr>
        </p:nvSpPr>
        <p:spPr/>
        <p:txBody>
          <a:bodyPr/>
          <a:lstStyle/>
          <a:p>
            <a:r>
              <a:rPr lang="en-US" dirty="0"/>
              <a:t>Ethos Design System (EDS) icons for PowerPoint</a:t>
            </a:r>
          </a:p>
        </p:txBody>
      </p:sp>
      <p:sp>
        <p:nvSpPr>
          <p:cNvPr id="4" name="Slide Number Placeholder 3">
            <a:extLst>
              <a:ext uri="{FF2B5EF4-FFF2-40B4-BE49-F238E27FC236}">
                <a16:creationId xmlns:a16="http://schemas.microsoft.com/office/drawing/2014/main" id="{C2054A4A-9872-2343-9E02-50B77A8D7601}"/>
              </a:ext>
            </a:extLst>
          </p:cNvPr>
          <p:cNvSpPr>
            <a:spLocks noGrp="1"/>
          </p:cNvSpPr>
          <p:nvPr>
            <p:ph type="sldNum" sz="quarter" idx="12"/>
          </p:nvPr>
        </p:nvSpPr>
        <p:spPr/>
        <p:txBody>
          <a:bodyPr/>
          <a:lstStyle/>
          <a:p>
            <a:fld id="{14719505-AD43-774F-936C-A3AE71DD4EEA}" type="slidenum">
              <a:rPr lang="en-GB" smtClean="0"/>
              <a:pPr/>
              <a:t>4</a:t>
            </a:fld>
            <a:endParaRPr lang="en-GB" dirty="0"/>
          </a:p>
        </p:txBody>
      </p:sp>
    </p:spTree>
    <p:extLst>
      <p:ext uri="{BB962C8B-B14F-4D97-AF65-F5344CB8AC3E}">
        <p14:creationId xmlns:p14="http://schemas.microsoft.com/office/powerpoint/2010/main" val="8431845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977B2A09-05DF-AA5D-9463-4E123092683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AE73ACF5-4BF2-E033-6D7F-688EDAC32B2F}"/>
              </a:ext>
            </a:extLst>
          </p:cNvPr>
          <p:cNvSpPr>
            <a:spLocks noGrp="1"/>
          </p:cNvSpPr>
          <p:nvPr>
            <p:ph type="sldNum" sz="quarter" idx="12"/>
          </p:nvPr>
        </p:nvSpPr>
        <p:spPr/>
        <p:txBody>
          <a:bodyPr/>
          <a:lstStyle/>
          <a:p>
            <a:fld id="{339C9110-F427-4586-9638-A5638F41FBCD}" type="slidenum">
              <a:rPr lang="en-US" smtClean="0"/>
              <a:pPr/>
              <a:t>40</a:t>
            </a:fld>
            <a:endParaRPr lang="en-US"/>
          </a:p>
        </p:txBody>
      </p:sp>
      <p:pic>
        <p:nvPicPr>
          <p:cNvPr id="95" name="Picture Placeholder 94">
            <a:extLst>
              <a:ext uri="{FF2B5EF4-FFF2-40B4-BE49-F238E27FC236}">
                <a16:creationId xmlns:a16="http://schemas.microsoft.com/office/drawing/2014/main" id="{6B829D37-2DBE-17FB-3307-03DCF303F21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97" name="Picture Placeholder 96">
            <a:extLst>
              <a:ext uri="{FF2B5EF4-FFF2-40B4-BE49-F238E27FC236}">
                <a16:creationId xmlns:a16="http://schemas.microsoft.com/office/drawing/2014/main" id="{8A0DF5DC-0BCD-7D26-4E23-7453D8CAE3D1}"/>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99" name="Picture Placeholder 98">
            <a:extLst>
              <a:ext uri="{FF2B5EF4-FFF2-40B4-BE49-F238E27FC236}">
                <a16:creationId xmlns:a16="http://schemas.microsoft.com/office/drawing/2014/main" id="{EB6C832B-6E07-85FF-2011-941F312239BE}"/>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101" name="Picture Placeholder 100">
            <a:extLst>
              <a:ext uri="{FF2B5EF4-FFF2-40B4-BE49-F238E27FC236}">
                <a16:creationId xmlns:a16="http://schemas.microsoft.com/office/drawing/2014/main" id="{8CD72484-7760-7895-E79B-AA4218D02D12}"/>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103" name="Picture Placeholder 102">
            <a:extLst>
              <a:ext uri="{FF2B5EF4-FFF2-40B4-BE49-F238E27FC236}">
                <a16:creationId xmlns:a16="http://schemas.microsoft.com/office/drawing/2014/main" id="{FA238908-A134-F58F-16AC-594100CE9A50}"/>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105" name="Picture Placeholder 104">
            <a:extLst>
              <a:ext uri="{FF2B5EF4-FFF2-40B4-BE49-F238E27FC236}">
                <a16:creationId xmlns:a16="http://schemas.microsoft.com/office/drawing/2014/main" id="{6786FDA4-1AF0-999B-6A7E-AE5342698DC3}"/>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107" name="Picture Placeholder 106">
            <a:extLst>
              <a:ext uri="{FF2B5EF4-FFF2-40B4-BE49-F238E27FC236}">
                <a16:creationId xmlns:a16="http://schemas.microsoft.com/office/drawing/2014/main" id="{4B3FEE5D-1845-2EDE-7FB8-DB2FE50363F3}"/>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109" name="Picture Placeholder 108">
            <a:extLst>
              <a:ext uri="{FF2B5EF4-FFF2-40B4-BE49-F238E27FC236}">
                <a16:creationId xmlns:a16="http://schemas.microsoft.com/office/drawing/2014/main" id="{1546ACDD-91F7-CA9D-2EA3-3E86828C74F9}"/>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11" name="Picture Placeholder 110">
            <a:extLst>
              <a:ext uri="{FF2B5EF4-FFF2-40B4-BE49-F238E27FC236}">
                <a16:creationId xmlns:a16="http://schemas.microsoft.com/office/drawing/2014/main" id="{2DA71B91-CB7C-4CCB-4324-558DDEDFD487}"/>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113" name="Picture Placeholder 112">
            <a:extLst>
              <a:ext uri="{FF2B5EF4-FFF2-40B4-BE49-F238E27FC236}">
                <a16:creationId xmlns:a16="http://schemas.microsoft.com/office/drawing/2014/main" id="{00F816E2-7F3F-61AD-769F-A32C2FC11F78}"/>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15" name="Picture Placeholder 114">
            <a:extLst>
              <a:ext uri="{FF2B5EF4-FFF2-40B4-BE49-F238E27FC236}">
                <a16:creationId xmlns:a16="http://schemas.microsoft.com/office/drawing/2014/main" id="{AC6FCB34-61A4-7FB1-D090-CFC55678A911}"/>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17" name="Picture Placeholder 116">
            <a:extLst>
              <a:ext uri="{FF2B5EF4-FFF2-40B4-BE49-F238E27FC236}">
                <a16:creationId xmlns:a16="http://schemas.microsoft.com/office/drawing/2014/main" id="{3AE613AD-1BFF-A728-8A3D-D826B2D318AB}"/>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sp>
        <p:nvSpPr>
          <p:cNvPr id="43" name="object 14">
            <a:extLst>
              <a:ext uri="{FF2B5EF4-FFF2-40B4-BE49-F238E27FC236}">
                <a16:creationId xmlns:a16="http://schemas.microsoft.com/office/drawing/2014/main" id="{69E180D1-642C-93A7-0721-20A9525C659F}"/>
              </a:ext>
            </a:extLst>
          </p:cNvPr>
          <p:cNvSpPr txBox="1"/>
          <p:nvPr/>
        </p:nvSpPr>
        <p:spPr>
          <a:xfrm>
            <a:off x="1568385" y="1014192"/>
            <a:ext cx="39814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Neck</a:t>
            </a:r>
            <a:endParaRPr sz="1400" dirty="0">
              <a:latin typeface="Source Sans Pro"/>
              <a:cs typeface="Source Sans Pro"/>
            </a:endParaRPr>
          </a:p>
        </p:txBody>
      </p:sp>
      <p:sp>
        <p:nvSpPr>
          <p:cNvPr id="45" name="object 15">
            <a:extLst>
              <a:ext uri="{FF2B5EF4-FFF2-40B4-BE49-F238E27FC236}">
                <a16:creationId xmlns:a16="http://schemas.microsoft.com/office/drawing/2014/main" id="{2A9812DE-D84F-B7B0-65EA-23DE3D5D76D0}"/>
              </a:ext>
            </a:extLst>
          </p:cNvPr>
          <p:cNvSpPr txBox="1"/>
          <p:nvPr/>
        </p:nvSpPr>
        <p:spPr>
          <a:xfrm>
            <a:off x="4257432" y="1014192"/>
            <a:ext cx="54038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Nerves</a:t>
            </a:r>
            <a:endParaRPr sz="1400">
              <a:latin typeface="Source Sans Pro"/>
              <a:cs typeface="Source Sans Pro"/>
            </a:endParaRPr>
          </a:p>
        </p:txBody>
      </p:sp>
      <p:sp>
        <p:nvSpPr>
          <p:cNvPr id="46" name="object 16">
            <a:extLst>
              <a:ext uri="{FF2B5EF4-FFF2-40B4-BE49-F238E27FC236}">
                <a16:creationId xmlns:a16="http://schemas.microsoft.com/office/drawing/2014/main" id="{CC1C99FE-1778-E72B-F306-6FF117CA67DF}"/>
              </a:ext>
            </a:extLst>
          </p:cNvPr>
          <p:cNvSpPr txBox="1"/>
          <p:nvPr/>
        </p:nvSpPr>
        <p:spPr>
          <a:xfrm>
            <a:off x="6676223" y="1014192"/>
            <a:ext cx="12223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Nervous</a:t>
            </a:r>
            <a:r>
              <a:rPr sz="1400" spc="25" dirty="0">
                <a:latin typeface="Source Sans Pro"/>
                <a:cs typeface="Source Sans Pro"/>
              </a:rPr>
              <a:t> </a:t>
            </a:r>
            <a:r>
              <a:rPr sz="1400" spc="-10" dirty="0">
                <a:latin typeface="Source Sans Pro"/>
                <a:cs typeface="Source Sans Pro"/>
              </a:rPr>
              <a:t>System</a:t>
            </a:r>
            <a:endParaRPr sz="1400">
              <a:latin typeface="Source Sans Pro"/>
              <a:cs typeface="Source Sans Pro"/>
            </a:endParaRPr>
          </a:p>
        </p:txBody>
      </p:sp>
      <p:sp>
        <p:nvSpPr>
          <p:cNvPr id="47" name="object 17">
            <a:extLst>
              <a:ext uri="{FF2B5EF4-FFF2-40B4-BE49-F238E27FC236}">
                <a16:creationId xmlns:a16="http://schemas.microsoft.com/office/drawing/2014/main" id="{A720DA6B-BF59-A9FA-4E9F-B9F2E71081C1}"/>
              </a:ext>
            </a:extLst>
          </p:cNvPr>
          <p:cNvSpPr txBox="1"/>
          <p:nvPr/>
        </p:nvSpPr>
        <p:spPr>
          <a:xfrm>
            <a:off x="9717492" y="1014192"/>
            <a:ext cx="6604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Network</a:t>
            </a:r>
            <a:endParaRPr sz="1400">
              <a:latin typeface="Source Sans Pro"/>
              <a:cs typeface="Source Sans Pro"/>
            </a:endParaRPr>
          </a:p>
        </p:txBody>
      </p:sp>
      <p:sp>
        <p:nvSpPr>
          <p:cNvPr id="49" name="object 18">
            <a:extLst>
              <a:ext uri="{FF2B5EF4-FFF2-40B4-BE49-F238E27FC236}">
                <a16:creationId xmlns:a16="http://schemas.microsoft.com/office/drawing/2014/main" id="{D29C070E-8651-B98A-9F29-F4B917759CD7}"/>
              </a:ext>
            </a:extLst>
          </p:cNvPr>
          <p:cNvSpPr txBox="1"/>
          <p:nvPr/>
        </p:nvSpPr>
        <p:spPr>
          <a:xfrm>
            <a:off x="12477660" y="1014192"/>
            <a:ext cx="6604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Network</a:t>
            </a:r>
            <a:endParaRPr sz="1400">
              <a:latin typeface="Source Sans Pro"/>
              <a:cs typeface="Source Sans Pro"/>
            </a:endParaRPr>
          </a:p>
        </p:txBody>
      </p:sp>
      <p:sp>
        <p:nvSpPr>
          <p:cNvPr id="50" name="object 19">
            <a:extLst>
              <a:ext uri="{FF2B5EF4-FFF2-40B4-BE49-F238E27FC236}">
                <a16:creationId xmlns:a16="http://schemas.microsoft.com/office/drawing/2014/main" id="{B9E480DD-C074-A280-97D4-59E1B79AB09B}"/>
              </a:ext>
            </a:extLst>
          </p:cNvPr>
          <p:cNvSpPr txBox="1"/>
          <p:nvPr/>
        </p:nvSpPr>
        <p:spPr>
          <a:xfrm>
            <a:off x="15237826" y="1014192"/>
            <a:ext cx="6604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Network</a:t>
            </a:r>
            <a:endParaRPr sz="1400">
              <a:latin typeface="Source Sans Pro"/>
              <a:cs typeface="Source Sans Pro"/>
            </a:endParaRPr>
          </a:p>
        </p:txBody>
      </p:sp>
      <p:sp>
        <p:nvSpPr>
          <p:cNvPr id="58" name="object 2">
            <a:extLst>
              <a:ext uri="{FF2B5EF4-FFF2-40B4-BE49-F238E27FC236}">
                <a16:creationId xmlns:a16="http://schemas.microsoft.com/office/drawing/2014/main" id="{DEB50703-FA5C-7F9D-42A4-C2506BDFCDEF}"/>
              </a:ext>
            </a:extLst>
          </p:cNvPr>
          <p:cNvSpPr txBox="1"/>
          <p:nvPr/>
        </p:nvSpPr>
        <p:spPr>
          <a:xfrm>
            <a:off x="1437438" y="3711477"/>
            <a:ext cx="6604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Network</a:t>
            </a:r>
            <a:endParaRPr sz="1400">
              <a:latin typeface="Source Sans Pro"/>
              <a:cs typeface="Source Sans Pro"/>
            </a:endParaRPr>
          </a:p>
        </p:txBody>
      </p:sp>
      <p:sp>
        <p:nvSpPr>
          <p:cNvPr id="59" name="object 3">
            <a:extLst>
              <a:ext uri="{FF2B5EF4-FFF2-40B4-BE49-F238E27FC236}">
                <a16:creationId xmlns:a16="http://schemas.microsoft.com/office/drawing/2014/main" id="{EF173FE0-9DF3-4ED3-8F26-F752F143EBC4}"/>
              </a:ext>
            </a:extLst>
          </p:cNvPr>
          <p:cNvSpPr txBox="1"/>
          <p:nvPr/>
        </p:nvSpPr>
        <p:spPr>
          <a:xfrm>
            <a:off x="4197605" y="3711477"/>
            <a:ext cx="6604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Network</a:t>
            </a:r>
            <a:endParaRPr sz="1400">
              <a:latin typeface="Source Sans Pro"/>
              <a:cs typeface="Source Sans Pro"/>
            </a:endParaRPr>
          </a:p>
        </p:txBody>
      </p:sp>
      <p:sp>
        <p:nvSpPr>
          <p:cNvPr id="60" name="object 4">
            <a:extLst>
              <a:ext uri="{FF2B5EF4-FFF2-40B4-BE49-F238E27FC236}">
                <a16:creationId xmlns:a16="http://schemas.microsoft.com/office/drawing/2014/main" id="{3E98AF5B-BD19-E4D0-5080-D98434B69AC7}"/>
              </a:ext>
            </a:extLst>
          </p:cNvPr>
          <p:cNvSpPr txBox="1"/>
          <p:nvPr/>
        </p:nvSpPr>
        <p:spPr>
          <a:xfrm>
            <a:off x="6792952" y="3711477"/>
            <a:ext cx="9899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Network</a:t>
            </a:r>
            <a:r>
              <a:rPr sz="1400" spc="-25" dirty="0">
                <a:latin typeface="Source Sans Pro"/>
                <a:cs typeface="Source Sans Pro"/>
              </a:rPr>
              <a:t> Add</a:t>
            </a:r>
            <a:endParaRPr sz="1400">
              <a:latin typeface="Source Sans Pro"/>
              <a:cs typeface="Source Sans Pro"/>
            </a:endParaRPr>
          </a:p>
        </p:txBody>
      </p:sp>
      <p:sp>
        <p:nvSpPr>
          <p:cNvPr id="61" name="object 5">
            <a:extLst>
              <a:ext uri="{FF2B5EF4-FFF2-40B4-BE49-F238E27FC236}">
                <a16:creationId xmlns:a16="http://schemas.microsoft.com/office/drawing/2014/main" id="{973D3CAB-E6A2-949C-4EB8-3EBEFD40E7F5}"/>
              </a:ext>
            </a:extLst>
          </p:cNvPr>
          <p:cNvSpPr txBox="1"/>
          <p:nvPr/>
        </p:nvSpPr>
        <p:spPr>
          <a:xfrm>
            <a:off x="9472397" y="3711477"/>
            <a:ext cx="11512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Network</a:t>
            </a:r>
            <a:r>
              <a:rPr sz="1400" spc="-25" dirty="0">
                <a:latin typeface="Source Sans Pro"/>
                <a:cs typeface="Source Sans Pro"/>
              </a:rPr>
              <a:t> </a:t>
            </a:r>
            <a:r>
              <a:rPr sz="1400" spc="-10" dirty="0">
                <a:latin typeface="Source Sans Pro"/>
                <a:cs typeface="Source Sans Pro"/>
              </a:rPr>
              <a:t>Check</a:t>
            </a:r>
            <a:endParaRPr sz="1400">
              <a:latin typeface="Source Sans Pro"/>
              <a:cs typeface="Source Sans Pro"/>
            </a:endParaRPr>
          </a:p>
        </p:txBody>
      </p:sp>
      <p:sp>
        <p:nvSpPr>
          <p:cNvPr id="62" name="object 6">
            <a:extLst>
              <a:ext uri="{FF2B5EF4-FFF2-40B4-BE49-F238E27FC236}">
                <a16:creationId xmlns:a16="http://schemas.microsoft.com/office/drawing/2014/main" id="{9C69665D-2E52-9609-A4C3-14B3BAEAAB74}"/>
              </a:ext>
            </a:extLst>
          </p:cNvPr>
          <p:cNvSpPr txBox="1"/>
          <p:nvPr/>
        </p:nvSpPr>
        <p:spPr>
          <a:xfrm>
            <a:off x="11993423" y="3711477"/>
            <a:ext cx="16294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Network</a:t>
            </a:r>
            <a:r>
              <a:rPr sz="1400" spc="-25" dirty="0">
                <a:latin typeface="Source Sans Pro"/>
                <a:cs typeface="Source Sans Pro"/>
              </a:rPr>
              <a:t> </a:t>
            </a:r>
            <a:r>
              <a:rPr sz="1400" spc="-10" dirty="0">
                <a:latin typeface="Source Sans Pro"/>
                <a:cs typeface="Source Sans Pro"/>
              </a:rPr>
              <a:t>Connectivity</a:t>
            </a:r>
            <a:endParaRPr sz="1400" dirty="0">
              <a:latin typeface="Source Sans Pro"/>
              <a:cs typeface="Source Sans Pro"/>
            </a:endParaRPr>
          </a:p>
        </p:txBody>
      </p:sp>
      <p:sp>
        <p:nvSpPr>
          <p:cNvPr id="64" name="object 7">
            <a:extLst>
              <a:ext uri="{FF2B5EF4-FFF2-40B4-BE49-F238E27FC236}">
                <a16:creationId xmlns:a16="http://schemas.microsoft.com/office/drawing/2014/main" id="{C52C2C2F-885D-7FAF-950E-55A8ED436548}"/>
              </a:ext>
            </a:extLst>
          </p:cNvPr>
          <p:cNvSpPr txBox="1"/>
          <p:nvPr/>
        </p:nvSpPr>
        <p:spPr>
          <a:xfrm>
            <a:off x="14964995" y="3711477"/>
            <a:ext cx="12065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Network</a:t>
            </a:r>
            <a:r>
              <a:rPr sz="1400" spc="-25" dirty="0">
                <a:latin typeface="Source Sans Pro"/>
                <a:cs typeface="Source Sans Pro"/>
              </a:rPr>
              <a:t> </a:t>
            </a:r>
            <a:r>
              <a:rPr sz="1400" spc="-10" dirty="0">
                <a:latin typeface="Source Sans Pro"/>
                <a:cs typeface="Source Sans Pro"/>
              </a:rPr>
              <a:t>Printer</a:t>
            </a:r>
            <a:endParaRPr sz="1400" dirty="0">
              <a:latin typeface="Source Sans Pro"/>
              <a:cs typeface="Source Sans Pro"/>
            </a:endParaRPr>
          </a:p>
        </p:txBody>
      </p:sp>
      <p:sp>
        <p:nvSpPr>
          <p:cNvPr id="76" name="object 8">
            <a:extLst>
              <a:ext uri="{FF2B5EF4-FFF2-40B4-BE49-F238E27FC236}">
                <a16:creationId xmlns:a16="http://schemas.microsoft.com/office/drawing/2014/main" id="{A564CC08-7DD0-E372-60AF-12C7530672CF}"/>
              </a:ext>
            </a:extLst>
          </p:cNvPr>
          <p:cNvSpPr txBox="1"/>
          <p:nvPr/>
        </p:nvSpPr>
        <p:spPr>
          <a:xfrm>
            <a:off x="1118109" y="6376192"/>
            <a:ext cx="12992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Network</a:t>
            </a:r>
            <a:r>
              <a:rPr sz="1400" spc="-25" dirty="0">
                <a:latin typeface="Source Sans Pro"/>
                <a:cs typeface="Source Sans Pro"/>
              </a:rPr>
              <a:t> </a:t>
            </a:r>
            <a:r>
              <a:rPr sz="1400" spc="-10" dirty="0">
                <a:latin typeface="Source Sans Pro"/>
                <a:cs typeface="Source Sans Pro"/>
              </a:rPr>
              <a:t>Settings</a:t>
            </a:r>
            <a:endParaRPr sz="1400">
              <a:latin typeface="Source Sans Pro"/>
              <a:cs typeface="Source Sans Pro"/>
            </a:endParaRPr>
          </a:p>
        </p:txBody>
      </p:sp>
      <p:sp>
        <p:nvSpPr>
          <p:cNvPr id="77" name="object 9">
            <a:extLst>
              <a:ext uri="{FF2B5EF4-FFF2-40B4-BE49-F238E27FC236}">
                <a16:creationId xmlns:a16="http://schemas.microsoft.com/office/drawing/2014/main" id="{9E48394C-4EC2-5516-21C3-5231FBD4BA05}"/>
              </a:ext>
            </a:extLst>
          </p:cNvPr>
          <p:cNvSpPr txBox="1"/>
          <p:nvPr/>
        </p:nvSpPr>
        <p:spPr>
          <a:xfrm>
            <a:off x="4095014" y="6376192"/>
            <a:ext cx="8655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Next</a:t>
            </a:r>
            <a:r>
              <a:rPr sz="1400" spc="-45" dirty="0">
                <a:latin typeface="Source Sans Pro"/>
                <a:cs typeface="Source Sans Pro"/>
              </a:rPr>
              <a:t> </a:t>
            </a:r>
            <a:r>
              <a:rPr sz="1400" spc="-10" dirty="0">
                <a:latin typeface="Source Sans Pro"/>
                <a:cs typeface="Source Sans Pro"/>
              </a:rPr>
              <a:t>Frame</a:t>
            </a:r>
            <a:endParaRPr sz="1400">
              <a:latin typeface="Source Sans Pro"/>
              <a:cs typeface="Source Sans Pro"/>
            </a:endParaRPr>
          </a:p>
        </p:txBody>
      </p:sp>
      <p:sp>
        <p:nvSpPr>
          <p:cNvPr id="78" name="object 10">
            <a:extLst>
              <a:ext uri="{FF2B5EF4-FFF2-40B4-BE49-F238E27FC236}">
                <a16:creationId xmlns:a16="http://schemas.microsoft.com/office/drawing/2014/main" id="{9516025D-47B6-2853-97AD-02198C4BB862}"/>
              </a:ext>
            </a:extLst>
          </p:cNvPr>
          <p:cNvSpPr txBox="1"/>
          <p:nvPr/>
        </p:nvSpPr>
        <p:spPr>
          <a:xfrm>
            <a:off x="7060541" y="6376192"/>
            <a:ext cx="45465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Notes</a:t>
            </a:r>
            <a:endParaRPr sz="1400">
              <a:latin typeface="Source Sans Pro"/>
              <a:cs typeface="Source Sans Pro"/>
            </a:endParaRPr>
          </a:p>
        </p:txBody>
      </p:sp>
      <p:sp>
        <p:nvSpPr>
          <p:cNvPr id="79" name="object 11">
            <a:extLst>
              <a:ext uri="{FF2B5EF4-FFF2-40B4-BE49-F238E27FC236}">
                <a16:creationId xmlns:a16="http://schemas.microsoft.com/office/drawing/2014/main" id="{E9684214-088D-D8DB-C83C-8734736A9398}"/>
              </a:ext>
            </a:extLst>
          </p:cNvPr>
          <p:cNvSpPr txBox="1"/>
          <p:nvPr/>
        </p:nvSpPr>
        <p:spPr>
          <a:xfrm>
            <a:off x="9597569" y="6376192"/>
            <a:ext cx="9004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Notification</a:t>
            </a:r>
            <a:endParaRPr sz="1400">
              <a:latin typeface="Source Sans Pro"/>
              <a:cs typeface="Source Sans Pro"/>
            </a:endParaRPr>
          </a:p>
        </p:txBody>
      </p:sp>
      <p:sp>
        <p:nvSpPr>
          <p:cNvPr id="80" name="object 12">
            <a:extLst>
              <a:ext uri="{FF2B5EF4-FFF2-40B4-BE49-F238E27FC236}">
                <a16:creationId xmlns:a16="http://schemas.microsoft.com/office/drawing/2014/main" id="{DA8308E1-CBA8-D8D9-20CF-640CD6606E27}"/>
              </a:ext>
            </a:extLst>
          </p:cNvPr>
          <p:cNvSpPr txBox="1"/>
          <p:nvPr/>
        </p:nvSpPr>
        <p:spPr>
          <a:xfrm>
            <a:off x="12184203" y="6376192"/>
            <a:ext cx="12477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Notification</a:t>
            </a:r>
            <a:r>
              <a:rPr sz="1400" spc="-20" dirty="0">
                <a:latin typeface="Source Sans Pro"/>
                <a:cs typeface="Source Sans Pro"/>
              </a:rPr>
              <a:t> </a:t>
            </a:r>
            <a:r>
              <a:rPr sz="1400" dirty="0">
                <a:latin typeface="Source Sans Pro"/>
                <a:cs typeface="Source Sans Pro"/>
              </a:rPr>
              <a:t>-</a:t>
            </a:r>
            <a:r>
              <a:rPr sz="1400" spc="-20" dirty="0">
                <a:latin typeface="Source Sans Pro"/>
                <a:cs typeface="Source Sans Pro"/>
              </a:rPr>
              <a:t> </a:t>
            </a:r>
            <a:r>
              <a:rPr sz="1400" spc="-25" dirty="0">
                <a:latin typeface="Source Sans Pro"/>
                <a:cs typeface="Source Sans Pro"/>
              </a:rPr>
              <a:t>Off</a:t>
            </a:r>
            <a:endParaRPr sz="1400">
              <a:latin typeface="Source Sans Pro"/>
              <a:cs typeface="Source Sans Pro"/>
            </a:endParaRPr>
          </a:p>
        </p:txBody>
      </p:sp>
      <p:sp>
        <p:nvSpPr>
          <p:cNvPr id="81" name="object 13">
            <a:extLst>
              <a:ext uri="{FF2B5EF4-FFF2-40B4-BE49-F238E27FC236}">
                <a16:creationId xmlns:a16="http://schemas.microsoft.com/office/drawing/2014/main" id="{EDB676C3-E1D0-EA96-A060-ACB9D6CA2C30}"/>
              </a:ext>
            </a:extLst>
          </p:cNvPr>
          <p:cNvSpPr txBox="1"/>
          <p:nvPr/>
        </p:nvSpPr>
        <p:spPr>
          <a:xfrm>
            <a:off x="15404162" y="6376192"/>
            <a:ext cx="32829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Null</a:t>
            </a:r>
            <a:endParaRPr sz="1400">
              <a:latin typeface="Source Sans Pro"/>
              <a:cs typeface="Source Sans Pro"/>
            </a:endParaRPr>
          </a:p>
        </p:txBody>
      </p:sp>
      <p:pic>
        <p:nvPicPr>
          <p:cNvPr id="119" name="Picture Placeholder 118">
            <a:extLst>
              <a:ext uri="{FF2B5EF4-FFF2-40B4-BE49-F238E27FC236}">
                <a16:creationId xmlns:a16="http://schemas.microsoft.com/office/drawing/2014/main" id="{A2DF91E3-8D32-5B40-6578-0AD5FA392693}"/>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21" name="Picture Placeholder 120">
            <a:extLst>
              <a:ext uri="{FF2B5EF4-FFF2-40B4-BE49-F238E27FC236}">
                <a16:creationId xmlns:a16="http://schemas.microsoft.com/office/drawing/2014/main" id="{9910DEA8-13ED-6CA5-F3A6-F524E28C84DD}"/>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123" name="Picture Placeholder 122">
            <a:extLst>
              <a:ext uri="{FF2B5EF4-FFF2-40B4-BE49-F238E27FC236}">
                <a16:creationId xmlns:a16="http://schemas.microsoft.com/office/drawing/2014/main" id="{3723F575-9C4C-A39D-EE07-3AD314E3C442}"/>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125" name="Picture Placeholder 124">
            <a:extLst>
              <a:ext uri="{FF2B5EF4-FFF2-40B4-BE49-F238E27FC236}">
                <a16:creationId xmlns:a16="http://schemas.microsoft.com/office/drawing/2014/main" id="{F9CD41DB-CB36-B5C2-1C0F-3ACCDFA39EE9}"/>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127" name="Picture Placeholder 126">
            <a:extLst>
              <a:ext uri="{FF2B5EF4-FFF2-40B4-BE49-F238E27FC236}">
                <a16:creationId xmlns:a16="http://schemas.microsoft.com/office/drawing/2014/main" id="{5CD7CA05-B439-B676-8C89-9EA974A0621F}"/>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129" name="Picture Placeholder 128">
            <a:extLst>
              <a:ext uri="{FF2B5EF4-FFF2-40B4-BE49-F238E27FC236}">
                <a16:creationId xmlns:a16="http://schemas.microsoft.com/office/drawing/2014/main" id="{86D688DC-F009-13DB-CB30-B8AFEE2A9F63}"/>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10206683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bject 14"/>
          <p:cNvSpPr txBox="1"/>
          <p:nvPr/>
        </p:nvSpPr>
        <p:spPr>
          <a:xfrm>
            <a:off x="1206500" y="1145087"/>
            <a:ext cx="11150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Numbered</a:t>
            </a:r>
            <a:r>
              <a:rPr sz="1400" spc="-25" dirty="0">
                <a:latin typeface="Source Sans Pro"/>
                <a:cs typeface="Source Sans Pro"/>
              </a:rPr>
              <a:t> </a:t>
            </a:r>
            <a:r>
              <a:rPr sz="1400" spc="-20" dirty="0">
                <a:latin typeface="Source Sans Pro"/>
                <a:cs typeface="Source Sans Pro"/>
              </a:rPr>
              <a:t>List</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8D846B0B-D4B0-8B3C-C5A2-7B0C57CDFD0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D737EC2-F4E1-E2E4-4615-8D25B42754D6}"/>
              </a:ext>
            </a:extLst>
          </p:cNvPr>
          <p:cNvSpPr>
            <a:spLocks noGrp="1"/>
          </p:cNvSpPr>
          <p:nvPr>
            <p:ph type="sldNum" sz="quarter" idx="12"/>
          </p:nvPr>
        </p:nvSpPr>
        <p:spPr/>
        <p:txBody>
          <a:bodyPr/>
          <a:lstStyle/>
          <a:p>
            <a:fld id="{339C9110-F427-4586-9638-A5638F41FBCD}" type="slidenum">
              <a:rPr lang="en-US" smtClean="0"/>
              <a:pPr/>
              <a:t>41</a:t>
            </a:fld>
            <a:endParaRPr lang="en-US"/>
          </a:p>
        </p:txBody>
      </p:sp>
      <p:pic>
        <p:nvPicPr>
          <p:cNvPr id="5" name="Picture Placeholder 4">
            <a:extLst>
              <a:ext uri="{FF2B5EF4-FFF2-40B4-BE49-F238E27FC236}">
                <a16:creationId xmlns:a16="http://schemas.microsoft.com/office/drawing/2014/main" id="{8853E961-1EA3-1CFA-9CCA-C9E6D9CB0655}"/>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a:fillRect/>
          </a:stretch>
        </p:blip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8D846B0B-D4B0-8B3C-C5A2-7B0C57CDFD0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D737EC2-F4E1-E2E4-4615-8D25B42754D6}"/>
              </a:ext>
            </a:extLst>
          </p:cNvPr>
          <p:cNvSpPr>
            <a:spLocks noGrp="1"/>
          </p:cNvSpPr>
          <p:nvPr>
            <p:ph type="sldNum" sz="quarter" idx="12"/>
          </p:nvPr>
        </p:nvSpPr>
        <p:spPr/>
        <p:txBody>
          <a:bodyPr/>
          <a:lstStyle/>
          <a:p>
            <a:fld id="{339C9110-F427-4586-9638-A5638F41FBCD}" type="slidenum">
              <a:rPr lang="en-US" smtClean="0"/>
              <a:pPr/>
              <a:t>42</a:t>
            </a:fld>
            <a:endParaRPr lang="en-US"/>
          </a:p>
        </p:txBody>
      </p:sp>
      <p:pic>
        <p:nvPicPr>
          <p:cNvPr id="68" name="Picture Placeholder 67">
            <a:extLst>
              <a:ext uri="{FF2B5EF4-FFF2-40B4-BE49-F238E27FC236}">
                <a16:creationId xmlns:a16="http://schemas.microsoft.com/office/drawing/2014/main" id="{FF067F6E-A069-A29E-0527-952A29BA96FC}"/>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72" name="Picture Placeholder 71">
            <a:extLst>
              <a:ext uri="{FF2B5EF4-FFF2-40B4-BE49-F238E27FC236}">
                <a16:creationId xmlns:a16="http://schemas.microsoft.com/office/drawing/2014/main" id="{CF748BA6-BEDA-B885-F56F-E8F895C67051}"/>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75" name="Picture Placeholder 74">
            <a:extLst>
              <a:ext uri="{FF2B5EF4-FFF2-40B4-BE49-F238E27FC236}">
                <a16:creationId xmlns:a16="http://schemas.microsoft.com/office/drawing/2014/main" id="{35C1D0C9-4B76-6F24-DCFF-0F16D64ECD4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77" name="Picture Placeholder 76">
            <a:extLst>
              <a:ext uri="{FF2B5EF4-FFF2-40B4-BE49-F238E27FC236}">
                <a16:creationId xmlns:a16="http://schemas.microsoft.com/office/drawing/2014/main" id="{1EA7BE19-F6FB-34ED-4B81-8917D87F9D4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79" name="Picture Placeholder 78">
            <a:extLst>
              <a:ext uri="{FF2B5EF4-FFF2-40B4-BE49-F238E27FC236}">
                <a16:creationId xmlns:a16="http://schemas.microsoft.com/office/drawing/2014/main" id="{D05A9690-D9DF-3FE3-FB6D-5588E705F8C5}"/>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81" name="Picture Placeholder 80">
            <a:extLst>
              <a:ext uri="{FF2B5EF4-FFF2-40B4-BE49-F238E27FC236}">
                <a16:creationId xmlns:a16="http://schemas.microsoft.com/office/drawing/2014/main" id="{8FBEA27F-BBF8-3A62-12AA-AE1AA108D91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83" name="Picture Placeholder 82">
            <a:extLst>
              <a:ext uri="{FF2B5EF4-FFF2-40B4-BE49-F238E27FC236}">
                <a16:creationId xmlns:a16="http://schemas.microsoft.com/office/drawing/2014/main" id="{6BA56693-EF04-048B-392E-B70E1639A836}"/>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85" name="Picture Placeholder 84">
            <a:extLst>
              <a:ext uri="{FF2B5EF4-FFF2-40B4-BE49-F238E27FC236}">
                <a16:creationId xmlns:a16="http://schemas.microsoft.com/office/drawing/2014/main" id="{627B103F-C6F7-0CE1-A43C-765C59CCEBF7}"/>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87" name="Picture Placeholder 86">
            <a:extLst>
              <a:ext uri="{FF2B5EF4-FFF2-40B4-BE49-F238E27FC236}">
                <a16:creationId xmlns:a16="http://schemas.microsoft.com/office/drawing/2014/main" id="{34C0DA43-C94F-0049-CAEE-25DC8DD099A7}"/>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89" name="Picture Placeholder 88">
            <a:extLst>
              <a:ext uri="{FF2B5EF4-FFF2-40B4-BE49-F238E27FC236}">
                <a16:creationId xmlns:a16="http://schemas.microsoft.com/office/drawing/2014/main" id="{DFE789BB-E3E9-C15A-3F4A-E716644F3346}"/>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11" name="Picture Placeholder 10">
            <a:extLst>
              <a:ext uri="{FF2B5EF4-FFF2-40B4-BE49-F238E27FC236}">
                <a16:creationId xmlns:a16="http://schemas.microsoft.com/office/drawing/2014/main" id="{4813341D-1E5C-E44B-62E9-36607180F7B4}"/>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13" name="Picture Placeholder 12">
            <a:extLst>
              <a:ext uri="{FF2B5EF4-FFF2-40B4-BE49-F238E27FC236}">
                <a16:creationId xmlns:a16="http://schemas.microsoft.com/office/drawing/2014/main" id="{4371BF8A-0B99-FD25-6ACE-44E8B4C44146}"/>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14" name="Picture Placeholder 13">
            <a:extLst>
              <a:ext uri="{FF2B5EF4-FFF2-40B4-BE49-F238E27FC236}">
                <a16:creationId xmlns:a16="http://schemas.microsoft.com/office/drawing/2014/main" id="{7A525BDD-CFBA-FB5F-76E3-ECAD4F3E7714}"/>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a:fillRect/>
          </a:stretch>
        </p:blipFill>
        <p:spPr/>
      </p:pic>
      <p:sp>
        <p:nvSpPr>
          <p:cNvPr id="32" name="object 15">
            <a:extLst>
              <a:ext uri="{FF2B5EF4-FFF2-40B4-BE49-F238E27FC236}">
                <a16:creationId xmlns:a16="http://schemas.microsoft.com/office/drawing/2014/main" id="{CE98BA90-1738-7949-7722-C0E803A61ACA}"/>
              </a:ext>
            </a:extLst>
          </p:cNvPr>
          <p:cNvSpPr txBox="1"/>
          <p:nvPr/>
        </p:nvSpPr>
        <p:spPr>
          <a:xfrm>
            <a:off x="1475285" y="1008888"/>
            <a:ext cx="55753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OBGYN</a:t>
            </a:r>
            <a:endParaRPr sz="1400" dirty="0">
              <a:latin typeface="Source Sans Pro"/>
              <a:cs typeface="Source Sans Pro"/>
            </a:endParaRPr>
          </a:p>
        </p:txBody>
      </p:sp>
      <p:sp>
        <p:nvSpPr>
          <p:cNvPr id="34" name="object 16">
            <a:extLst>
              <a:ext uri="{FF2B5EF4-FFF2-40B4-BE49-F238E27FC236}">
                <a16:creationId xmlns:a16="http://schemas.microsoft.com/office/drawing/2014/main" id="{CEA34E4F-FAB8-E7F4-0687-047D669B99F3}"/>
              </a:ext>
            </a:extLst>
          </p:cNvPr>
          <p:cNvSpPr txBox="1"/>
          <p:nvPr/>
        </p:nvSpPr>
        <p:spPr>
          <a:xfrm>
            <a:off x="4253765" y="1008888"/>
            <a:ext cx="5207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Offline</a:t>
            </a:r>
            <a:endParaRPr sz="1400">
              <a:latin typeface="Source Sans Pro"/>
              <a:cs typeface="Source Sans Pro"/>
            </a:endParaRPr>
          </a:p>
        </p:txBody>
      </p:sp>
      <p:sp>
        <p:nvSpPr>
          <p:cNvPr id="36" name="object 17">
            <a:extLst>
              <a:ext uri="{FF2B5EF4-FFF2-40B4-BE49-F238E27FC236}">
                <a16:creationId xmlns:a16="http://schemas.microsoft.com/office/drawing/2014/main" id="{2911539D-8258-5CA1-3CA6-E60C0BE437DF}"/>
              </a:ext>
            </a:extLst>
          </p:cNvPr>
          <p:cNvSpPr txBox="1"/>
          <p:nvPr/>
        </p:nvSpPr>
        <p:spPr>
          <a:xfrm>
            <a:off x="6908497" y="1008888"/>
            <a:ext cx="73152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Oncology</a:t>
            </a:r>
            <a:endParaRPr sz="1400">
              <a:latin typeface="Source Sans Pro"/>
              <a:cs typeface="Source Sans Pro"/>
            </a:endParaRPr>
          </a:p>
        </p:txBody>
      </p:sp>
      <p:sp>
        <p:nvSpPr>
          <p:cNvPr id="38" name="object 18">
            <a:extLst>
              <a:ext uri="{FF2B5EF4-FFF2-40B4-BE49-F238E27FC236}">
                <a16:creationId xmlns:a16="http://schemas.microsoft.com/office/drawing/2014/main" id="{EFF8DE48-2A80-E83D-4291-D52CF0329122}"/>
              </a:ext>
            </a:extLst>
          </p:cNvPr>
          <p:cNvSpPr txBox="1"/>
          <p:nvPr/>
        </p:nvSpPr>
        <p:spPr>
          <a:xfrm>
            <a:off x="9300441" y="1008888"/>
            <a:ext cx="14681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Open</a:t>
            </a:r>
            <a:r>
              <a:rPr sz="1400" spc="-35" dirty="0">
                <a:latin typeface="Source Sans Pro"/>
                <a:cs typeface="Source Sans Pro"/>
              </a:rPr>
              <a:t> </a:t>
            </a:r>
            <a:r>
              <a:rPr sz="1400" dirty="0">
                <a:latin typeface="Source Sans Pro"/>
                <a:cs typeface="Source Sans Pro"/>
              </a:rPr>
              <a:t>Panel</a:t>
            </a:r>
            <a:r>
              <a:rPr sz="1400" spc="-30" dirty="0">
                <a:latin typeface="Source Sans Pro"/>
                <a:cs typeface="Source Sans Pro"/>
              </a:rPr>
              <a:t> </a:t>
            </a:r>
            <a:r>
              <a:rPr sz="1400" spc="-10" dirty="0">
                <a:latin typeface="Source Sans Pro"/>
                <a:cs typeface="Source Sans Pro"/>
              </a:rPr>
              <a:t>Bottom</a:t>
            </a:r>
            <a:endParaRPr sz="1400">
              <a:latin typeface="Source Sans Pro"/>
              <a:cs typeface="Source Sans Pro"/>
            </a:endParaRPr>
          </a:p>
        </p:txBody>
      </p:sp>
      <p:sp>
        <p:nvSpPr>
          <p:cNvPr id="39" name="object 19">
            <a:extLst>
              <a:ext uri="{FF2B5EF4-FFF2-40B4-BE49-F238E27FC236}">
                <a16:creationId xmlns:a16="http://schemas.microsoft.com/office/drawing/2014/main" id="{E050C8EF-E1A7-FE2C-5EFF-E3652A8A6281}"/>
              </a:ext>
            </a:extLst>
          </p:cNvPr>
          <p:cNvSpPr txBox="1"/>
          <p:nvPr/>
        </p:nvSpPr>
        <p:spPr>
          <a:xfrm>
            <a:off x="12199470" y="1008888"/>
            <a:ext cx="11906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Open</a:t>
            </a:r>
            <a:r>
              <a:rPr sz="1400" spc="-45" dirty="0">
                <a:latin typeface="Source Sans Pro"/>
                <a:cs typeface="Source Sans Pro"/>
              </a:rPr>
              <a:t> </a:t>
            </a:r>
            <a:r>
              <a:rPr sz="1400" dirty="0">
                <a:latin typeface="Source Sans Pro"/>
                <a:cs typeface="Source Sans Pro"/>
              </a:rPr>
              <a:t>Panel</a:t>
            </a:r>
            <a:r>
              <a:rPr sz="1400" spc="-30" dirty="0">
                <a:latin typeface="Source Sans Pro"/>
                <a:cs typeface="Source Sans Pro"/>
              </a:rPr>
              <a:t> </a:t>
            </a:r>
            <a:r>
              <a:rPr sz="1400" spc="-20" dirty="0">
                <a:latin typeface="Source Sans Pro"/>
                <a:cs typeface="Source Sans Pro"/>
              </a:rPr>
              <a:t>Left</a:t>
            </a:r>
            <a:endParaRPr sz="1400">
              <a:latin typeface="Source Sans Pro"/>
              <a:cs typeface="Source Sans Pro"/>
            </a:endParaRPr>
          </a:p>
        </p:txBody>
      </p:sp>
      <p:sp>
        <p:nvSpPr>
          <p:cNvPr id="47" name="object 2">
            <a:extLst>
              <a:ext uri="{FF2B5EF4-FFF2-40B4-BE49-F238E27FC236}">
                <a16:creationId xmlns:a16="http://schemas.microsoft.com/office/drawing/2014/main" id="{758666DB-631D-D764-B491-F65189B348E2}"/>
              </a:ext>
            </a:extLst>
          </p:cNvPr>
          <p:cNvSpPr txBox="1"/>
          <p:nvPr/>
        </p:nvSpPr>
        <p:spPr>
          <a:xfrm>
            <a:off x="14934992" y="1008888"/>
            <a:ext cx="13036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Open</a:t>
            </a:r>
            <a:r>
              <a:rPr sz="1400" spc="-45" dirty="0">
                <a:latin typeface="Source Sans Pro"/>
                <a:cs typeface="Source Sans Pro"/>
              </a:rPr>
              <a:t> </a:t>
            </a:r>
            <a:r>
              <a:rPr sz="1400" dirty="0">
                <a:latin typeface="Source Sans Pro"/>
                <a:cs typeface="Source Sans Pro"/>
              </a:rPr>
              <a:t>Panel</a:t>
            </a:r>
            <a:r>
              <a:rPr sz="1400" spc="-30" dirty="0">
                <a:latin typeface="Source Sans Pro"/>
                <a:cs typeface="Source Sans Pro"/>
              </a:rPr>
              <a:t> </a:t>
            </a:r>
            <a:r>
              <a:rPr sz="1400" spc="-20" dirty="0">
                <a:latin typeface="Source Sans Pro"/>
                <a:cs typeface="Source Sans Pro"/>
              </a:rPr>
              <a:t>Right</a:t>
            </a:r>
            <a:endParaRPr sz="1400">
              <a:latin typeface="Source Sans Pro"/>
              <a:cs typeface="Source Sans Pro"/>
            </a:endParaRPr>
          </a:p>
        </p:txBody>
      </p:sp>
      <p:sp>
        <p:nvSpPr>
          <p:cNvPr id="49" name="object 3">
            <a:extLst>
              <a:ext uri="{FF2B5EF4-FFF2-40B4-BE49-F238E27FC236}">
                <a16:creationId xmlns:a16="http://schemas.microsoft.com/office/drawing/2014/main" id="{F738E1DB-95E1-C7CA-1B81-AF0D36BE7E40}"/>
              </a:ext>
            </a:extLst>
          </p:cNvPr>
          <p:cNvSpPr txBox="1"/>
          <p:nvPr/>
        </p:nvSpPr>
        <p:spPr>
          <a:xfrm>
            <a:off x="1195502" y="3711477"/>
            <a:ext cx="11912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Open</a:t>
            </a:r>
            <a:r>
              <a:rPr sz="1400" spc="-35" dirty="0">
                <a:latin typeface="Source Sans Pro"/>
                <a:cs typeface="Source Sans Pro"/>
              </a:rPr>
              <a:t> </a:t>
            </a:r>
            <a:r>
              <a:rPr sz="1400" dirty="0">
                <a:latin typeface="Source Sans Pro"/>
                <a:cs typeface="Source Sans Pro"/>
              </a:rPr>
              <a:t>Panel</a:t>
            </a:r>
            <a:r>
              <a:rPr sz="1400" spc="-30" dirty="0">
                <a:latin typeface="Source Sans Pro"/>
                <a:cs typeface="Source Sans Pro"/>
              </a:rPr>
              <a:t> </a:t>
            </a:r>
            <a:r>
              <a:rPr sz="1400" spc="-25" dirty="0">
                <a:latin typeface="Source Sans Pro"/>
                <a:cs typeface="Source Sans Pro"/>
              </a:rPr>
              <a:t>Top</a:t>
            </a:r>
            <a:endParaRPr sz="1400">
              <a:latin typeface="Source Sans Pro"/>
              <a:cs typeface="Source Sans Pro"/>
            </a:endParaRPr>
          </a:p>
        </p:txBody>
      </p:sp>
      <p:sp>
        <p:nvSpPr>
          <p:cNvPr id="50" name="object 4">
            <a:extLst>
              <a:ext uri="{FF2B5EF4-FFF2-40B4-BE49-F238E27FC236}">
                <a16:creationId xmlns:a16="http://schemas.microsoft.com/office/drawing/2014/main" id="{BADB8A36-AE31-9846-9419-CB930A475C15}"/>
              </a:ext>
            </a:extLst>
          </p:cNvPr>
          <p:cNvSpPr txBox="1"/>
          <p:nvPr/>
        </p:nvSpPr>
        <p:spPr>
          <a:xfrm>
            <a:off x="4383101" y="3711477"/>
            <a:ext cx="33591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Oral</a:t>
            </a:r>
            <a:endParaRPr sz="1400">
              <a:latin typeface="Source Sans Pro"/>
              <a:cs typeface="Source Sans Pro"/>
            </a:endParaRPr>
          </a:p>
        </p:txBody>
      </p:sp>
      <p:sp>
        <p:nvSpPr>
          <p:cNvPr id="51" name="object 5">
            <a:extLst>
              <a:ext uri="{FF2B5EF4-FFF2-40B4-BE49-F238E27FC236}">
                <a16:creationId xmlns:a16="http://schemas.microsoft.com/office/drawing/2014/main" id="{450E32E6-9DA6-4128-840D-EDC7FF162AEE}"/>
              </a:ext>
            </a:extLst>
          </p:cNvPr>
          <p:cNvSpPr txBox="1"/>
          <p:nvPr/>
        </p:nvSpPr>
        <p:spPr>
          <a:xfrm>
            <a:off x="7107530" y="3711477"/>
            <a:ext cx="40767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Orbit</a:t>
            </a:r>
            <a:endParaRPr sz="1400">
              <a:latin typeface="Source Sans Pro"/>
              <a:cs typeface="Source Sans Pro"/>
            </a:endParaRPr>
          </a:p>
        </p:txBody>
      </p:sp>
      <p:sp>
        <p:nvSpPr>
          <p:cNvPr id="53" name="object 6">
            <a:extLst>
              <a:ext uri="{FF2B5EF4-FFF2-40B4-BE49-F238E27FC236}">
                <a16:creationId xmlns:a16="http://schemas.microsoft.com/office/drawing/2014/main" id="{9EF9A9E8-C2AE-C5D2-795C-78590461DE27}"/>
              </a:ext>
            </a:extLst>
          </p:cNvPr>
          <p:cNvSpPr txBox="1"/>
          <p:nvPr/>
        </p:nvSpPr>
        <p:spPr>
          <a:xfrm>
            <a:off x="9774530" y="3711477"/>
            <a:ext cx="5937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Overlay</a:t>
            </a:r>
            <a:endParaRPr sz="1400" dirty="0">
              <a:latin typeface="Source Sans Pro"/>
              <a:cs typeface="Source Sans Pro"/>
            </a:endParaRPr>
          </a:p>
        </p:txBody>
      </p:sp>
      <p:sp>
        <p:nvSpPr>
          <p:cNvPr id="12" name="object 6">
            <a:extLst>
              <a:ext uri="{FF2B5EF4-FFF2-40B4-BE49-F238E27FC236}">
                <a16:creationId xmlns:a16="http://schemas.microsoft.com/office/drawing/2014/main" id="{98015A88-6410-3E4E-F21A-0754A56B329A}"/>
              </a:ext>
            </a:extLst>
          </p:cNvPr>
          <p:cNvSpPr txBox="1"/>
          <p:nvPr/>
        </p:nvSpPr>
        <p:spPr>
          <a:xfrm>
            <a:off x="12331700" y="3711477"/>
            <a:ext cx="943603"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Oxygenation</a:t>
            </a:r>
            <a:endParaRPr sz="1400" dirty="0">
              <a:latin typeface="Source Sans Pro"/>
              <a:cs typeface="Source Sans Pro"/>
            </a:endParaRPr>
          </a:p>
        </p:txBody>
      </p:sp>
      <p:sp>
        <p:nvSpPr>
          <p:cNvPr id="9" name="object 7">
            <a:extLst>
              <a:ext uri="{FF2B5EF4-FFF2-40B4-BE49-F238E27FC236}">
                <a16:creationId xmlns:a16="http://schemas.microsoft.com/office/drawing/2014/main" id="{36070171-A75B-B12C-4415-E9CAA0F3AB08}"/>
              </a:ext>
            </a:extLst>
          </p:cNvPr>
          <p:cNvSpPr txBox="1"/>
          <p:nvPr/>
        </p:nvSpPr>
        <p:spPr>
          <a:xfrm>
            <a:off x="14964994" y="3711477"/>
            <a:ext cx="1328073"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OpenID Connect</a:t>
            </a:r>
            <a:endParaRPr sz="1400" dirty="0">
              <a:latin typeface="Source Sans Pro"/>
              <a:cs typeface="Source Sans Pro"/>
            </a:endParaRPr>
          </a:p>
        </p:txBody>
      </p:sp>
      <p:sp>
        <p:nvSpPr>
          <p:cNvPr id="8" name="object 3">
            <a:extLst>
              <a:ext uri="{FF2B5EF4-FFF2-40B4-BE49-F238E27FC236}">
                <a16:creationId xmlns:a16="http://schemas.microsoft.com/office/drawing/2014/main" id="{7EA2BDCE-82B4-7672-0BDC-643D5A5056C3}"/>
              </a:ext>
            </a:extLst>
          </p:cNvPr>
          <p:cNvSpPr txBox="1"/>
          <p:nvPr/>
        </p:nvSpPr>
        <p:spPr>
          <a:xfrm>
            <a:off x="1119302" y="6368952"/>
            <a:ext cx="1458798" cy="228268"/>
          </a:xfrm>
          <a:prstGeom prst="rect">
            <a:avLst/>
          </a:prstGeom>
        </p:spPr>
        <p:txBody>
          <a:bodyPr vert="horz" wrap="square" lIns="0" tIns="12700" rIns="0" bIns="0" rtlCol="0">
            <a:spAutoFit/>
          </a:bodyPr>
          <a:lstStyle/>
          <a:p>
            <a:r>
              <a:rPr lang="en-IN" sz="1400" dirty="0">
                <a:effectLst/>
                <a:latin typeface="+mn-lt"/>
              </a:rPr>
              <a:t>Open Parenthesis</a:t>
            </a:r>
            <a:endParaRPr lang="en-IN" sz="1400" dirty="0">
              <a:latin typeface="+mn-lt"/>
            </a:endParaRPr>
          </a:p>
        </p:txBody>
      </p:sp>
    </p:spTree>
    <p:extLst>
      <p:ext uri="{BB962C8B-B14F-4D97-AF65-F5344CB8AC3E}">
        <p14:creationId xmlns:p14="http://schemas.microsoft.com/office/powerpoint/2010/main" val="21269025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316990" y="1006475"/>
            <a:ext cx="84581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Pacemaker</a:t>
            </a:r>
            <a:endParaRPr sz="1400" dirty="0">
              <a:latin typeface="Source Sans Pro"/>
              <a:cs typeface="Source Sans Pro"/>
            </a:endParaRPr>
          </a:p>
        </p:txBody>
      </p:sp>
      <p:sp>
        <p:nvSpPr>
          <p:cNvPr id="8" name="object 8"/>
          <p:cNvSpPr txBox="1"/>
          <p:nvPr/>
        </p:nvSpPr>
        <p:spPr>
          <a:xfrm>
            <a:off x="3759835" y="1006475"/>
            <a:ext cx="15989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Pacemaker</a:t>
            </a:r>
            <a:r>
              <a:rPr sz="1400" spc="-45" dirty="0">
                <a:latin typeface="Source Sans Pro"/>
                <a:cs typeface="Source Sans Pro"/>
              </a:rPr>
              <a:t> </a:t>
            </a:r>
            <a:r>
              <a:rPr sz="1400" spc="-10" dirty="0">
                <a:latin typeface="Source Sans Pro"/>
                <a:cs typeface="Source Sans Pro"/>
              </a:rPr>
              <a:t>Unknown</a:t>
            </a:r>
            <a:endParaRPr sz="1400">
              <a:latin typeface="Source Sans Pro"/>
              <a:cs typeface="Source Sans Pro"/>
            </a:endParaRPr>
          </a:p>
        </p:txBody>
      </p:sp>
      <p:sp>
        <p:nvSpPr>
          <p:cNvPr id="9" name="object 9"/>
          <p:cNvSpPr txBox="1"/>
          <p:nvPr/>
        </p:nvSpPr>
        <p:spPr>
          <a:xfrm>
            <a:off x="6855155" y="1006475"/>
            <a:ext cx="92836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Page</a:t>
            </a:r>
            <a:r>
              <a:rPr sz="1400" spc="-45" dirty="0">
                <a:latin typeface="Source Sans Pro"/>
                <a:cs typeface="Source Sans Pro"/>
              </a:rPr>
              <a:t> </a:t>
            </a:r>
            <a:r>
              <a:rPr sz="1400" spc="-10" dirty="0">
                <a:latin typeface="Source Sans Pro"/>
                <a:cs typeface="Source Sans Pro"/>
              </a:rPr>
              <a:t>Margin</a:t>
            </a:r>
            <a:endParaRPr sz="1400">
              <a:latin typeface="Source Sans Pro"/>
              <a:cs typeface="Source Sans Pro"/>
            </a:endParaRPr>
          </a:p>
        </p:txBody>
      </p:sp>
      <p:sp>
        <p:nvSpPr>
          <p:cNvPr id="10" name="object 10"/>
          <p:cNvSpPr txBox="1"/>
          <p:nvPr/>
        </p:nvSpPr>
        <p:spPr>
          <a:xfrm>
            <a:off x="9511131" y="1006475"/>
            <a:ext cx="11366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Paging</a:t>
            </a:r>
            <a:r>
              <a:rPr sz="1400" spc="-35" dirty="0">
                <a:latin typeface="Source Sans Pro"/>
                <a:cs typeface="Source Sans Pro"/>
              </a:rPr>
              <a:t> </a:t>
            </a:r>
            <a:r>
              <a:rPr sz="1400" dirty="0">
                <a:latin typeface="Source Sans Pro"/>
                <a:cs typeface="Source Sans Pro"/>
              </a:rPr>
              <a:t>-</a:t>
            </a:r>
            <a:r>
              <a:rPr sz="1400" spc="-30" dirty="0">
                <a:latin typeface="Source Sans Pro"/>
                <a:cs typeface="Source Sans Pro"/>
              </a:rPr>
              <a:t> </a:t>
            </a:r>
            <a:r>
              <a:rPr sz="1400" spc="-10" dirty="0">
                <a:latin typeface="Source Sans Pro"/>
                <a:cs typeface="Source Sans Pro"/>
              </a:rPr>
              <a:t>Rotate</a:t>
            </a:r>
            <a:endParaRPr sz="1400">
              <a:latin typeface="Source Sans Pro"/>
              <a:cs typeface="Source Sans Pro"/>
            </a:endParaRPr>
          </a:p>
        </p:txBody>
      </p:sp>
      <p:sp>
        <p:nvSpPr>
          <p:cNvPr id="11" name="object 11"/>
          <p:cNvSpPr txBox="1"/>
          <p:nvPr/>
        </p:nvSpPr>
        <p:spPr>
          <a:xfrm>
            <a:off x="12686994" y="1006475"/>
            <a:ext cx="305435"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Pan</a:t>
            </a:r>
            <a:endParaRPr sz="1400">
              <a:latin typeface="Source Sans Pro"/>
              <a:cs typeface="Source Sans Pro"/>
            </a:endParaRPr>
          </a:p>
        </p:txBody>
      </p:sp>
      <p:sp>
        <p:nvSpPr>
          <p:cNvPr id="12" name="object 12"/>
          <p:cNvSpPr txBox="1"/>
          <p:nvPr/>
        </p:nvSpPr>
        <p:spPr>
          <a:xfrm>
            <a:off x="1358900" y="3711524"/>
            <a:ext cx="8147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Paper</a:t>
            </a:r>
            <a:r>
              <a:rPr sz="1400" spc="-65" dirty="0">
                <a:latin typeface="Source Sans Pro"/>
                <a:cs typeface="Source Sans Pro"/>
              </a:rPr>
              <a:t> </a:t>
            </a:r>
            <a:r>
              <a:rPr sz="1400" spc="-25" dirty="0">
                <a:latin typeface="Source Sans Pro"/>
                <a:cs typeface="Source Sans Pro"/>
              </a:rPr>
              <a:t>Jam</a:t>
            </a:r>
            <a:endParaRPr sz="1400">
              <a:latin typeface="Source Sans Pro"/>
              <a:cs typeface="Source Sans Pro"/>
            </a:endParaRPr>
          </a:p>
        </p:txBody>
      </p:sp>
      <p:sp>
        <p:nvSpPr>
          <p:cNvPr id="13" name="object 13"/>
          <p:cNvSpPr txBox="1"/>
          <p:nvPr/>
        </p:nvSpPr>
        <p:spPr>
          <a:xfrm>
            <a:off x="3646067" y="3711524"/>
            <a:ext cx="181673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Paragraph</a:t>
            </a:r>
            <a:r>
              <a:rPr sz="1400" spc="-25" dirty="0">
                <a:latin typeface="Source Sans Pro"/>
                <a:cs typeface="Source Sans Pro"/>
              </a:rPr>
              <a:t> </a:t>
            </a:r>
            <a:r>
              <a:rPr sz="1400" dirty="0">
                <a:latin typeface="Source Sans Pro"/>
                <a:cs typeface="Source Sans Pro"/>
              </a:rPr>
              <a:t>-</a:t>
            </a:r>
            <a:r>
              <a:rPr sz="1400" spc="-20" dirty="0">
                <a:latin typeface="Source Sans Pro"/>
                <a:cs typeface="Source Sans Pro"/>
              </a:rPr>
              <a:t> </a:t>
            </a:r>
            <a:r>
              <a:rPr sz="1400" dirty="0">
                <a:latin typeface="Source Sans Pro"/>
                <a:cs typeface="Source Sans Pro"/>
              </a:rPr>
              <a:t>Center</a:t>
            </a:r>
            <a:r>
              <a:rPr sz="1400" spc="-20" dirty="0">
                <a:latin typeface="Source Sans Pro"/>
                <a:cs typeface="Source Sans Pro"/>
              </a:rPr>
              <a:t> </a:t>
            </a:r>
            <a:r>
              <a:rPr sz="1400" spc="-10" dirty="0">
                <a:latin typeface="Source Sans Pro"/>
                <a:cs typeface="Source Sans Pro"/>
              </a:rPr>
              <a:t>Align</a:t>
            </a:r>
            <a:endParaRPr sz="1400">
              <a:latin typeface="Source Sans Pro"/>
              <a:cs typeface="Source Sans Pro"/>
            </a:endParaRPr>
          </a:p>
        </p:txBody>
      </p:sp>
      <p:sp>
        <p:nvSpPr>
          <p:cNvPr id="14" name="object 14"/>
          <p:cNvSpPr txBox="1"/>
          <p:nvPr/>
        </p:nvSpPr>
        <p:spPr>
          <a:xfrm>
            <a:off x="6604260" y="3711524"/>
            <a:ext cx="140589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Paragraph</a:t>
            </a:r>
            <a:r>
              <a:rPr sz="1400" spc="-25" dirty="0">
                <a:latin typeface="Source Sans Pro"/>
                <a:cs typeface="Source Sans Pro"/>
              </a:rPr>
              <a:t> </a:t>
            </a:r>
            <a:r>
              <a:rPr sz="1400" dirty="0">
                <a:latin typeface="Source Sans Pro"/>
                <a:cs typeface="Source Sans Pro"/>
              </a:rPr>
              <a:t>-</a:t>
            </a:r>
            <a:r>
              <a:rPr sz="1400" spc="-20" dirty="0">
                <a:latin typeface="Source Sans Pro"/>
                <a:cs typeface="Source Sans Pro"/>
              </a:rPr>
              <a:t> </a:t>
            </a:r>
            <a:r>
              <a:rPr sz="1400" spc="-10" dirty="0">
                <a:latin typeface="Source Sans Pro"/>
                <a:cs typeface="Source Sans Pro"/>
              </a:rPr>
              <a:t>Justify</a:t>
            </a:r>
            <a:endParaRPr sz="1400">
              <a:latin typeface="Source Sans Pro"/>
              <a:cs typeface="Source Sans Pro"/>
            </a:endParaRPr>
          </a:p>
        </p:txBody>
      </p:sp>
      <p:sp>
        <p:nvSpPr>
          <p:cNvPr id="15" name="object 15"/>
          <p:cNvSpPr txBox="1"/>
          <p:nvPr/>
        </p:nvSpPr>
        <p:spPr>
          <a:xfrm>
            <a:off x="9267171" y="3711524"/>
            <a:ext cx="16002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Paragraph</a:t>
            </a:r>
            <a:r>
              <a:rPr sz="1400" spc="-30" dirty="0">
                <a:latin typeface="Source Sans Pro"/>
                <a:cs typeface="Source Sans Pro"/>
              </a:rPr>
              <a:t> </a:t>
            </a:r>
            <a:r>
              <a:rPr sz="1400" dirty="0">
                <a:latin typeface="Source Sans Pro"/>
                <a:cs typeface="Source Sans Pro"/>
              </a:rPr>
              <a:t>-</a:t>
            </a:r>
            <a:r>
              <a:rPr sz="1400" spc="-30" dirty="0">
                <a:latin typeface="Source Sans Pro"/>
                <a:cs typeface="Source Sans Pro"/>
              </a:rPr>
              <a:t> </a:t>
            </a:r>
            <a:r>
              <a:rPr sz="1400" spc="-10" dirty="0">
                <a:latin typeface="Source Sans Pro"/>
                <a:cs typeface="Source Sans Pro"/>
              </a:rPr>
              <a:t>Left</a:t>
            </a:r>
            <a:r>
              <a:rPr sz="1400" spc="-30" dirty="0">
                <a:latin typeface="Source Sans Pro"/>
                <a:cs typeface="Source Sans Pro"/>
              </a:rPr>
              <a:t> </a:t>
            </a:r>
            <a:r>
              <a:rPr sz="1400" spc="-10" dirty="0">
                <a:latin typeface="Source Sans Pro"/>
                <a:cs typeface="Source Sans Pro"/>
              </a:rPr>
              <a:t>Align</a:t>
            </a:r>
            <a:endParaRPr sz="1400">
              <a:latin typeface="Source Sans Pro"/>
              <a:cs typeface="Source Sans Pro"/>
            </a:endParaRPr>
          </a:p>
        </p:txBody>
      </p:sp>
      <p:sp>
        <p:nvSpPr>
          <p:cNvPr id="16" name="object 16"/>
          <p:cNvSpPr txBox="1"/>
          <p:nvPr/>
        </p:nvSpPr>
        <p:spPr>
          <a:xfrm>
            <a:off x="11906859" y="3711524"/>
            <a:ext cx="17132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Paragraph</a:t>
            </a:r>
            <a:r>
              <a:rPr sz="1400" spc="-15" dirty="0">
                <a:latin typeface="Source Sans Pro"/>
                <a:cs typeface="Source Sans Pro"/>
              </a:rPr>
              <a:t> </a:t>
            </a:r>
            <a:r>
              <a:rPr sz="1400" dirty="0">
                <a:latin typeface="Source Sans Pro"/>
                <a:cs typeface="Source Sans Pro"/>
              </a:rPr>
              <a:t>-</a:t>
            </a:r>
            <a:r>
              <a:rPr sz="1400" spc="-15" dirty="0">
                <a:latin typeface="Source Sans Pro"/>
                <a:cs typeface="Source Sans Pro"/>
              </a:rPr>
              <a:t> </a:t>
            </a:r>
            <a:r>
              <a:rPr sz="1400" dirty="0">
                <a:latin typeface="Source Sans Pro"/>
                <a:cs typeface="Source Sans Pro"/>
              </a:rPr>
              <a:t>Right</a:t>
            </a:r>
            <a:r>
              <a:rPr sz="1400" spc="-15" dirty="0">
                <a:latin typeface="Source Sans Pro"/>
                <a:cs typeface="Source Sans Pro"/>
              </a:rPr>
              <a:t> </a:t>
            </a:r>
            <a:r>
              <a:rPr sz="1400" spc="-10" dirty="0">
                <a:latin typeface="Source Sans Pro"/>
                <a:cs typeface="Source Sans Pro"/>
              </a:rPr>
              <a:t>Align</a:t>
            </a:r>
            <a:endParaRPr sz="1400">
              <a:latin typeface="Source Sans Pro"/>
              <a:cs typeface="Source Sans Pro"/>
            </a:endParaRPr>
          </a:p>
        </p:txBody>
      </p:sp>
      <p:sp>
        <p:nvSpPr>
          <p:cNvPr id="17" name="object 17"/>
          <p:cNvSpPr txBox="1"/>
          <p:nvPr/>
        </p:nvSpPr>
        <p:spPr>
          <a:xfrm>
            <a:off x="15395892" y="3711524"/>
            <a:ext cx="42481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Paste</a:t>
            </a:r>
            <a:endParaRPr sz="1400">
              <a:latin typeface="Source Sans Pro"/>
              <a:cs typeface="Source Sans Pro"/>
            </a:endParaRPr>
          </a:p>
        </p:txBody>
      </p:sp>
      <p:sp>
        <p:nvSpPr>
          <p:cNvPr id="18" name="object 18"/>
          <p:cNvSpPr txBox="1"/>
          <p:nvPr/>
        </p:nvSpPr>
        <p:spPr>
          <a:xfrm>
            <a:off x="1458464" y="6416573"/>
            <a:ext cx="55499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Patient</a:t>
            </a:r>
            <a:endParaRPr sz="1400">
              <a:latin typeface="Source Sans Pro"/>
              <a:cs typeface="Source Sans Pro"/>
            </a:endParaRPr>
          </a:p>
        </p:txBody>
      </p:sp>
      <p:sp>
        <p:nvSpPr>
          <p:cNvPr id="19" name="object 19"/>
          <p:cNvSpPr txBox="1"/>
          <p:nvPr/>
        </p:nvSpPr>
        <p:spPr>
          <a:xfrm>
            <a:off x="4081245" y="6416573"/>
            <a:ext cx="88201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Patient</a:t>
            </a:r>
            <a:r>
              <a:rPr sz="1400" spc="-15" dirty="0">
                <a:latin typeface="Source Sans Pro"/>
                <a:cs typeface="Source Sans Pro"/>
              </a:rPr>
              <a:t> </a:t>
            </a:r>
            <a:r>
              <a:rPr sz="1400" spc="-25" dirty="0">
                <a:latin typeface="Source Sans Pro"/>
                <a:cs typeface="Source Sans Pro"/>
              </a:rPr>
              <a:t>Bed</a:t>
            </a:r>
            <a:endParaRPr sz="1400">
              <a:latin typeface="Source Sans Pro"/>
              <a:cs typeface="Source Sans Pro"/>
            </a:endParaRPr>
          </a:p>
        </p:txBody>
      </p:sp>
      <p:sp>
        <p:nvSpPr>
          <p:cNvPr id="20" name="Footer Placeholder 19">
            <a:extLst>
              <a:ext uri="{FF2B5EF4-FFF2-40B4-BE49-F238E27FC236}">
                <a16:creationId xmlns:a16="http://schemas.microsoft.com/office/drawing/2014/main" id="{451102FE-0FA4-D18F-029F-DF3EEE15A52F}"/>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9B6A3388-05AF-82E5-98C4-36C6D012A0FC}"/>
              </a:ext>
            </a:extLst>
          </p:cNvPr>
          <p:cNvSpPr>
            <a:spLocks noGrp="1"/>
          </p:cNvSpPr>
          <p:nvPr>
            <p:ph type="sldNum" sz="quarter" idx="12"/>
          </p:nvPr>
        </p:nvSpPr>
        <p:spPr/>
        <p:txBody>
          <a:bodyPr/>
          <a:lstStyle/>
          <a:p>
            <a:fld id="{339C9110-F427-4586-9638-A5638F41FBCD}" type="slidenum">
              <a:rPr lang="en-US" smtClean="0"/>
              <a:pPr/>
              <a:t>43</a:t>
            </a:fld>
            <a:endParaRPr lang="en-US"/>
          </a:p>
        </p:txBody>
      </p:sp>
      <p:pic>
        <p:nvPicPr>
          <p:cNvPr id="74" name="Picture Placeholder 73">
            <a:extLst>
              <a:ext uri="{FF2B5EF4-FFF2-40B4-BE49-F238E27FC236}">
                <a16:creationId xmlns:a16="http://schemas.microsoft.com/office/drawing/2014/main" id="{8D93D34B-7C04-83D5-9BE2-50399D0D794D}"/>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76" name="Picture Placeholder 75">
            <a:extLst>
              <a:ext uri="{FF2B5EF4-FFF2-40B4-BE49-F238E27FC236}">
                <a16:creationId xmlns:a16="http://schemas.microsoft.com/office/drawing/2014/main" id="{415B1575-E6BB-09A5-C71A-DB4623F34A4A}"/>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78" name="Picture Placeholder 77">
            <a:extLst>
              <a:ext uri="{FF2B5EF4-FFF2-40B4-BE49-F238E27FC236}">
                <a16:creationId xmlns:a16="http://schemas.microsoft.com/office/drawing/2014/main" id="{87A5C373-B1DF-A7C8-0BE2-02B77501E4F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0" name="Picture Placeholder 79">
            <a:extLst>
              <a:ext uri="{FF2B5EF4-FFF2-40B4-BE49-F238E27FC236}">
                <a16:creationId xmlns:a16="http://schemas.microsoft.com/office/drawing/2014/main" id="{D9D38A53-CC03-C80C-689F-FDD8935B5530}"/>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sp>
        <p:nvSpPr>
          <p:cNvPr id="22" name="object 10">
            <a:extLst>
              <a:ext uri="{FF2B5EF4-FFF2-40B4-BE49-F238E27FC236}">
                <a16:creationId xmlns:a16="http://schemas.microsoft.com/office/drawing/2014/main" id="{B8801116-0D40-FDE8-29EB-E203DE100A10}"/>
              </a:ext>
            </a:extLst>
          </p:cNvPr>
          <p:cNvSpPr txBox="1"/>
          <p:nvPr/>
        </p:nvSpPr>
        <p:spPr>
          <a:xfrm>
            <a:off x="15136498" y="1006475"/>
            <a:ext cx="943604"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Pan Image</a:t>
            </a:r>
            <a:endParaRPr sz="1400" dirty="0">
              <a:latin typeface="Source Sans Pro"/>
              <a:cs typeface="Source Sans Pro"/>
            </a:endParaRPr>
          </a:p>
        </p:txBody>
      </p:sp>
      <p:sp>
        <p:nvSpPr>
          <p:cNvPr id="60" name="object 2">
            <a:extLst>
              <a:ext uri="{FF2B5EF4-FFF2-40B4-BE49-F238E27FC236}">
                <a16:creationId xmlns:a16="http://schemas.microsoft.com/office/drawing/2014/main" id="{16AD6A00-B259-87AB-06F8-172746B3FA05}"/>
              </a:ext>
            </a:extLst>
          </p:cNvPr>
          <p:cNvSpPr txBox="1"/>
          <p:nvPr/>
        </p:nvSpPr>
        <p:spPr>
          <a:xfrm>
            <a:off x="6605656" y="6416573"/>
            <a:ext cx="139763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Patient</a:t>
            </a:r>
            <a:r>
              <a:rPr sz="1400" spc="-20" dirty="0">
                <a:latin typeface="Source Sans Pro"/>
                <a:cs typeface="Source Sans Pro"/>
              </a:rPr>
              <a:t> </a:t>
            </a:r>
            <a:r>
              <a:rPr sz="1400" dirty="0">
                <a:latin typeface="Source Sans Pro"/>
                <a:cs typeface="Source Sans Pro"/>
              </a:rPr>
              <a:t>Bed</a:t>
            </a:r>
            <a:r>
              <a:rPr sz="1400" spc="-5" dirty="0">
                <a:latin typeface="Source Sans Pro"/>
                <a:cs typeface="Source Sans Pro"/>
              </a:rPr>
              <a:t> </a:t>
            </a:r>
            <a:r>
              <a:rPr sz="1400" spc="-10" dirty="0">
                <a:latin typeface="Source Sans Pro"/>
                <a:cs typeface="Source Sans Pro"/>
              </a:rPr>
              <a:t>Empty</a:t>
            </a:r>
            <a:endParaRPr sz="1400">
              <a:latin typeface="Source Sans Pro"/>
              <a:cs typeface="Source Sans Pro"/>
            </a:endParaRPr>
          </a:p>
        </p:txBody>
      </p:sp>
      <p:sp>
        <p:nvSpPr>
          <p:cNvPr id="62" name="object 3">
            <a:extLst>
              <a:ext uri="{FF2B5EF4-FFF2-40B4-BE49-F238E27FC236}">
                <a16:creationId xmlns:a16="http://schemas.microsoft.com/office/drawing/2014/main" id="{8DAF4918-3504-977B-7899-6CAC0D35B16B}"/>
              </a:ext>
            </a:extLst>
          </p:cNvPr>
          <p:cNvSpPr txBox="1"/>
          <p:nvPr/>
        </p:nvSpPr>
        <p:spPr>
          <a:xfrm>
            <a:off x="9431431" y="6416573"/>
            <a:ext cx="126619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Patient</a:t>
            </a:r>
            <a:r>
              <a:rPr sz="1400" spc="-15" dirty="0">
                <a:latin typeface="Source Sans Pro"/>
                <a:cs typeface="Source Sans Pro"/>
              </a:rPr>
              <a:t> </a:t>
            </a:r>
            <a:r>
              <a:rPr sz="1400" spc="-10" dirty="0">
                <a:latin typeface="Source Sans Pro"/>
                <a:cs typeface="Source Sans Pro"/>
              </a:rPr>
              <a:t>Checklist</a:t>
            </a:r>
            <a:endParaRPr sz="1400">
              <a:latin typeface="Source Sans Pro"/>
              <a:cs typeface="Source Sans Pro"/>
            </a:endParaRPr>
          </a:p>
        </p:txBody>
      </p:sp>
      <p:sp>
        <p:nvSpPr>
          <p:cNvPr id="64" name="object 4">
            <a:extLst>
              <a:ext uri="{FF2B5EF4-FFF2-40B4-BE49-F238E27FC236}">
                <a16:creationId xmlns:a16="http://schemas.microsoft.com/office/drawing/2014/main" id="{3FF2A3CB-49D7-2426-4014-C787B8909F2E}"/>
              </a:ext>
            </a:extLst>
          </p:cNvPr>
          <p:cNvSpPr txBox="1"/>
          <p:nvPr/>
        </p:nvSpPr>
        <p:spPr>
          <a:xfrm>
            <a:off x="12127235" y="6416573"/>
            <a:ext cx="139509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Patient</a:t>
            </a:r>
            <a:r>
              <a:rPr sz="1400" spc="-15" dirty="0">
                <a:latin typeface="Source Sans Pro"/>
                <a:cs typeface="Source Sans Pro"/>
              </a:rPr>
              <a:t> </a:t>
            </a:r>
            <a:r>
              <a:rPr sz="1400" spc="-10" dirty="0">
                <a:latin typeface="Source Sans Pro"/>
                <a:cs typeface="Source Sans Pro"/>
              </a:rPr>
              <a:t>Connected</a:t>
            </a:r>
            <a:endParaRPr sz="1400">
              <a:latin typeface="Source Sans Pro"/>
              <a:cs typeface="Source Sans Pro"/>
            </a:endParaRPr>
          </a:p>
        </p:txBody>
      </p:sp>
      <p:sp>
        <p:nvSpPr>
          <p:cNvPr id="66" name="object 5">
            <a:extLst>
              <a:ext uri="{FF2B5EF4-FFF2-40B4-BE49-F238E27FC236}">
                <a16:creationId xmlns:a16="http://schemas.microsoft.com/office/drawing/2014/main" id="{2DCB6600-E45D-77BF-FE1C-A6092D169DF4}"/>
              </a:ext>
            </a:extLst>
          </p:cNvPr>
          <p:cNvSpPr txBox="1"/>
          <p:nvPr/>
        </p:nvSpPr>
        <p:spPr>
          <a:xfrm>
            <a:off x="15351105" y="6416573"/>
            <a:ext cx="46799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Pause</a:t>
            </a:r>
            <a:endParaRPr sz="1400">
              <a:latin typeface="Source Sans Pro"/>
              <a:cs typeface="Source Sans Pro"/>
            </a:endParaRPr>
          </a:p>
        </p:txBody>
      </p:sp>
      <p:pic>
        <p:nvPicPr>
          <p:cNvPr id="112" name="Picture Placeholder 111">
            <a:extLst>
              <a:ext uri="{FF2B5EF4-FFF2-40B4-BE49-F238E27FC236}">
                <a16:creationId xmlns:a16="http://schemas.microsoft.com/office/drawing/2014/main" id="{A5DDC827-A0D6-4EAB-762A-57D5283F64F0}"/>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140" name="Picture Placeholder 139">
            <a:extLst>
              <a:ext uri="{FF2B5EF4-FFF2-40B4-BE49-F238E27FC236}">
                <a16:creationId xmlns:a16="http://schemas.microsoft.com/office/drawing/2014/main" id="{F76DB295-E4A3-947F-FA60-641440448D4E}"/>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142" name="Picture Placeholder 141">
            <a:extLst>
              <a:ext uri="{FF2B5EF4-FFF2-40B4-BE49-F238E27FC236}">
                <a16:creationId xmlns:a16="http://schemas.microsoft.com/office/drawing/2014/main" id="{50974880-5EB2-9789-F242-809ECDB0ED12}"/>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144" name="Picture Placeholder 143">
            <a:extLst>
              <a:ext uri="{FF2B5EF4-FFF2-40B4-BE49-F238E27FC236}">
                <a16:creationId xmlns:a16="http://schemas.microsoft.com/office/drawing/2014/main" id="{F0D1A4E8-AAD2-0CE6-7F70-6E81DFC767EF}"/>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46" name="Picture Placeholder 145">
            <a:extLst>
              <a:ext uri="{FF2B5EF4-FFF2-40B4-BE49-F238E27FC236}">
                <a16:creationId xmlns:a16="http://schemas.microsoft.com/office/drawing/2014/main" id="{C66B2DDC-9F80-5DD2-CE68-731143DB2177}"/>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148" name="Picture Placeholder 147">
            <a:extLst>
              <a:ext uri="{FF2B5EF4-FFF2-40B4-BE49-F238E27FC236}">
                <a16:creationId xmlns:a16="http://schemas.microsoft.com/office/drawing/2014/main" id="{581A8434-749B-63AA-029D-77074705BEA4}"/>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50" name="Picture Placeholder 149">
            <a:extLst>
              <a:ext uri="{FF2B5EF4-FFF2-40B4-BE49-F238E27FC236}">
                <a16:creationId xmlns:a16="http://schemas.microsoft.com/office/drawing/2014/main" id="{D7BA0571-C197-058B-8FDE-9E8FF12F3326}"/>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52" name="Picture Placeholder 151">
            <a:extLst>
              <a:ext uri="{FF2B5EF4-FFF2-40B4-BE49-F238E27FC236}">
                <a16:creationId xmlns:a16="http://schemas.microsoft.com/office/drawing/2014/main" id="{07646D68-7F36-96B8-508C-35A81E539522}"/>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54" name="Picture Placeholder 153">
            <a:extLst>
              <a:ext uri="{FF2B5EF4-FFF2-40B4-BE49-F238E27FC236}">
                <a16:creationId xmlns:a16="http://schemas.microsoft.com/office/drawing/2014/main" id="{0B13D087-9F6B-1BCF-B3A4-A7FFBFE17DC6}"/>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56" name="Picture Placeholder 155">
            <a:extLst>
              <a:ext uri="{FF2B5EF4-FFF2-40B4-BE49-F238E27FC236}">
                <a16:creationId xmlns:a16="http://schemas.microsoft.com/office/drawing/2014/main" id="{3BA97767-BA89-670F-7520-AE25AE0C975D}"/>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158" name="Picture Placeholder 157">
            <a:extLst>
              <a:ext uri="{FF2B5EF4-FFF2-40B4-BE49-F238E27FC236}">
                <a16:creationId xmlns:a16="http://schemas.microsoft.com/office/drawing/2014/main" id="{1F587930-AE37-E0FD-5A3D-4C2BD3E1A733}"/>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160" name="Picture Placeholder 159">
            <a:extLst>
              <a:ext uri="{FF2B5EF4-FFF2-40B4-BE49-F238E27FC236}">
                <a16:creationId xmlns:a16="http://schemas.microsoft.com/office/drawing/2014/main" id="{421A8F00-F0D7-F2CC-270A-8FC45DF570E4}"/>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162" name="Picture Placeholder 161">
            <a:extLst>
              <a:ext uri="{FF2B5EF4-FFF2-40B4-BE49-F238E27FC236}">
                <a16:creationId xmlns:a16="http://schemas.microsoft.com/office/drawing/2014/main" id="{6554F896-35E5-5E81-E497-BDAB6E109739}"/>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25" name="Picture Placeholder 24">
            <a:extLst>
              <a:ext uri="{FF2B5EF4-FFF2-40B4-BE49-F238E27FC236}">
                <a16:creationId xmlns:a16="http://schemas.microsoft.com/office/drawing/2014/main" id="{9118098E-6BB1-D8C4-1236-232F62961A79}"/>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1419143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451102FE-0FA4-D18F-029F-DF3EEE15A52F}"/>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9B6A3388-05AF-82E5-98C4-36C6D012A0FC}"/>
              </a:ext>
            </a:extLst>
          </p:cNvPr>
          <p:cNvSpPr>
            <a:spLocks noGrp="1"/>
          </p:cNvSpPr>
          <p:nvPr>
            <p:ph type="sldNum" sz="quarter" idx="12"/>
          </p:nvPr>
        </p:nvSpPr>
        <p:spPr/>
        <p:txBody>
          <a:bodyPr/>
          <a:lstStyle/>
          <a:p>
            <a:fld id="{339C9110-F427-4586-9638-A5638F41FBCD}" type="slidenum">
              <a:rPr lang="en-US" smtClean="0"/>
              <a:pPr/>
              <a:t>44</a:t>
            </a:fld>
            <a:endParaRPr lang="en-US"/>
          </a:p>
        </p:txBody>
      </p:sp>
      <p:pic>
        <p:nvPicPr>
          <p:cNvPr id="83" name="Picture Placeholder 82">
            <a:extLst>
              <a:ext uri="{FF2B5EF4-FFF2-40B4-BE49-F238E27FC236}">
                <a16:creationId xmlns:a16="http://schemas.microsoft.com/office/drawing/2014/main" id="{7F64B55C-47C5-5393-71AE-F66E3335A5A6}"/>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5" name="Picture Placeholder 84">
            <a:extLst>
              <a:ext uri="{FF2B5EF4-FFF2-40B4-BE49-F238E27FC236}">
                <a16:creationId xmlns:a16="http://schemas.microsoft.com/office/drawing/2014/main" id="{CEB53313-CBB1-F334-24F8-79CDD24ECEB9}"/>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7" name="Picture Placeholder 86">
            <a:extLst>
              <a:ext uri="{FF2B5EF4-FFF2-40B4-BE49-F238E27FC236}">
                <a16:creationId xmlns:a16="http://schemas.microsoft.com/office/drawing/2014/main" id="{C4B88ED1-A5C9-B3D5-BF47-5A5075B17CD8}"/>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9" name="Picture Placeholder 88">
            <a:extLst>
              <a:ext uri="{FF2B5EF4-FFF2-40B4-BE49-F238E27FC236}">
                <a16:creationId xmlns:a16="http://schemas.microsoft.com/office/drawing/2014/main" id="{9D457EEA-6E19-A29B-59E4-B150443B782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107" name="Picture Placeholder 106">
            <a:extLst>
              <a:ext uri="{FF2B5EF4-FFF2-40B4-BE49-F238E27FC236}">
                <a16:creationId xmlns:a16="http://schemas.microsoft.com/office/drawing/2014/main" id="{0431F31F-47D3-29E9-1065-ABB8ABF7EAA6}"/>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109" name="Picture Placeholder 108">
            <a:extLst>
              <a:ext uri="{FF2B5EF4-FFF2-40B4-BE49-F238E27FC236}">
                <a16:creationId xmlns:a16="http://schemas.microsoft.com/office/drawing/2014/main" id="{F2BCEB26-0E16-B218-D6B7-C6D4A13438C2}"/>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111" name="Picture Placeholder 110">
            <a:extLst>
              <a:ext uri="{FF2B5EF4-FFF2-40B4-BE49-F238E27FC236}">
                <a16:creationId xmlns:a16="http://schemas.microsoft.com/office/drawing/2014/main" id="{49836CFE-B2E1-266F-E609-82E6E0E603D2}"/>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113" name="Picture Placeholder 112">
            <a:extLst>
              <a:ext uri="{FF2B5EF4-FFF2-40B4-BE49-F238E27FC236}">
                <a16:creationId xmlns:a16="http://schemas.microsoft.com/office/drawing/2014/main" id="{6A4B31A1-089C-43C4-E798-07363570FBBD}"/>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p:pic>
      <p:pic>
        <p:nvPicPr>
          <p:cNvPr id="115" name="Picture Placeholder 114">
            <a:extLst>
              <a:ext uri="{FF2B5EF4-FFF2-40B4-BE49-F238E27FC236}">
                <a16:creationId xmlns:a16="http://schemas.microsoft.com/office/drawing/2014/main" id="{4C4CD99D-D36B-438B-9931-DF594B2E6677}"/>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17" name="Picture Placeholder 116">
            <a:extLst>
              <a:ext uri="{FF2B5EF4-FFF2-40B4-BE49-F238E27FC236}">
                <a16:creationId xmlns:a16="http://schemas.microsoft.com/office/drawing/2014/main" id="{16073F2B-22AB-A40A-D3AF-A1CF2B7E1357}"/>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95" name="Picture Placeholder 94">
            <a:extLst>
              <a:ext uri="{FF2B5EF4-FFF2-40B4-BE49-F238E27FC236}">
                <a16:creationId xmlns:a16="http://schemas.microsoft.com/office/drawing/2014/main" id="{9C4A76AC-235D-2022-9BF2-FDED6B752C84}"/>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97" name="Picture Placeholder 96">
            <a:extLst>
              <a:ext uri="{FF2B5EF4-FFF2-40B4-BE49-F238E27FC236}">
                <a16:creationId xmlns:a16="http://schemas.microsoft.com/office/drawing/2014/main" id="{9CB1A83F-96B1-29DA-00CB-60D3AFDF73BA}"/>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99" name="Picture Placeholder 98">
            <a:extLst>
              <a:ext uri="{FF2B5EF4-FFF2-40B4-BE49-F238E27FC236}">
                <a16:creationId xmlns:a16="http://schemas.microsoft.com/office/drawing/2014/main" id="{B50D62BC-BDE5-0BA1-766C-09CBC2D304C7}"/>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03" name="Picture Placeholder 102">
            <a:extLst>
              <a:ext uri="{FF2B5EF4-FFF2-40B4-BE49-F238E27FC236}">
                <a16:creationId xmlns:a16="http://schemas.microsoft.com/office/drawing/2014/main" id="{5F1C98F1-86D6-A5E3-3CE5-4E6D2ADDAC3F}"/>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05" name="Picture Placeholder 104">
            <a:extLst>
              <a:ext uri="{FF2B5EF4-FFF2-40B4-BE49-F238E27FC236}">
                <a16:creationId xmlns:a16="http://schemas.microsoft.com/office/drawing/2014/main" id="{A990FD1E-DB79-F272-E23E-367E6A362AC5}"/>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93" name="Picture Placeholder 92">
            <a:extLst>
              <a:ext uri="{FF2B5EF4-FFF2-40B4-BE49-F238E27FC236}">
                <a16:creationId xmlns:a16="http://schemas.microsoft.com/office/drawing/2014/main" id="{E90C1064-D38C-7DD3-6878-FC864DCA5736}"/>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sp>
        <p:nvSpPr>
          <p:cNvPr id="4" name="object 6">
            <a:extLst>
              <a:ext uri="{FF2B5EF4-FFF2-40B4-BE49-F238E27FC236}">
                <a16:creationId xmlns:a16="http://schemas.microsoft.com/office/drawing/2014/main" id="{0EE48B41-B92B-970D-F4AC-DBE668C44DCF}"/>
              </a:ext>
            </a:extLst>
          </p:cNvPr>
          <p:cNvSpPr txBox="1"/>
          <p:nvPr/>
        </p:nvSpPr>
        <p:spPr>
          <a:xfrm>
            <a:off x="1402079" y="1006475"/>
            <a:ext cx="7607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Pediatrics</a:t>
            </a:r>
            <a:endParaRPr sz="1400">
              <a:latin typeface="Source Sans Pro"/>
              <a:cs typeface="Source Sans Pro"/>
            </a:endParaRPr>
          </a:p>
        </p:txBody>
      </p:sp>
      <p:sp>
        <p:nvSpPr>
          <p:cNvPr id="5" name="object 7">
            <a:extLst>
              <a:ext uri="{FF2B5EF4-FFF2-40B4-BE49-F238E27FC236}">
                <a16:creationId xmlns:a16="http://schemas.microsoft.com/office/drawing/2014/main" id="{2988B01F-E80A-338A-4F59-285DB7AEE91A}"/>
              </a:ext>
            </a:extLst>
          </p:cNvPr>
          <p:cNvSpPr txBox="1"/>
          <p:nvPr/>
        </p:nvSpPr>
        <p:spPr>
          <a:xfrm>
            <a:off x="4314266" y="1006475"/>
            <a:ext cx="45656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Pelvis</a:t>
            </a:r>
            <a:endParaRPr sz="1400">
              <a:latin typeface="Source Sans Pro"/>
              <a:cs typeface="Source Sans Pro"/>
            </a:endParaRPr>
          </a:p>
        </p:txBody>
      </p:sp>
      <p:sp>
        <p:nvSpPr>
          <p:cNvPr id="6" name="object 8">
            <a:extLst>
              <a:ext uri="{FF2B5EF4-FFF2-40B4-BE49-F238E27FC236}">
                <a16:creationId xmlns:a16="http://schemas.microsoft.com/office/drawing/2014/main" id="{0B00A078-7902-7CAA-B108-63F26A09FA6B}"/>
              </a:ext>
            </a:extLst>
          </p:cNvPr>
          <p:cNvSpPr txBox="1"/>
          <p:nvPr/>
        </p:nvSpPr>
        <p:spPr>
          <a:xfrm>
            <a:off x="6990210" y="1006475"/>
            <a:ext cx="691515" cy="228268"/>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Perinatal</a:t>
            </a:r>
            <a:endParaRPr sz="1400" dirty="0">
              <a:latin typeface="Source Sans Pro"/>
              <a:cs typeface="Source Sans Pro"/>
            </a:endParaRPr>
          </a:p>
        </p:txBody>
      </p:sp>
      <p:sp>
        <p:nvSpPr>
          <p:cNvPr id="24" name="object 9">
            <a:extLst>
              <a:ext uri="{FF2B5EF4-FFF2-40B4-BE49-F238E27FC236}">
                <a16:creationId xmlns:a16="http://schemas.microsoft.com/office/drawing/2014/main" id="{865B7321-FBEC-D610-E1C1-193296BB3097}"/>
              </a:ext>
            </a:extLst>
          </p:cNvPr>
          <p:cNvSpPr txBox="1"/>
          <p:nvPr/>
        </p:nvSpPr>
        <p:spPr>
          <a:xfrm>
            <a:off x="11617642" y="1003805"/>
            <a:ext cx="23425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Pharmacological</a:t>
            </a:r>
            <a:r>
              <a:rPr sz="1400" spc="-55" dirty="0">
                <a:latin typeface="Source Sans Pro"/>
                <a:cs typeface="Source Sans Pro"/>
              </a:rPr>
              <a:t> </a:t>
            </a:r>
            <a:r>
              <a:rPr sz="1400" spc="-10" dirty="0">
                <a:latin typeface="Source Sans Pro"/>
                <a:cs typeface="Source Sans Pro"/>
              </a:rPr>
              <a:t>Cardioversion</a:t>
            </a:r>
            <a:endParaRPr sz="1400" dirty="0">
              <a:latin typeface="Source Sans Pro"/>
              <a:cs typeface="Source Sans Pro"/>
            </a:endParaRPr>
          </a:p>
        </p:txBody>
      </p:sp>
      <p:sp>
        <p:nvSpPr>
          <p:cNvPr id="28" name="object 10">
            <a:extLst>
              <a:ext uri="{FF2B5EF4-FFF2-40B4-BE49-F238E27FC236}">
                <a16:creationId xmlns:a16="http://schemas.microsoft.com/office/drawing/2014/main" id="{314D624D-5D8D-9C61-7013-B699BE65B81C}"/>
              </a:ext>
            </a:extLst>
          </p:cNvPr>
          <p:cNvSpPr txBox="1"/>
          <p:nvPr/>
        </p:nvSpPr>
        <p:spPr>
          <a:xfrm>
            <a:off x="15160663" y="1003805"/>
            <a:ext cx="7766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Pharmacy</a:t>
            </a:r>
            <a:endParaRPr sz="1400">
              <a:latin typeface="Source Sans Pro"/>
              <a:cs typeface="Source Sans Pro"/>
            </a:endParaRPr>
          </a:p>
        </p:txBody>
      </p:sp>
      <p:sp>
        <p:nvSpPr>
          <p:cNvPr id="44" name="object 11">
            <a:extLst>
              <a:ext uri="{FF2B5EF4-FFF2-40B4-BE49-F238E27FC236}">
                <a16:creationId xmlns:a16="http://schemas.microsoft.com/office/drawing/2014/main" id="{DA1A55F0-9873-5B5F-726C-F12FE174BF6C}"/>
              </a:ext>
            </a:extLst>
          </p:cNvPr>
          <p:cNvSpPr txBox="1"/>
          <p:nvPr/>
        </p:nvSpPr>
        <p:spPr>
          <a:xfrm>
            <a:off x="1381401" y="3724682"/>
            <a:ext cx="7035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Pie </a:t>
            </a:r>
            <a:r>
              <a:rPr sz="1400" spc="-10" dirty="0">
                <a:latin typeface="Source Sans Pro"/>
                <a:cs typeface="Source Sans Pro"/>
              </a:rPr>
              <a:t>Chart</a:t>
            </a:r>
            <a:endParaRPr sz="1400" dirty="0">
              <a:latin typeface="Source Sans Pro"/>
              <a:cs typeface="Source Sans Pro"/>
            </a:endParaRPr>
          </a:p>
        </p:txBody>
      </p:sp>
      <p:sp>
        <p:nvSpPr>
          <p:cNvPr id="46" name="object 12">
            <a:extLst>
              <a:ext uri="{FF2B5EF4-FFF2-40B4-BE49-F238E27FC236}">
                <a16:creationId xmlns:a16="http://schemas.microsoft.com/office/drawing/2014/main" id="{83EC7D86-EA50-D77A-8625-91F1F749E4D6}"/>
              </a:ext>
            </a:extLst>
          </p:cNvPr>
          <p:cNvSpPr txBox="1"/>
          <p:nvPr/>
        </p:nvSpPr>
        <p:spPr>
          <a:xfrm>
            <a:off x="4425632" y="3724682"/>
            <a:ext cx="267335"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Pin</a:t>
            </a:r>
            <a:endParaRPr sz="1400">
              <a:latin typeface="Source Sans Pro"/>
              <a:cs typeface="Source Sans Pro"/>
            </a:endParaRPr>
          </a:p>
        </p:txBody>
      </p:sp>
      <p:sp>
        <p:nvSpPr>
          <p:cNvPr id="48" name="object 13">
            <a:extLst>
              <a:ext uri="{FF2B5EF4-FFF2-40B4-BE49-F238E27FC236}">
                <a16:creationId xmlns:a16="http://schemas.microsoft.com/office/drawing/2014/main" id="{AC969076-8252-CA4B-7B6C-3D5F9FCCF0F6}"/>
              </a:ext>
            </a:extLst>
          </p:cNvPr>
          <p:cNvSpPr txBox="1"/>
          <p:nvPr/>
        </p:nvSpPr>
        <p:spPr>
          <a:xfrm>
            <a:off x="6878388" y="3724682"/>
            <a:ext cx="852169"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Pin </a:t>
            </a:r>
            <a:r>
              <a:rPr sz="1400" spc="-10" dirty="0">
                <a:latin typeface="Source Sans Pro"/>
                <a:cs typeface="Source Sans Pro"/>
              </a:rPr>
              <a:t>Outline</a:t>
            </a:r>
            <a:endParaRPr sz="1400" dirty="0">
              <a:latin typeface="Source Sans Pro"/>
              <a:cs typeface="Source Sans Pro"/>
            </a:endParaRPr>
          </a:p>
        </p:txBody>
      </p:sp>
      <p:sp>
        <p:nvSpPr>
          <p:cNvPr id="68" name="object 14">
            <a:extLst>
              <a:ext uri="{FF2B5EF4-FFF2-40B4-BE49-F238E27FC236}">
                <a16:creationId xmlns:a16="http://schemas.microsoft.com/office/drawing/2014/main" id="{7B9C8CFD-0D07-709D-7BEE-9C7A05060AA8}"/>
              </a:ext>
            </a:extLst>
          </p:cNvPr>
          <p:cNvSpPr txBox="1"/>
          <p:nvPr/>
        </p:nvSpPr>
        <p:spPr>
          <a:xfrm>
            <a:off x="9619844" y="3724682"/>
            <a:ext cx="91376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Placeholder</a:t>
            </a:r>
            <a:endParaRPr sz="1400">
              <a:latin typeface="Source Sans Pro"/>
              <a:cs typeface="Source Sans Pro"/>
            </a:endParaRPr>
          </a:p>
        </p:txBody>
      </p:sp>
      <p:sp>
        <p:nvSpPr>
          <p:cNvPr id="69" name="object 15">
            <a:extLst>
              <a:ext uri="{FF2B5EF4-FFF2-40B4-BE49-F238E27FC236}">
                <a16:creationId xmlns:a16="http://schemas.microsoft.com/office/drawing/2014/main" id="{8595A924-9707-97FC-42F4-E1C136BA05F6}"/>
              </a:ext>
            </a:extLst>
          </p:cNvPr>
          <p:cNvSpPr txBox="1"/>
          <p:nvPr/>
        </p:nvSpPr>
        <p:spPr>
          <a:xfrm>
            <a:off x="12664669" y="3724682"/>
            <a:ext cx="34417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Play</a:t>
            </a:r>
            <a:endParaRPr sz="1400">
              <a:latin typeface="Source Sans Pro"/>
              <a:cs typeface="Source Sans Pro"/>
            </a:endParaRPr>
          </a:p>
        </p:txBody>
      </p:sp>
      <p:sp>
        <p:nvSpPr>
          <p:cNvPr id="70" name="object 16">
            <a:extLst>
              <a:ext uri="{FF2B5EF4-FFF2-40B4-BE49-F238E27FC236}">
                <a16:creationId xmlns:a16="http://schemas.microsoft.com/office/drawing/2014/main" id="{B5846359-7DF1-8AAF-700F-1D499BA3A498}"/>
              </a:ext>
            </a:extLst>
          </p:cNvPr>
          <p:cNvSpPr txBox="1"/>
          <p:nvPr/>
        </p:nvSpPr>
        <p:spPr>
          <a:xfrm>
            <a:off x="15425547" y="3724682"/>
            <a:ext cx="342900" cy="228268"/>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Plus</a:t>
            </a:r>
            <a:r>
              <a:rPr lang="en-US" sz="1400" spc="-20" dirty="0">
                <a:latin typeface="Source Sans Pro"/>
                <a:cs typeface="Source Sans Pro"/>
              </a:rPr>
              <a:t> </a:t>
            </a:r>
            <a:endParaRPr sz="1400" dirty="0">
              <a:latin typeface="Source Sans Pro"/>
              <a:cs typeface="Source Sans Pro"/>
            </a:endParaRPr>
          </a:p>
        </p:txBody>
      </p:sp>
      <p:sp>
        <p:nvSpPr>
          <p:cNvPr id="75" name="object 17">
            <a:extLst>
              <a:ext uri="{FF2B5EF4-FFF2-40B4-BE49-F238E27FC236}">
                <a16:creationId xmlns:a16="http://schemas.microsoft.com/office/drawing/2014/main" id="{C21AF253-4F63-2E2B-4E7B-59B39DCB412E}"/>
              </a:ext>
            </a:extLst>
          </p:cNvPr>
          <p:cNvSpPr txBox="1"/>
          <p:nvPr/>
        </p:nvSpPr>
        <p:spPr>
          <a:xfrm>
            <a:off x="1266568" y="6416573"/>
            <a:ext cx="9175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Plus / </a:t>
            </a:r>
            <a:r>
              <a:rPr sz="1400" spc="-10" dirty="0">
                <a:latin typeface="Source Sans Pro"/>
                <a:cs typeface="Source Sans Pro"/>
              </a:rPr>
              <a:t>Minus</a:t>
            </a:r>
            <a:endParaRPr sz="1400" dirty="0">
              <a:latin typeface="Source Sans Pro"/>
              <a:cs typeface="Source Sans Pro"/>
            </a:endParaRPr>
          </a:p>
        </p:txBody>
      </p:sp>
      <p:sp>
        <p:nvSpPr>
          <p:cNvPr id="76" name="object 18">
            <a:extLst>
              <a:ext uri="{FF2B5EF4-FFF2-40B4-BE49-F238E27FC236}">
                <a16:creationId xmlns:a16="http://schemas.microsoft.com/office/drawing/2014/main" id="{5CCC05A9-DA83-16F9-2FA1-829314B2B0B1}"/>
              </a:ext>
            </a:extLst>
          </p:cNvPr>
          <p:cNvSpPr txBox="1"/>
          <p:nvPr/>
        </p:nvSpPr>
        <p:spPr>
          <a:xfrm>
            <a:off x="4145662" y="6416573"/>
            <a:ext cx="7937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Plus / </a:t>
            </a:r>
            <a:r>
              <a:rPr sz="1400" spc="-20" dirty="0">
                <a:latin typeface="Source Sans Pro"/>
                <a:cs typeface="Source Sans Pro"/>
              </a:rPr>
              <a:t>Plus</a:t>
            </a:r>
            <a:endParaRPr sz="1400" dirty="0">
              <a:latin typeface="Source Sans Pro"/>
              <a:cs typeface="Source Sans Pro"/>
            </a:endParaRPr>
          </a:p>
        </p:txBody>
      </p:sp>
      <p:sp>
        <p:nvSpPr>
          <p:cNvPr id="77" name="object 19">
            <a:extLst>
              <a:ext uri="{FF2B5EF4-FFF2-40B4-BE49-F238E27FC236}">
                <a16:creationId xmlns:a16="http://schemas.microsoft.com/office/drawing/2014/main" id="{0F4C3998-8DE6-B72F-B496-CA9783047DBB}"/>
              </a:ext>
            </a:extLst>
          </p:cNvPr>
          <p:cNvSpPr txBox="1"/>
          <p:nvPr/>
        </p:nvSpPr>
        <p:spPr>
          <a:xfrm>
            <a:off x="6884670" y="6416573"/>
            <a:ext cx="8356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Plus </a:t>
            </a:r>
            <a:r>
              <a:rPr sz="1400" spc="-10" dirty="0">
                <a:latin typeface="Source Sans Pro"/>
                <a:cs typeface="Source Sans Pro"/>
              </a:rPr>
              <a:t>Heavy</a:t>
            </a:r>
            <a:endParaRPr sz="1400">
              <a:latin typeface="Source Sans Pro"/>
              <a:cs typeface="Source Sans Pro"/>
            </a:endParaRPr>
          </a:p>
        </p:txBody>
      </p:sp>
      <p:sp>
        <p:nvSpPr>
          <p:cNvPr id="78" name="object 2">
            <a:extLst>
              <a:ext uri="{FF2B5EF4-FFF2-40B4-BE49-F238E27FC236}">
                <a16:creationId xmlns:a16="http://schemas.microsoft.com/office/drawing/2014/main" id="{51BC0D9C-3B5F-2DD5-1596-62831A222FC3}"/>
              </a:ext>
            </a:extLst>
          </p:cNvPr>
          <p:cNvSpPr txBox="1"/>
          <p:nvPr/>
        </p:nvSpPr>
        <p:spPr>
          <a:xfrm>
            <a:off x="9512300" y="6416573"/>
            <a:ext cx="10998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Plus in a </a:t>
            </a:r>
            <a:r>
              <a:rPr sz="1400" spc="-10" dirty="0">
                <a:latin typeface="Source Sans Pro"/>
                <a:cs typeface="Source Sans Pro"/>
              </a:rPr>
              <a:t>Circle</a:t>
            </a:r>
            <a:endParaRPr sz="1400" dirty="0">
              <a:latin typeface="Source Sans Pro"/>
              <a:cs typeface="Source Sans Pro"/>
            </a:endParaRPr>
          </a:p>
        </p:txBody>
      </p:sp>
      <p:sp>
        <p:nvSpPr>
          <p:cNvPr id="79" name="object 3">
            <a:extLst>
              <a:ext uri="{FF2B5EF4-FFF2-40B4-BE49-F238E27FC236}">
                <a16:creationId xmlns:a16="http://schemas.microsoft.com/office/drawing/2014/main" id="{E7C978CE-279A-2845-3F1C-60F5EBE06B23}"/>
              </a:ext>
            </a:extLst>
          </p:cNvPr>
          <p:cNvSpPr txBox="1"/>
          <p:nvPr/>
        </p:nvSpPr>
        <p:spPr>
          <a:xfrm>
            <a:off x="12324385" y="6416573"/>
            <a:ext cx="9963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Point</a:t>
            </a:r>
            <a:r>
              <a:rPr sz="1400" spc="-20" dirty="0">
                <a:latin typeface="Source Sans Pro"/>
                <a:cs typeface="Source Sans Pro"/>
              </a:rPr>
              <a:t> </a:t>
            </a:r>
            <a:r>
              <a:rPr sz="1400" dirty="0">
                <a:latin typeface="Source Sans Pro"/>
                <a:cs typeface="Source Sans Pro"/>
              </a:rPr>
              <a:t>Angle</a:t>
            </a:r>
            <a:r>
              <a:rPr sz="1400" spc="-15" dirty="0">
                <a:latin typeface="Source Sans Pro"/>
                <a:cs typeface="Source Sans Pro"/>
              </a:rPr>
              <a:t> </a:t>
            </a:r>
            <a:r>
              <a:rPr sz="1400" spc="-50" dirty="0">
                <a:latin typeface="Source Sans Pro"/>
                <a:cs typeface="Source Sans Pro"/>
              </a:rPr>
              <a:t>1</a:t>
            </a:r>
            <a:endParaRPr sz="1400">
              <a:latin typeface="Source Sans Pro"/>
              <a:cs typeface="Source Sans Pro"/>
            </a:endParaRPr>
          </a:p>
        </p:txBody>
      </p:sp>
      <p:sp>
        <p:nvSpPr>
          <p:cNvPr id="80" name="object 4">
            <a:extLst>
              <a:ext uri="{FF2B5EF4-FFF2-40B4-BE49-F238E27FC236}">
                <a16:creationId xmlns:a16="http://schemas.microsoft.com/office/drawing/2014/main" id="{88AA9D05-84ED-FDCF-45F8-3BD9215C6C37}"/>
              </a:ext>
            </a:extLst>
          </p:cNvPr>
          <p:cNvSpPr txBox="1"/>
          <p:nvPr/>
        </p:nvSpPr>
        <p:spPr>
          <a:xfrm>
            <a:off x="15128414" y="6416573"/>
            <a:ext cx="9963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Point</a:t>
            </a:r>
            <a:r>
              <a:rPr sz="1400" spc="-20" dirty="0">
                <a:latin typeface="Source Sans Pro"/>
                <a:cs typeface="Source Sans Pro"/>
              </a:rPr>
              <a:t> </a:t>
            </a:r>
            <a:r>
              <a:rPr sz="1400" dirty="0">
                <a:latin typeface="Source Sans Pro"/>
                <a:cs typeface="Source Sans Pro"/>
              </a:rPr>
              <a:t>Angle</a:t>
            </a:r>
            <a:r>
              <a:rPr sz="1400" spc="-15" dirty="0">
                <a:latin typeface="Source Sans Pro"/>
                <a:cs typeface="Source Sans Pro"/>
              </a:rPr>
              <a:t> </a:t>
            </a:r>
            <a:r>
              <a:rPr sz="1400" spc="-50" dirty="0">
                <a:latin typeface="Source Sans Pro"/>
                <a:cs typeface="Source Sans Pro"/>
              </a:rPr>
              <a:t>2</a:t>
            </a:r>
            <a:endParaRPr sz="1400">
              <a:latin typeface="Source Sans Pro"/>
              <a:cs typeface="Source Sans Pro"/>
            </a:endParaRPr>
          </a:p>
        </p:txBody>
      </p:sp>
      <p:sp>
        <p:nvSpPr>
          <p:cNvPr id="81" name="object 8">
            <a:extLst>
              <a:ext uri="{FF2B5EF4-FFF2-40B4-BE49-F238E27FC236}">
                <a16:creationId xmlns:a16="http://schemas.microsoft.com/office/drawing/2014/main" id="{65AF75A4-D2D5-4AD9-97CA-54CC3EFAE1FD}"/>
              </a:ext>
            </a:extLst>
          </p:cNvPr>
          <p:cNvSpPr txBox="1"/>
          <p:nvPr/>
        </p:nvSpPr>
        <p:spPr>
          <a:xfrm>
            <a:off x="9650991" y="1006476"/>
            <a:ext cx="85147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PET</a:t>
            </a:r>
            <a:endParaRPr sz="1400" dirty="0">
              <a:latin typeface="Source Sans Pro"/>
              <a:cs typeface="Source Sans Pro"/>
            </a:endParaRPr>
          </a:p>
        </p:txBody>
      </p:sp>
      <p:pic>
        <p:nvPicPr>
          <p:cNvPr id="8" name="Picture Placeholder 7">
            <a:extLst>
              <a:ext uri="{FF2B5EF4-FFF2-40B4-BE49-F238E27FC236}">
                <a16:creationId xmlns:a16="http://schemas.microsoft.com/office/drawing/2014/main" id="{2B2DD4D1-72AE-C01A-DA17-ECE9163FCD3C}"/>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12" name="Picture Placeholder 11">
            <a:extLst>
              <a:ext uri="{FF2B5EF4-FFF2-40B4-BE49-F238E27FC236}">
                <a16:creationId xmlns:a16="http://schemas.microsoft.com/office/drawing/2014/main" id="{10D56F21-D6EB-D209-0418-744BBEB56E5A}"/>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p:pic>
    </p:spTree>
    <p:extLst>
      <p:ext uri="{BB962C8B-B14F-4D97-AF65-F5344CB8AC3E}">
        <p14:creationId xmlns:p14="http://schemas.microsoft.com/office/powerpoint/2010/main" val="23573488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304622" y="1006475"/>
            <a:ext cx="9963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Point</a:t>
            </a:r>
            <a:r>
              <a:rPr sz="1400" spc="-20" dirty="0">
                <a:latin typeface="Source Sans Pro"/>
                <a:cs typeface="Source Sans Pro"/>
              </a:rPr>
              <a:t> </a:t>
            </a:r>
            <a:r>
              <a:rPr sz="1400" dirty="0">
                <a:latin typeface="Source Sans Pro"/>
                <a:cs typeface="Source Sans Pro"/>
              </a:rPr>
              <a:t>Angle</a:t>
            </a:r>
            <a:r>
              <a:rPr sz="1400" spc="-15" dirty="0">
                <a:latin typeface="Source Sans Pro"/>
                <a:cs typeface="Source Sans Pro"/>
              </a:rPr>
              <a:t> </a:t>
            </a:r>
            <a:r>
              <a:rPr sz="1400" spc="-50" dirty="0">
                <a:latin typeface="Source Sans Pro"/>
                <a:cs typeface="Source Sans Pro"/>
              </a:rPr>
              <a:t>3</a:t>
            </a:r>
            <a:endParaRPr sz="1400">
              <a:latin typeface="Source Sans Pro"/>
              <a:cs typeface="Source Sans Pro"/>
            </a:endParaRPr>
          </a:p>
        </p:txBody>
      </p:sp>
      <p:sp>
        <p:nvSpPr>
          <p:cNvPr id="6" name="object 6"/>
          <p:cNvSpPr txBox="1"/>
          <p:nvPr/>
        </p:nvSpPr>
        <p:spPr>
          <a:xfrm>
            <a:off x="4064789" y="1006475"/>
            <a:ext cx="9963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Point</a:t>
            </a:r>
            <a:r>
              <a:rPr sz="1400" spc="-20" dirty="0">
                <a:latin typeface="Source Sans Pro"/>
                <a:cs typeface="Source Sans Pro"/>
              </a:rPr>
              <a:t> </a:t>
            </a:r>
            <a:r>
              <a:rPr sz="1400" dirty="0">
                <a:latin typeface="Source Sans Pro"/>
                <a:cs typeface="Source Sans Pro"/>
              </a:rPr>
              <a:t>Angle</a:t>
            </a:r>
            <a:r>
              <a:rPr sz="1400" spc="-15" dirty="0">
                <a:latin typeface="Source Sans Pro"/>
                <a:cs typeface="Source Sans Pro"/>
              </a:rPr>
              <a:t> </a:t>
            </a:r>
            <a:r>
              <a:rPr sz="1400" spc="-50" dirty="0">
                <a:latin typeface="Source Sans Pro"/>
                <a:cs typeface="Source Sans Pro"/>
              </a:rPr>
              <a:t>4</a:t>
            </a:r>
            <a:endParaRPr sz="1400">
              <a:latin typeface="Source Sans Pro"/>
              <a:cs typeface="Source Sans Pro"/>
            </a:endParaRPr>
          </a:p>
        </p:txBody>
      </p:sp>
      <p:sp>
        <p:nvSpPr>
          <p:cNvPr id="7" name="object 7"/>
          <p:cNvSpPr txBox="1"/>
          <p:nvPr/>
        </p:nvSpPr>
        <p:spPr>
          <a:xfrm>
            <a:off x="6880430" y="1006475"/>
            <a:ext cx="8851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Point</a:t>
            </a:r>
            <a:r>
              <a:rPr sz="1400" spc="-35" dirty="0">
                <a:latin typeface="Source Sans Pro"/>
                <a:cs typeface="Source Sans Pro"/>
              </a:rPr>
              <a:t> </a:t>
            </a:r>
            <a:r>
              <a:rPr sz="1400" spc="-20" dirty="0">
                <a:latin typeface="Source Sans Pro"/>
                <a:cs typeface="Source Sans Pro"/>
              </a:rPr>
              <a:t>Down</a:t>
            </a:r>
            <a:endParaRPr sz="1400">
              <a:latin typeface="Source Sans Pro"/>
              <a:cs typeface="Source Sans Pro"/>
            </a:endParaRPr>
          </a:p>
        </p:txBody>
      </p:sp>
      <p:sp>
        <p:nvSpPr>
          <p:cNvPr id="8" name="object 8"/>
          <p:cNvSpPr txBox="1"/>
          <p:nvPr/>
        </p:nvSpPr>
        <p:spPr>
          <a:xfrm>
            <a:off x="9721456" y="1006475"/>
            <a:ext cx="7334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Point</a:t>
            </a:r>
            <a:r>
              <a:rPr sz="1400" spc="-35" dirty="0">
                <a:latin typeface="Source Sans Pro"/>
                <a:cs typeface="Source Sans Pro"/>
              </a:rPr>
              <a:t> </a:t>
            </a:r>
            <a:r>
              <a:rPr sz="1400" spc="-20" dirty="0">
                <a:latin typeface="Source Sans Pro"/>
                <a:cs typeface="Source Sans Pro"/>
              </a:rPr>
              <a:t>Left</a:t>
            </a:r>
            <a:endParaRPr sz="1400">
              <a:latin typeface="Source Sans Pro"/>
              <a:cs typeface="Source Sans Pro"/>
            </a:endParaRPr>
          </a:p>
        </p:txBody>
      </p:sp>
      <p:sp>
        <p:nvSpPr>
          <p:cNvPr id="9" name="object 9"/>
          <p:cNvSpPr txBox="1"/>
          <p:nvPr/>
        </p:nvSpPr>
        <p:spPr>
          <a:xfrm>
            <a:off x="12424905" y="1006475"/>
            <a:ext cx="8464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Point</a:t>
            </a:r>
            <a:r>
              <a:rPr sz="1400" spc="-35" dirty="0">
                <a:latin typeface="Source Sans Pro"/>
                <a:cs typeface="Source Sans Pro"/>
              </a:rPr>
              <a:t> </a:t>
            </a:r>
            <a:r>
              <a:rPr sz="1400" spc="-20" dirty="0">
                <a:latin typeface="Source Sans Pro"/>
                <a:cs typeface="Source Sans Pro"/>
              </a:rPr>
              <a:t>Right</a:t>
            </a:r>
            <a:endParaRPr sz="1400">
              <a:latin typeface="Source Sans Pro"/>
              <a:cs typeface="Source Sans Pro"/>
            </a:endParaRPr>
          </a:p>
        </p:txBody>
      </p:sp>
      <p:sp>
        <p:nvSpPr>
          <p:cNvPr id="10" name="object 10"/>
          <p:cNvSpPr txBox="1"/>
          <p:nvPr/>
        </p:nvSpPr>
        <p:spPr>
          <a:xfrm>
            <a:off x="15273972" y="1006475"/>
            <a:ext cx="6686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Point</a:t>
            </a:r>
            <a:r>
              <a:rPr sz="1400" spc="-45" dirty="0">
                <a:latin typeface="Source Sans Pro"/>
                <a:cs typeface="Source Sans Pro"/>
              </a:rPr>
              <a:t> </a:t>
            </a:r>
            <a:r>
              <a:rPr sz="1400" spc="-25" dirty="0">
                <a:latin typeface="Source Sans Pro"/>
                <a:cs typeface="Source Sans Pro"/>
              </a:rPr>
              <a:t>Up</a:t>
            </a:r>
            <a:endParaRPr sz="1400">
              <a:latin typeface="Source Sans Pro"/>
              <a:cs typeface="Source Sans Pro"/>
            </a:endParaRPr>
          </a:p>
        </p:txBody>
      </p:sp>
      <p:sp>
        <p:nvSpPr>
          <p:cNvPr id="11" name="object 11"/>
          <p:cNvSpPr txBox="1"/>
          <p:nvPr/>
        </p:nvSpPr>
        <p:spPr>
          <a:xfrm>
            <a:off x="7017112" y="3711524"/>
            <a:ext cx="49466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Power</a:t>
            </a:r>
            <a:endParaRPr sz="1400" dirty="0">
              <a:latin typeface="Source Sans Pro"/>
              <a:cs typeface="Source Sans Pro"/>
            </a:endParaRPr>
          </a:p>
        </p:txBody>
      </p:sp>
      <p:sp>
        <p:nvSpPr>
          <p:cNvPr id="12" name="object 12"/>
          <p:cNvSpPr txBox="1"/>
          <p:nvPr/>
        </p:nvSpPr>
        <p:spPr>
          <a:xfrm>
            <a:off x="9618682" y="3711524"/>
            <a:ext cx="8115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Pregnancy</a:t>
            </a:r>
            <a:endParaRPr sz="1400" dirty="0">
              <a:latin typeface="Source Sans Pro"/>
              <a:cs typeface="Source Sans Pro"/>
            </a:endParaRPr>
          </a:p>
        </p:txBody>
      </p:sp>
      <p:sp>
        <p:nvSpPr>
          <p:cNvPr id="13" name="object 13"/>
          <p:cNvSpPr txBox="1"/>
          <p:nvPr/>
        </p:nvSpPr>
        <p:spPr>
          <a:xfrm>
            <a:off x="12320352" y="3711524"/>
            <a:ext cx="92836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Prescription</a:t>
            </a:r>
            <a:endParaRPr sz="1400">
              <a:latin typeface="Source Sans Pro"/>
              <a:cs typeface="Source Sans Pro"/>
            </a:endParaRPr>
          </a:p>
        </p:txBody>
      </p:sp>
      <p:sp>
        <p:nvSpPr>
          <p:cNvPr id="14" name="object 14"/>
          <p:cNvSpPr txBox="1"/>
          <p:nvPr/>
        </p:nvSpPr>
        <p:spPr>
          <a:xfrm>
            <a:off x="14902418" y="3711524"/>
            <a:ext cx="13906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Presentation</a:t>
            </a:r>
            <a:r>
              <a:rPr sz="1400" spc="-65" dirty="0">
                <a:latin typeface="Source Sans Pro"/>
                <a:cs typeface="Source Sans Pro"/>
              </a:rPr>
              <a:t> </a:t>
            </a:r>
            <a:r>
              <a:rPr sz="1400" spc="-10" dirty="0">
                <a:latin typeface="Source Sans Pro"/>
                <a:cs typeface="Source Sans Pro"/>
              </a:rPr>
              <a:t>State</a:t>
            </a:r>
            <a:endParaRPr sz="1400">
              <a:latin typeface="Source Sans Pro"/>
              <a:cs typeface="Source Sans Pro"/>
            </a:endParaRPr>
          </a:p>
        </p:txBody>
      </p:sp>
      <p:sp>
        <p:nvSpPr>
          <p:cNvPr id="15" name="object 15"/>
          <p:cNvSpPr txBox="1"/>
          <p:nvPr/>
        </p:nvSpPr>
        <p:spPr>
          <a:xfrm>
            <a:off x="1439049" y="6416573"/>
            <a:ext cx="6191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Preview</a:t>
            </a:r>
            <a:endParaRPr sz="1400">
              <a:latin typeface="Source Sans Pro"/>
              <a:cs typeface="Source Sans Pro"/>
            </a:endParaRPr>
          </a:p>
        </p:txBody>
      </p:sp>
      <p:sp>
        <p:nvSpPr>
          <p:cNvPr id="16" name="object 16"/>
          <p:cNvSpPr txBox="1"/>
          <p:nvPr/>
        </p:nvSpPr>
        <p:spPr>
          <a:xfrm>
            <a:off x="3922560" y="6416573"/>
            <a:ext cx="11722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Previous</a:t>
            </a:r>
            <a:r>
              <a:rPr sz="1400" spc="-20" dirty="0">
                <a:latin typeface="Source Sans Pro"/>
                <a:cs typeface="Source Sans Pro"/>
              </a:rPr>
              <a:t> </a:t>
            </a:r>
            <a:r>
              <a:rPr sz="1400" spc="-10" dirty="0">
                <a:latin typeface="Source Sans Pro"/>
                <a:cs typeface="Source Sans Pro"/>
              </a:rPr>
              <a:t>Frame</a:t>
            </a:r>
            <a:endParaRPr sz="1400">
              <a:latin typeface="Source Sans Pro"/>
              <a:cs typeface="Source Sans Pro"/>
            </a:endParaRPr>
          </a:p>
        </p:txBody>
      </p:sp>
      <p:sp>
        <p:nvSpPr>
          <p:cNvPr id="17" name="object 17"/>
          <p:cNvSpPr txBox="1"/>
          <p:nvPr/>
        </p:nvSpPr>
        <p:spPr>
          <a:xfrm>
            <a:off x="7074243" y="6416573"/>
            <a:ext cx="38925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Print</a:t>
            </a:r>
            <a:endParaRPr sz="1400">
              <a:latin typeface="Source Sans Pro"/>
              <a:cs typeface="Source Sans Pro"/>
            </a:endParaRPr>
          </a:p>
        </p:txBody>
      </p:sp>
      <p:sp>
        <p:nvSpPr>
          <p:cNvPr id="18" name="object 18"/>
          <p:cNvSpPr txBox="1"/>
          <p:nvPr/>
        </p:nvSpPr>
        <p:spPr>
          <a:xfrm>
            <a:off x="9529839" y="6416573"/>
            <a:ext cx="998219"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Print</a:t>
            </a:r>
            <a:r>
              <a:rPr sz="1400" spc="-10" dirty="0">
                <a:latin typeface="Source Sans Pro"/>
                <a:cs typeface="Source Sans Pro"/>
              </a:rPr>
              <a:t> </a:t>
            </a:r>
            <a:r>
              <a:rPr sz="1400" dirty="0">
                <a:latin typeface="Source Sans Pro"/>
                <a:cs typeface="Source Sans Pro"/>
              </a:rPr>
              <a:t>- </a:t>
            </a:r>
            <a:r>
              <a:rPr sz="1400" spc="-10" dirty="0">
                <a:latin typeface="Source Sans Pro"/>
                <a:cs typeface="Source Sans Pro"/>
              </a:rPr>
              <a:t>Freeze</a:t>
            </a:r>
            <a:endParaRPr sz="1400">
              <a:latin typeface="Source Sans Pro"/>
              <a:cs typeface="Source Sans Pro"/>
            </a:endParaRPr>
          </a:p>
        </p:txBody>
      </p:sp>
      <p:sp>
        <p:nvSpPr>
          <p:cNvPr id="19" name="object 19"/>
          <p:cNvSpPr txBox="1"/>
          <p:nvPr/>
        </p:nvSpPr>
        <p:spPr>
          <a:xfrm>
            <a:off x="12165012" y="6416573"/>
            <a:ext cx="12477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Print</a:t>
            </a:r>
            <a:r>
              <a:rPr sz="1400" spc="-10" dirty="0">
                <a:latin typeface="Source Sans Pro"/>
                <a:cs typeface="Source Sans Pro"/>
              </a:rPr>
              <a:t> </a:t>
            </a:r>
            <a:r>
              <a:rPr sz="1400" dirty="0">
                <a:latin typeface="Source Sans Pro"/>
                <a:cs typeface="Source Sans Pro"/>
              </a:rPr>
              <a:t>In </a:t>
            </a:r>
            <a:r>
              <a:rPr sz="1400" spc="-10" dirty="0">
                <a:latin typeface="Source Sans Pro"/>
                <a:cs typeface="Source Sans Pro"/>
              </a:rPr>
              <a:t>Progress</a:t>
            </a:r>
            <a:endParaRPr sz="1400">
              <a:latin typeface="Source Sans Pro"/>
              <a:cs typeface="Source Sans Pro"/>
            </a:endParaRPr>
          </a:p>
        </p:txBody>
      </p:sp>
      <p:sp>
        <p:nvSpPr>
          <p:cNvPr id="20" name="Footer Placeholder 19">
            <a:extLst>
              <a:ext uri="{FF2B5EF4-FFF2-40B4-BE49-F238E27FC236}">
                <a16:creationId xmlns:a16="http://schemas.microsoft.com/office/drawing/2014/main" id="{CFC6127E-1762-29CB-15EA-22BE4ECC15D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98F80EED-58E0-6141-1F09-71892AF72CB2}"/>
              </a:ext>
            </a:extLst>
          </p:cNvPr>
          <p:cNvSpPr>
            <a:spLocks noGrp="1"/>
          </p:cNvSpPr>
          <p:nvPr>
            <p:ph type="sldNum" sz="quarter" idx="12"/>
          </p:nvPr>
        </p:nvSpPr>
        <p:spPr/>
        <p:txBody>
          <a:bodyPr/>
          <a:lstStyle/>
          <a:p>
            <a:fld id="{339C9110-F427-4586-9638-A5638F41FBCD}" type="slidenum">
              <a:rPr lang="en-US" smtClean="0"/>
              <a:pPr/>
              <a:t>45</a:t>
            </a:fld>
            <a:endParaRPr lang="en-US"/>
          </a:p>
        </p:txBody>
      </p:sp>
      <p:sp>
        <p:nvSpPr>
          <p:cNvPr id="22" name="object 2">
            <a:extLst>
              <a:ext uri="{FF2B5EF4-FFF2-40B4-BE49-F238E27FC236}">
                <a16:creationId xmlns:a16="http://schemas.microsoft.com/office/drawing/2014/main" id="{2FFFD371-E150-BF47-7B19-CB75B31F4D18}"/>
              </a:ext>
            </a:extLst>
          </p:cNvPr>
          <p:cNvSpPr txBox="1"/>
          <p:nvPr/>
        </p:nvSpPr>
        <p:spPr>
          <a:xfrm>
            <a:off x="15083710" y="6416573"/>
            <a:ext cx="10280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Print </a:t>
            </a:r>
            <a:r>
              <a:rPr sz="1400" spc="-10" dirty="0">
                <a:latin typeface="Source Sans Pro"/>
                <a:cs typeface="Source Sans Pro"/>
              </a:rPr>
              <a:t>Settings</a:t>
            </a:r>
            <a:endParaRPr sz="1400">
              <a:latin typeface="Source Sans Pro"/>
              <a:cs typeface="Source Sans Pro"/>
            </a:endParaRPr>
          </a:p>
        </p:txBody>
      </p:sp>
      <p:pic>
        <p:nvPicPr>
          <p:cNvPr id="80" name="Picture Placeholder 79">
            <a:extLst>
              <a:ext uri="{FF2B5EF4-FFF2-40B4-BE49-F238E27FC236}">
                <a16:creationId xmlns:a16="http://schemas.microsoft.com/office/drawing/2014/main" id="{72568FD8-CBFB-93A1-18CF-21E72DFF4024}"/>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2" name="Picture Placeholder 81">
            <a:extLst>
              <a:ext uri="{FF2B5EF4-FFF2-40B4-BE49-F238E27FC236}">
                <a16:creationId xmlns:a16="http://schemas.microsoft.com/office/drawing/2014/main" id="{3301B051-7720-8F52-7ADC-226F950CB6FC}"/>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4" name="Picture Placeholder 83">
            <a:extLst>
              <a:ext uri="{FF2B5EF4-FFF2-40B4-BE49-F238E27FC236}">
                <a16:creationId xmlns:a16="http://schemas.microsoft.com/office/drawing/2014/main" id="{18006C55-6571-8320-0E4A-2C834A1D530B}"/>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6" name="Picture Placeholder 85">
            <a:extLst>
              <a:ext uri="{FF2B5EF4-FFF2-40B4-BE49-F238E27FC236}">
                <a16:creationId xmlns:a16="http://schemas.microsoft.com/office/drawing/2014/main" id="{6A05E2E5-1958-8483-DC13-E2F1A426A9F9}"/>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88" name="Picture Placeholder 87">
            <a:extLst>
              <a:ext uri="{FF2B5EF4-FFF2-40B4-BE49-F238E27FC236}">
                <a16:creationId xmlns:a16="http://schemas.microsoft.com/office/drawing/2014/main" id="{76D1DAFB-6F91-BB92-E944-B872503CE948}"/>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90" name="Picture Placeholder 89">
            <a:extLst>
              <a:ext uri="{FF2B5EF4-FFF2-40B4-BE49-F238E27FC236}">
                <a16:creationId xmlns:a16="http://schemas.microsoft.com/office/drawing/2014/main" id="{40B28B89-55E9-1F12-A498-9A89CE119DC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2" name="Picture Placeholder 91">
            <a:extLst>
              <a:ext uri="{FF2B5EF4-FFF2-40B4-BE49-F238E27FC236}">
                <a16:creationId xmlns:a16="http://schemas.microsoft.com/office/drawing/2014/main" id="{85559E98-EB42-9484-99CE-F76CA9E793A6}"/>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94" name="Picture Placeholder 93">
            <a:extLst>
              <a:ext uri="{FF2B5EF4-FFF2-40B4-BE49-F238E27FC236}">
                <a16:creationId xmlns:a16="http://schemas.microsoft.com/office/drawing/2014/main" id="{E218761A-B230-A1A6-339A-49FEAA15C1B8}"/>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96" name="Picture Placeholder 95">
            <a:extLst>
              <a:ext uri="{FF2B5EF4-FFF2-40B4-BE49-F238E27FC236}">
                <a16:creationId xmlns:a16="http://schemas.microsoft.com/office/drawing/2014/main" id="{6E4CC557-6D1D-4BBD-87D5-7D70675377FA}"/>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98" name="Picture Placeholder 97">
            <a:extLst>
              <a:ext uri="{FF2B5EF4-FFF2-40B4-BE49-F238E27FC236}">
                <a16:creationId xmlns:a16="http://schemas.microsoft.com/office/drawing/2014/main" id="{F466543F-BD93-7708-B1CE-5DC6E1E47DB0}"/>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02" name="Picture Placeholder 101">
            <a:extLst>
              <a:ext uri="{FF2B5EF4-FFF2-40B4-BE49-F238E27FC236}">
                <a16:creationId xmlns:a16="http://schemas.microsoft.com/office/drawing/2014/main" id="{B496FAC7-9A5B-0861-EC51-29CBD9ECF052}"/>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104" name="Picture Placeholder 103">
            <a:extLst>
              <a:ext uri="{FF2B5EF4-FFF2-40B4-BE49-F238E27FC236}">
                <a16:creationId xmlns:a16="http://schemas.microsoft.com/office/drawing/2014/main" id="{8AEDB7C1-3D8B-8352-2E3C-CB68ED1DB4A3}"/>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106" name="Picture Placeholder 105">
            <a:extLst>
              <a:ext uri="{FF2B5EF4-FFF2-40B4-BE49-F238E27FC236}">
                <a16:creationId xmlns:a16="http://schemas.microsoft.com/office/drawing/2014/main" id="{20863222-CE24-6E37-074F-DF8CF8B381B7}"/>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08" name="Picture Placeholder 107">
            <a:extLst>
              <a:ext uri="{FF2B5EF4-FFF2-40B4-BE49-F238E27FC236}">
                <a16:creationId xmlns:a16="http://schemas.microsoft.com/office/drawing/2014/main" id="{2259C73C-3233-D9C0-ED5B-FC3501E3648F}"/>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110" name="Picture Placeholder 109">
            <a:extLst>
              <a:ext uri="{FF2B5EF4-FFF2-40B4-BE49-F238E27FC236}">
                <a16:creationId xmlns:a16="http://schemas.microsoft.com/office/drawing/2014/main" id="{F3F7604D-93D7-7D93-0466-E9AFF68FAC2B}"/>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112" name="Picture Placeholder 111">
            <a:extLst>
              <a:ext uri="{FF2B5EF4-FFF2-40B4-BE49-F238E27FC236}">
                <a16:creationId xmlns:a16="http://schemas.microsoft.com/office/drawing/2014/main" id="{B80BAECA-5D8A-06D2-4C14-C0D52098C8B4}"/>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114" name="Picture Placeholder 113">
            <a:extLst>
              <a:ext uri="{FF2B5EF4-FFF2-40B4-BE49-F238E27FC236}">
                <a16:creationId xmlns:a16="http://schemas.microsoft.com/office/drawing/2014/main" id="{075918E4-76EF-95EA-17E9-F353E50F0B6B}"/>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sp>
        <p:nvSpPr>
          <p:cNvPr id="77" name="object 11">
            <a:extLst>
              <a:ext uri="{FF2B5EF4-FFF2-40B4-BE49-F238E27FC236}">
                <a16:creationId xmlns:a16="http://schemas.microsoft.com/office/drawing/2014/main" id="{FD6E27DD-808E-A4A6-7278-1D0C5F6ED968}"/>
              </a:ext>
            </a:extLst>
          </p:cNvPr>
          <p:cNvSpPr txBox="1"/>
          <p:nvPr/>
        </p:nvSpPr>
        <p:spPr>
          <a:xfrm>
            <a:off x="1334135" y="3762350"/>
            <a:ext cx="81153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Polygon</a:t>
            </a:r>
            <a:endParaRPr sz="1400" dirty="0">
              <a:latin typeface="Source Sans Pro"/>
              <a:cs typeface="Source Sans Pro"/>
            </a:endParaRPr>
          </a:p>
        </p:txBody>
      </p:sp>
      <p:sp>
        <p:nvSpPr>
          <p:cNvPr id="78" name="object 12">
            <a:extLst>
              <a:ext uri="{FF2B5EF4-FFF2-40B4-BE49-F238E27FC236}">
                <a16:creationId xmlns:a16="http://schemas.microsoft.com/office/drawing/2014/main" id="{687E0EF4-B112-BE0B-B144-04AD6C0AA85F}"/>
              </a:ext>
            </a:extLst>
          </p:cNvPr>
          <p:cNvSpPr txBox="1"/>
          <p:nvPr/>
        </p:nvSpPr>
        <p:spPr>
          <a:xfrm>
            <a:off x="4221552" y="3762350"/>
            <a:ext cx="675496"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Portrait</a:t>
            </a:r>
            <a:endParaRPr sz="1400" dirty="0">
              <a:latin typeface="Source Sans Pro"/>
              <a:cs typeface="Source Sans Pro"/>
            </a:endParaRPr>
          </a:p>
        </p:txBody>
      </p:sp>
      <p:pic>
        <p:nvPicPr>
          <p:cNvPr id="23" name="Picture Placeholder 22">
            <a:extLst>
              <a:ext uri="{FF2B5EF4-FFF2-40B4-BE49-F238E27FC236}">
                <a16:creationId xmlns:a16="http://schemas.microsoft.com/office/drawing/2014/main" id="{BC10734B-09B0-194B-C439-A471E74ACE43}"/>
              </a:ext>
            </a:extLst>
          </p:cNvPr>
          <p:cNvPicPr>
            <a:picLocks noGrp="1" noChangeAspect="1"/>
          </p:cNvPicPr>
          <p:nvPr>
            <p:ph type="pic" sz="quarter" idx="26"/>
          </p:nvPr>
        </p:nvPicPr>
        <p:blipFill>
          <a:blip>
            <a:extLst>
              <a:ext uri="{96DAC541-7B7A-43D3-8B79-37D633B846F1}">
                <asvg:svgBlip xmlns:asvg="http://schemas.microsoft.com/office/drawing/2016/SVG/main" r:embed="rId19"/>
              </a:ext>
            </a:extLst>
          </a:blip>
          <a:srcRect/>
          <a:stretch>
            <a:fillRect/>
          </a:stretch>
        </p:blip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188085" y="1006475"/>
            <a:ext cx="11880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Printer</a:t>
            </a:r>
            <a:r>
              <a:rPr sz="1400" spc="-20" dirty="0">
                <a:latin typeface="Source Sans Pro"/>
                <a:cs typeface="Source Sans Pro"/>
              </a:rPr>
              <a:t> </a:t>
            </a:r>
            <a:r>
              <a:rPr sz="1400" spc="-10" dirty="0">
                <a:latin typeface="Source Sans Pro"/>
                <a:cs typeface="Source Sans Pro"/>
              </a:rPr>
              <a:t>Warning</a:t>
            </a:r>
            <a:endParaRPr sz="1400" dirty="0">
              <a:latin typeface="Source Sans Pro"/>
              <a:cs typeface="Source Sans Pro"/>
            </a:endParaRPr>
          </a:p>
        </p:txBody>
      </p:sp>
      <p:sp>
        <p:nvSpPr>
          <p:cNvPr id="4" name="object 4"/>
          <p:cNvSpPr txBox="1"/>
          <p:nvPr/>
        </p:nvSpPr>
        <p:spPr>
          <a:xfrm>
            <a:off x="4120007" y="1006475"/>
            <a:ext cx="8445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Profile</a:t>
            </a:r>
            <a:r>
              <a:rPr sz="1400" spc="-15" dirty="0">
                <a:latin typeface="Source Sans Pro"/>
                <a:cs typeface="Source Sans Pro"/>
              </a:rPr>
              <a:t> </a:t>
            </a:r>
            <a:r>
              <a:rPr sz="1400" spc="-25" dirty="0">
                <a:latin typeface="Source Sans Pro"/>
                <a:cs typeface="Source Sans Pro"/>
              </a:rPr>
              <a:t>Add</a:t>
            </a:r>
            <a:endParaRPr sz="1400" dirty="0">
              <a:latin typeface="Source Sans Pro"/>
              <a:cs typeface="Source Sans Pro"/>
            </a:endParaRPr>
          </a:p>
        </p:txBody>
      </p:sp>
      <p:sp>
        <p:nvSpPr>
          <p:cNvPr id="5" name="object 5"/>
          <p:cNvSpPr txBox="1"/>
          <p:nvPr/>
        </p:nvSpPr>
        <p:spPr>
          <a:xfrm>
            <a:off x="6726555" y="1006475"/>
            <a:ext cx="11518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Profile</a:t>
            </a:r>
            <a:r>
              <a:rPr sz="1400" spc="-15" dirty="0">
                <a:latin typeface="Source Sans Pro"/>
                <a:cs typeface="Source Sans Pro"/>
              </a:rPr>
              <a:t> </a:t>
            </a:r>
            <a:r>
              <a:rPr sz="1400" spc="-10" dirty="0">
                <a:latin typeface="Source Sans Pro"/>
                <a:cs typeface="Source Sans Pro"/>
              </a:rPr>
              <a:t>Remove</a:t>
            </a:r>
            <a:endParaRPr sz="1400">
              <a:latin typeface="Source Sans Pro"/>
              <a:cs typeface="Source Sans Pro"/>
            </a:endParaRPr>
          </a:p>
        </p:txBody>
      </p:sp>
      <p:sp>
        <p:nvSpPr>
          <p:cNvPr id="6" name="object 6"/>
          <p:cNvSpPr txBox="1"/>
          <p:nvPr/>
        </p:nvSpPr>
        <p:spPr>
          <a:xfrm>
            <a:off x="9828453" y="1006475"/>
            <a:ext cx="46799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Prone</a:t>
            </a:r>
            <a:endParaRPr sz="1400">
              <a:latin typeface="Source Sans Pro"/>
              <a:cs typeface="Source Sans Pro"/>
            </a:endParaRPr>
          </a:p>
        </p:txBody>
      </p:sp>
      <p:sp>
        <p:nvSpPr>
          <p:cNvPr id="7" name="object 7"/>
          <p:cNvSpPr txBox="1"/>
          <p:nvPr/>
        </p:nvSpPr>
        <p:spPr>
          <a:xfrm>
            <a:off x="12509856" y="1006475"/>
            <a:ext cx="62547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Proview</a:t>
            </a:r>
            <a:endParaRPr sz="1400" dirty="0">
              <a:latin typeface="Source Sans Pro"/>
              <a:cs typeface="Source Sans Pro"/>
            </a:endParaRPr>
          </a:p>
        </p:txBody>
      </p:sp>
      <p:sp>
        <p:nvSpPr>
          <p:cNvPr id="8" name="object 8"/>
          <p:cNvSpPr txBox="1"/>
          <p:nvPr/>
        </p:nvSpPr>
        <p:spPr>
          <a:xfrm>
            <a:off x="15106122" y="1006475"/>
            <a:ext cx="9525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Push-</a:t>
            </a:r>
            <a:r>
              <a:rPr sz="1400" spc="-35" dirty="0">
                <a:latin typeface="Source Sans Pro"/>
                <a:cs typeface="Source Sans Pro"/>
              </a:rPr>
              <a:t>to-</a:t>
            </a:r>
            <a:r>
              <a:rPr sz="1400" spc="-20" dirty="0">
                <a:latin typeface="Source Sans Pro"/>
                <a:cs typeface="Source Sans Pro"/>
              </a:rPr>
              <a:t>Talk</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360ECD1D-83FD-1C88-0AC2-8A9BE46878A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C3D6923-0144-91AA-372B-A40F5BC3ACEF}"/>
              </a:ext>
            </a:extLst>
          </p:cNvPr>
          <p:cNvSpPr>
            <a:spLocks noGrp="1"/>
          </p:cNvSpPr>
          <p:nvPr>
            <p:ph type="sldNum" sz="quarter" idx="12"/>
          </p:nvPr>
        </p:nvSpPr>
        <p:spPr/>
        <p:txBody>
          <a:bodyPr/>
          <a:lstStyle/>
          <a:p>
            <a:fld id="{339C9110-F427-4586-9638-A5638F41FBCD}" type="slidenum">
              <a:rPr lang="en-US" smtClean="0"/>
              <a:pPr/>
              <a:t>46</a:t>
            </a:fld>
            <a:endParaRPr lang="en-US"/>
          </a:p>
        </p:txBody>
      </p:sp>
      <p:pic>
        <p:nvPicPr>
          <p:cNvPr id="169" name="Picture Placeholder 168">
            <a:extLst>
              <a:ext uri="{FF2B5EF4-FFF2-40B4-BE49-F238E27FC236}">
                <a16:creationId xmlns:a16="http://schemas.microsoft.com/office/drawing/2014/main" id="{457040BA-DDAB-B5C9-DA60-EA5B1071485F}"/>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171" name="Picture Placeholder 170">
            <a:extLst>
              <a:ext uri="{FF2B5EF4-FFF2-40B4-BE49-F238E27FC236}">
                <a16:creationId xmlns:a16="http://schemas.microsoft.com/office/drawing/2014/main" id="{7B2C915F-B730-791D-42C0-9FB8CCD976E6}"/>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173" name="Picture Placeholder 172">
            <a:extLst>
              <a:ext uri="{FF2B5EF4-FFF2-40B4-BE49-F238E27FC236}">
                <a16:creationId xmlns:a16="http://schemas.microsoft.com/office/drawing/2014/main" id="{23879BF3-0205-3FC9-0416-0308E5ED5B0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175" name="Picture Placeholder 174">
            <a:extLst>
              <a:ext uri="{FF2B5EF4-FFF2-40B4-BE49-F238E27FC236}">
                <a16:creationId xmlns:a16="http://schemas.microsoft.com/office/drawing/2014/main" id="{5B2215E4-6B78-41FD-3A06-5531D480EB86}"/>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177" name="Picture Placeholder 176">
            <a:extLst>
              <a:ext uri="{FF2B5EF4-FFF2-40B4-BE49-F238E27FC236}">
                <a16:creationId xmlns:a16="http://schemas.microsoft.com/office/drawing/2014/main" id="{6C68DCDA-6A29-6260-4A3B-190246BCAEE7}"/>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179" name="Picture Placeholder 178">
            <a:extLst>
              <a:ext uri="{FF2B5EF4-FFF2-40B4-BE49-F238E27FC236}">
                <a16:creationId xmlns:a16="http://schemas.microsoft.com/office/drawing/2014/main" id="{90C4F43A-6A50-4652-0F7A-DB505C491C80}"/>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23" name="Picture Placeholder 22">
            <a:extLst>
              <a:ext uri="{FF2B5EF4-FFF2-40B4-BE49-F238E27FC236}">
                <a16:creationId xmlns:a16="http://schemas.microsoft.com/office/drawing/2014/main" id="{30EF1587-6CB4-2A48-317D-9E5FD6DB7DB0}"/>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25" name="Picture Placeholder 24">
            <a:extLst>
              <a:ext uri="{FF2B5EF4-FFF2-40B4-BE49-F238E27FC236}">
                <a16:creationId xmlns:a16="http://schemas.microsoft.com/office/drawing/2014/main" id="{83E6CA5D-6F4F-B071-DDEF-02BF64FA9833}"/>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24" name="Picture Placeholder 23">
            <a:extLst>
              <a:ext uri="{FF2B5EF4-FFF2-40B4-BE49-F238E27FC236}">
                <a16:creationId xmlns:a16="http://schemas.microsoft.com/office/drawing/2014/main" id="{3A6DA73B-6AF9-AF94-C00D-2801553779C6}"/>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29" name="Picture Placeholder 28">
            <a:extLst>
              <a:ext uri="{FF2B5EF4-FFF2-40B4-BE49-F238E27FC236}">
                <a16:creationId xmlns:a16="http://schemas.microsoft.com/office/drawing/2014/main" id="{4AAE80F1-B684-BD45-EE5C-2326BE78E40E}"/>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33" name="Picture Placeholder 32">
            <a:extLst>
              <a:ext uri="{FF2B5EF4-FFF2-40B4-BE49-F238E27FC236}">
                <a16:creationId xmlns:a16="http://schemas.microsoft.com/office/drawing/2014/main" id="{040FB386-311A-23CF-9896-EB67DA24D16F}"/>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35" name="Picture Placeholder 34">
            <a:extLst>
              <a:ext uri="{FF2B5EF4-FFF2-40B4-BE49-F238E27FC236}">
                <a16:creationId xmlns:a16="http://schemas.microsoft.com/office/drawing/2014/main" id="{6AE03639-42AD-20C2-7098-08E7FF806C39}"/>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16" name="Picture Placeholder 15">
            <a:extLst>
              <a:ext uri="{FF2B5EF4-FFF2-40B4-BE49-F238E27FC236}">
                <a16:creationId xmlns:a16="http://schemas.microsoft.com/office/drawing/2014/main" id="{571B06CD-2DBD-B3E5-0B81-010AF5D6F91C}"/>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a:fillRect/>
          </a:stretch>
        </p:blipFill>
        <p:spPr/>
      </p:pic>
      <p:sp>
        <p:nvSpPr>
          <p:cNvPr id="26" name="object 3">
            <a:extLst>
              <a:ext uri="{FF2B5EF4-FFF2-40B4-BE49-F238E27FC236}">
                <a16:creationId xmlns:a16="http://schemas.microsoft.com/office/drawing/2014/main" id="{7D3E3349-AE0B-AF7E-40C6-BECAC0991F68}"/>
              </a:ext>
            </a:extLst>
          </p:cNvPr>
          <p:cNvSpPr txBox="1"/>
          <p:nvPr/>
        </p:nvSpPr>
        <p:spPr>
          <a:xfrm>
            <a:off x="1188085" y="3890352"/>
            <a:ext cx="118808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Pathology</a:t>
            </a:r>
            <a:endParaRPr sz="1400" dirty="0">
              <a:latin typeface="Source Sans Pro"/>
              <a:cs typeface="Source Sans Pro"/>
            </a:endParaRPr>
          </a:p>
        </p:txBody>
      </p:sp>
      <p:sp>
        <p:nvSpPr>
          <p:cNvPr id="27" name="object 4">
            <a:extLst>
              <a:ext uri="{FF2B5EF4-FFF2-40B4-BE49-F238E27FC236}">
                <a16:creationId xmlns:a16="http://schemas.microsoft.com/office/drawing/2014/main" id="{F643BA66-34BD-D204-BF3B-DD9F7026C272}"/>
              </a:ext>
            </a:extLst>
          </p:cNvPr>
          <p:cNvSpPr txBox="1"/>
          <p:nvPr/>
        </p:nvSpPr>
        <p:spPr>
          <a:xfrm>
            <a:off x="3873500" y="3890353"/>
            <a:ext cx="1434591"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Priority- medium</a:t>
            </a:r>
            <a:endParaRPr sz="1400" dirty="0">
              <a:latin typeface="Source Sans Pro"/>
              <a:cs typeface="Source Sans Pro"/>
            </a:endParaRPr>
          </a:p>
        </p:txBody>
      </p:sp>
      <p:sp>
        <p:nvSpPr>
          <p:cNvPr id="18" name="object 4">
            <a:extLst>
              <a:ext uri="{FF2B5EF4-FFF2-40B4-BE49-F238E27FC236}">
                <a16:creationId xmlns:a16="http://schemas.microsoft.com/office/drawing/2014/main" id="{A038F84D-2386-902A-2123-41803162DFBF}"/>
              </a:ext>
            </a:extLst>
          </p:cNvPr>
          <p:cNvSpPr txBox="1"/>
          <p:nvPr/>
        </p:nvSpPr>
        <p:spPr>
          <a:xfrm>
            <a:off x="6582194" y="3890353"/>
            <a:ext cx="143459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PET Injections</a:t>
            </a:r>
            <a:endParaRPr sz="1400" dirty="0">
              <a:latin typeface="Source Sans Pro"/>
              <a:cs typeface="Source Sans Pro"/>
            </a:endParaRPr>
          </a:p>
        </p:txBody>
      </p:sp>
      <p:sp>
        <p:nvSpPr>
          <p:cNvPr id="19" name="object 4">
            <a:extLst>
              <a:ext uri="{FF2B5EF4-FFF2-40B4-BE49-F238E27FC236}">
                <a16:creationId xmlns:a16="http://schemas.microsoft.com/office/drawing/2014/main" id="{433483FA-2D0B-EC59-24F3-9F7968FDCA6B}"/>
              </a:ext>
            </a:extLst>
          </p:cNvPr>
          <p:cNvSpPr txBox="1"/>
          <p:nvPr/>
        </p:nvSpPr>
        <p:spPr>
          <a:xfrm>
            <a:off x="9342646" y="3890353"/>
            <a:ext cx="143459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Picture In Picture</a:t>
            </a:r>
            <a:endParaRPr sz="1400" dirty="0">
              <a:latin typeface="Source Sans Pro"/>
              <a:cs typeface="Source Sans Pro"/>
            </a:endParaRPr>
          </a:p>
        </p:txBody>
      </p:sp>
      <p:sp>
        <p:nvSpPr>
          <p:cNvPr id="30" name="object 4">
            <a:extLst>
              <a:ext uri="{FF2B5EF4-FFF2-40B4-BE49-F238E27FC236}">
                <a16:creationId xmlns:a16="http://schemas.microsoft.com/office/drawing/2014/main" id="{AE6DE5FD-C683-C2EF-822A-0CCF30641E3C}"/>
              </a:ext>
            </a:extLst>
          </p:cNvPr>
          <p:cNvSpPr txBox="1"/>
          <p:nvPr/>
        </p:nvSpPr>
        <p:spPr>
          <a:xfrm>
            <a:off x="12105724" y="3890353"/>
            <a:ext cx="143459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Pop-in</a:t>
            </a:r>
            <a:endParaRPr sz="1400" dirty="0">
              <a:latin typeface="Source Sans Pro"/>
              <a:cs typeface="Source Sans Pro"/>
            </a:endParaRPr>
          </a:p>
        </p:txBody>
      </p:sp>
      <p:sp>
        <p:nvSpPr>
          <p:cNvPr id="31" name="object 4">
            <a:extLst>
              <a:ext uri="{FF2B5EF4-FFF2-40B4-BE49-F238E27FC236}">
                <a16:creationId xmlns:a16="http://schemas.microsoft.com/office/drawing/2014/main" id="{2E4463A2-DB57-DBC7-F0E6-82C892B11ADD}"/>
              </a:ext>
            </a:extLst>
          </p:cNvPr>
          <p:cNvSpPr txBox="1"/>
          <p:nvPr/>
        </p:nvSpPr>
        <p:spPr>
          <a:xfrm>
            <a:off x="14868802" y="3890353"/>
            <a:ext cx="143459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Pop-out</a:t>
            </a:r>
            <a:endParaRPr sz="1400" dirty="0">
              <a:latin typeface="Source Sans Pro"/>
              <a:cs typeface="Source Sans Pro"/>
            </a:endParaRPr>
          </a:p>
        </p:txBody>
      </p:sp>
      <p:sp>
        <p:nvSpPr>
          <p:cNvPr id="14" name="object 3">
            <a:extLst>
              <a:ext uri="{FF2B5EF4-FFF2-40B4-BE49-F238E27FC236}">
                <a16:creationId xmlns:a16="http://schemas.microsoft.com/office/drawing/2014/main" id="{6BEBB4E2-D400-E904-C7A1-C5C3E46DB990}"/>
              </a:ext>
            </a:extLst>
          </p:cNvPr>
          <p:cNvSpPr txBox="1"/>
          <p:nvPr/>
        </p:nvSpPr>
        <p:spPr>
          <a:xfrm>
            <a:off x="1130300" y="6477000"/>
            <a:ext cx="1385253" cy="228268"/>
          </a:xfrm>
          <a:prstGeom prst="rect">
            <a:avLst/>
          </a:prstGeom>
        </p:spPr>
        <p:txBody>
          <a:bodyPr vert="horz" wrap="square" lIns="0" tIns="12700" rIns="0" bIns="0" rtlCol="0">
            <a:spAutoFit/>
          </a:bodyPr>
          <a:lstStyle/>
          <a:p>
            <a:r>
              <a:rPr lang="en-IN" sz="1400" dirty="0">
                <a:effectLst/>
                <a:latin typeface="+mn-lt"/>
              </a:rPr>
              <a:t>Pinned Prompts</a:t>
            </a:r>
            <a:endParaRPr lang="en-IN" sz="1400" dirty="0">
              <a:latin typeface="+mn-l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1434695" y="982175"/>
            <a:ext cx="6654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QR </a:t>
            </a:r>
            <a:r>
              <a:rPr sz="1400" spc="-20" dirty="0">
                <a:latin typeface="Source Sans Pro"/>
                <a:cs typeface="Source Sans Pro"/>
              </a:rPr>
              <a:t>Code</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360ECD1D-83FD-1C88-0AC2-8A9BE46878A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C3D6923-0144-91AA-372B-A40F5BC3ACEF}"/>
              </a:ext>
            </a:extLst>
          </p:cNvPr>
          <p:cNvSpPr>
            <a:spLocks noGrp="1"/>
          </p:cNvSpPr>
          <p:nvPr>
            <p:ph type="sldNum" sz="quarter" idx="12"/>
          </p:nvPr>
        </p:nvSpPr>
        <p:spPr/>
        <p:txBody>
          <a:bodyPr/>
          <a:lstStyle/>
          <a:p>
            <a:fld id="{339C9110-F427-4586-9638-A5638F41FBCD}" type="slidenum">
              <a:rPr lang="en-US" smtClean="0"/>
              <a:pPr/>
              <a:t>47</a:t>
            </a:fld>
            <a:endParaRPr lang="en-US"/>
          </a:p>
        </p:txBody>
      </p:sp>
      <p:pic>
        <p:nvPicPr>
          <p:cNvPr id="28" name="Picture Placeholder 27">
            <a:extLst>
              <a:ext uri="{FF2B5EF4-FFF2-40B4-BE49-F238E27FC236}">
                <a16:creationId xmlns:a16="http://schemas.microsoft.com/office/drawing/2014/main" id="{BD4D2011-FBFC-0F38-54E5-714B115ED8BC}"/>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spTree>
    <p:extLst>
      <p:ext uri="{BB962C8B-B14F-4D97-AF65-F5344CB8AC3E}">
        <p14:creationId xmlns:p14="http://schemas.microsoft.com/office/powerpoint/2010/main" val="1361578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p:cNvSpPr txBox="1"/>
          <p:nvPr/>
        </p:nvSpPr>
        <p:spPr>
          <a:xfrm>
            <a:off x="834962" y="1006475"/>
            <a:ext cx="18611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Radiofrequency</a:t>
            </a:r>
            <a:r>
              <a:rPr sz="1400" spc="-20" dirty="0">
                <a:latin typeface="Source Sans Pro"/>
                <a:cs typeface="Source Sans Pro"/>
              </a:rPr>
              <a:t> </a:t>
            </a:r>
            <a:r>
              <a:rPr sz="1400" spc="-10" dirty="0">
                <a:latin typeface="Source Sans Pro"/>
                <a:cs typeface="Source Sans Pro"/>
              </a:rPr>
              <a:t>Ablation</a:t>
            </a:r>
            <a:endParaRPr sz="1400">
              <a:latin typeface="Source Sans Pro"/>
              <a:cs typeface="Source Sans Pro"/>
            </a:endParaRPr>
          </a:p>
        </p:txBody>
      </p:sp>
      <p:sp>
        <p:nvSpPr>
          <p:cNvPr id="11" name="object 11"/>
          <p:cNvSpPr txBox="1"/>
          <p:nvPr/>
        </p:nvSpPr>
        <p:spPr>
          <a:xfrm>
            <a:off x="4252811" y="1006475"/>
            <a:ext cx="54356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Record</a:t>
            </a:r>
            <a:endParaRPr sz="1400">
              <a:latin typeface="Source Sans Pro"/>
              <a:cs typeface="Source Sans Pro"/>
            </a:endParaRPr>
          </a:p>
        </p:txBody>
      </p:sp>
      <p:sp>
        <p:nvSpPr>
          <p:cNvPr id="12" name="object 12"/>
          <p:cNvSpPr txBox="1"/>
          <p:nvPr/>
        </p:nvSpPr>
        <p:spPr>
          <a:xfrm>
            <a:off x="7043737" y="1006475"/>
            <a:ext cx="48387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Rectal</a:t>
            </a:r>
            <a:endParaRPr sz="1400">
              <a:latin typeface="Source Sans Pro"/>
              <a:cs typeface="Source Sans Pro"/>
            </a:endParaRPr>
          </a:p>
        </p:txBody>
      </p:sp>
      <p:sp>
        <p:nvSpPr>
          <p:cNvPr id="13" name="object 13"/>
          <p:cNvSpPr txBox="1"/>
          <p:nvPr/>
        </p:nvSpPr>
        <p:spPr>
          <a:xfrm>
            <a:off x="9666287" y="1006475"/>
            <a:ext cx="7588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Rectangle</a:t>
            </a:r>
            <a:endParaRPr sz="1400">
              <a:latin typeface="Source Sans Pro"/>
              <a:cs typeface="Source Sans Pro"/>
            </a:endParaRPr>
          </a:p>
        </p:txBody>
      </p:sp>
      <p:sp>
        <p:nvSpPr>
          <p:cNvPr id="14" name="object 14"/>
          <p:cNvSpPr txBox="1"/>
          <p:nvPr/>
        </p:nvSpPr>
        <p:spPr>
          <a:xfrm>
            <a:off x="12094832" y="1006475"/>
            <a:ext cx="15068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Rectangular</a:t>
            </a:r>
            <a:r>
              <a:rPr sz="1400" spc="-60" dirty="0">
                <a:latin typeface="Source Sans Pro"/>
                <a:cs typeface="Source Sans Pro"/>
              </a:rPr>
              <a:t> </a:t>
            </a:r>
            <a:r>
              <a:rPr sz="1400" spc="-10" dirty="0">
                <a:latin typeface="Source Sans Pro"/>
                <a:cs typeface="Source Sans Pro"/>
              </a:rPr>
              <a:t>Shutter</a:t>
            </a:r>
            <a:endParaRPr sz="1400">
              <a:latin typeface="Source Sans Pro"/>
              <a:cs typeface="Source Sans Pro"/>
            </a:endParaRPr>
          </a:p>
        </p:txBody>
      </p:sp>
      <p:sp>
        <p:nvSpPr>
          <p:cNvPr id="15" name="object 15"/>
          <p:cNvSpPr txBox="1"/>
          <p:nvPr/>
        </p:nvSpPr>
        <p:spPr>
          <a:xfrm>
            <a:off x="14852332" y="1006475"/>
            <a:ext cx="15119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Recycle</a:t>
            </a:r>
            <a:r>
              <a:rPr sz="1400" spc="-20" dirty="0">
                <a:latin typeface="Source Sans Pro"/>
                <a:cs typeface="Source Sans Pro"/>
              </a:rPr>
              <a:t> </a:t>
            </a:r>
            <a:r>
              <a:rPr sz="1400" dirty="0">
                <a:latin typeface="Source Sans Pro"/>
                <a:cs typeface="Source Sans Pro"/>
              </a:rPr>
              <a:t>Bin</a:t>
            </a:r>
            <a:r>
              <a:rPr sz="1400" spc="-10" dirty="0">
                <a:latin typeface="Source Sans Pro"/>
                <a:cs typeface="Source Sans Pro"/>
              </a:rPr>
              <a:t> Settings</a:t>
            </a:r>
            <a:endParaRPr sz="1400">
              <a:latin typeface="Source Sans Pro"/>
              <a:cs typeface="Source Sans Pro"/>
            </a:endParaRPr>
          </a:p>
        </p:txBody>
      </p:sp>
      <p:sp>
        <p:nvSpPr>
          <p:cNvPr id="20" name="Footer Placeholder 19">
            <a:extLst>
              <a:ext uri="{FF2B5EF4-FFF2-40B4-BE49-F238E27FC236}">
                <a16:creationId xmlns:a16="http://schemas.microsoft.com/office/drawing/2014/main" id="{360ECD1D-83FD-1C88-0AC2-8A9BE46878A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C3D6923-0144-91AA-372B-A40F5BC3ACEF}"/>
              </a:ext>
            </a:extLst>
          </p:cNvPr>
          <p:cNvSpPr>
            <a:spLocks noGrp="1"/>
          </p:cNvSpPr>
          <p:nvPr>
            <p:ph type="sldNum" sz="quarter" idx="12"/>
          </p:nvPr>
        </p:nvSpPr>
        <p:spPr/>
        <p:txBody>
          <a:bodyPr/>
          <a:lstStyle/>
          <a:p>
            <a:fld id="{339C9110-F427-4586-9638-A5638F41FBCD}" type="slidenum">
              <a:rPr lang="en-US" smtClean="0"/>
              <a:pPr/>
              <a:t>48</a:t>
            </a:fld>
            <a:endParaRPr lang="en-US"/>
          </a:p>
        </p:txBody>
      </p:sp>
      <p:pic>
        <p:nvPicPr>
          <p:cNvPr id="78" name="Picture Placeholder 77">
            <a:extLst>
              <a:ext uri="{FF2B5EF4-FFF2-40B4-BE49-F238E27FC236}">
                <a16:creationId xmlns:a16="http://schemas.microsoft.com/office/drawing/2014/main" id="{50032BA7-DCCA-1085-699E-6DF9C65153C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0" name="Picture Placeholder 79">
            <a:extLst>
              <a:ext uri="{FF2B5EF4-FFF2-40B4-BE49-F238E27FC236}">
                <a16:creationId xmlns:a16="http://schemas.microsoft.com/office/drawing/2014/main" id="{1E29CFC9-07DD-8B7D-F23A-EC97AD8CDB0E}"/>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2" name="Picture Placeholder 81">
            <a:extLst>
              <a:ext uri="{FF2B5EF4-FFF2-40B4-BE49-F238E27FC236}">
                <a16:creationId xmlns:a16="http://schemas.microsoft.com/office/drawing/2014/main" id="{D3DC630D-63C8-60A6-3065-A3EEE3629D4A}"/>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4" name="Picture Placeholder 83">
            <a:extLst>
              <a:ext uri="{FF2B5EF4-FFF2-40B4-BE49-F238E27FC236}">
                <a16:creationId xmlns:a16="http://schemas.microsoft.com/office/drawing/2014/main" id="{C618F073-9B1B-811F-37C0-73A2DA1485A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86" name="Picture Placeholder 85">
            <a:extLst>
              <a:ext uri="{FF2B5EF4-FFF2-40B4-BE49-F238E27FC236}">
                <a16:creationId xmlns:a16="http://schemas.microsoft.com/office/drawing/2014/main" id="{5558F431-EC14-8B04-F3C2-DAE1DEBAEE54}"/>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88" name="Picture Placeholder 87">
            <a:extLst>
              <a:ext uri="{FF2B5EF4-FFF2-40B4-BE49-F238E27FC236}">
                <a16:creationId xmlns:a16="http://schemas.microsoft.com/office/drawing/2014/main" id="{7A75F15D-86CD-5E06-DF00-CA8DFDCD2D66}"/>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0" name="Picture Placeholder 89">
            <a:extLst>
              <a:ext uri="{FF2B5EF4-FFF2-40B4-BE49-F238E27FC236}">
                <a16:creationId xmlns:a16="http://schemas.microsoft.com/office/drawing/2014/main" id="{5CBDF41A-F295-54D6-B9FE-3B2BC44E0B35}"/>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92" name="Picture Placeholder 91">
            <a:extLst>
              <a:ext uri="{FF2B5EF4-FFF2-40B4-BE49-F238E27FC236}">
                <a16:creationId xmlns:a16="http://schemas.microsoft.com/office/drawing/2014/main" id="{12385AF3-4D1D-7A81-7819-F53311CA0007}"/>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94" name="Picture Placeholder 93">
            <a:extLst>
              <a:ext uri="{FF2B5EF4-FFF2-40B4-BE49-F238E27FC236}">
                <a16:creationId xmlns:a16="http://schemas.microsoft.com/office/drawing/2014/main" id="{2EAB99E2-D56E-9018-871B-99151E0D56EE}"/>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96" name="Picture Placeholder 95">
            <a:extLst>
              <a:ext uri="{FF2B5EF4-FFF2-40B4-BE49-F238E27FC236}">
                <a16:creationId xmlns:a16="http://schemas.microsoft.com/office/drawing/2014/main" id="{DA7E8536-1EF0-DFF4-4C79-608AD39A2433}"/>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614" name="Picture Placeholder 613">
            <a:extLst>
              <a:ext uri="{FF2B5EF4-FFF2-40B4-BE49-F238E27FC236}">
                <a16:creationId xmlns:a16="http://schemas.microsoft.com/office/drawing/2014/main" id="{599EA74F-8E96-67AB-4C27-A538BA053F64}"/>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616" name="Picture Placeholder 615">
            <a:extLst>
              <a:ext uri="{FF2B5EF4-FFF2-40B4-BE49-F238E27FC236}">
                <a16:creationId xmlns:a16="http://schemas.microsoft.com/office/drawing/2014/main" id="{AAC2EC2D-F959-F140-54C6-CD399A8999BA}"/>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618" name="Picture Placeholder 617">
            <a:extLst>
              <a:ext uri="{FF2B5EF4-FFF2-40B4-BE49-F238E27FC236}">
                <a16:creationId xmlns:a16="http://schemas.microsoft.com/office/drawing/2014/main" id="{78CC4ACE-DFFE-F4E6-C49F-39350C750877}"/>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620" name="Picture Placeholder 619">
            <a:extLst>
              <a:ext uri="{FF2B5EF4-FFF2-40B4-BE49-F238E27FC236}">
                <a16:creationId xmlns:a16="http://schemas.microsoft.com/office/drawing/2014/main" id="{526C8546-371A-8E48-2BCB-FE31663FE56B}"/>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622" name="Picture Placeholder 621">
            <a:extLst>
              <a:ext uri="{FF2B5EF4-FFF2-40B4-BE49-F238E27FC236}">
                <a16:creationId xmlns:a16="http://schemas.microsoft.com/office/drawing/2014/main" id="{6679348F-A472-D62B-A052-387432603369}"/>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624" name="Picture Placeholder 623">
            <a:extLst>
              <a:ext uri="{FF2B5EF4-FFF2-40B4-BE49-F238E27FC236}">
                <a16:creationId xmlns:a16="http://schemas.microsoft.com/office/drawing/2014/main" id="{A2D62D1D-56DB-2122-DB4C-5306A57F5721}"/>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626" name="Picture Placeholder 625">
            <a:extLst>
              <a:ext uri="{FF2B5EF4-FFF2-40B4-BE49-F238E27FC236}">
                <a16:creationId xmlns:a16="http://schemas.microsoft.com/office/drawing/2014/main" id="{C33E5498-EFCD-13A1-6E9D-6F34D85129F8}"/>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628" name="Picture Placeholder 627">
            <a:extLst>
              <a:ext uri="{FF2B5EF4-FFF2-40B4-BE49-F238E27FC236}">
                <a16:creationId xmlns:a16="http://schemas.microsoft.com/office/drawing/2014/main" id="{76A58F9C-DA23-5237-A489-BF5BDCFB3BB0}"/>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
        <p:nvSpPr>
          <p:cNvPr id="54" name="object 16">
            <a:extLst>
              <a:ext uri="{FF2B5EF4-FFF2-40B4-BE49-F238E27FC236}">
                <a16:creationId xmlns:a16="http://schemas.microsoft.com/office/drawing/2014/main" id="{0DE2E209-EC26-ABCA-BA8A-8FA9334408FD}"/>
              </a:ext>
            </a:extLst>
          </p:cNvPr>
          <p:cNvSpPr txBox="1"/>
          <p:nvPr/>
        </p:nvSpPr>
        <p:spPr>
          <a:xfrm>
            <a:off x="1578102" y="3711477"/>
            <a:ext cx="40830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Redo</a:t>
            </a:r>
            <a:endParaRPr sz="1400">
              <a:latin typeface="Source Sans Pro"/>
              <a:cs typeface="Source Sans Pro"/>
            </a:endParaRPr>
          </a:p>
        </p:txBody>
      </p:sp>
      <p:sp>
        <p:nvSpPr>
          <p:cNvPr id="56" name="object 17">
            <a:extLst>
              <a:ext uri="{FF2B5EF4-FFF2-40B4-BE49-F238E27FC236}">
                <a16:creationId xmlns:a16="http://schemas.microsoft.com/office/drawing/2014/main" id="{E9B79C29-6D34-CAE8-1578-36085E25445A}"/>
              </a:ext>
            </a:extLst>
          </p:cNvPr>
          <p:cNvSpPr txBox="1"/>
          <p:nvPr/>
        </p:nvSpPr>
        <p:spPr>
          <a:xfrm>
            <a:off x="4250080" y="3711477"/>
            <a:ext cx="58483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Refresh</a:t>
            </a:r>
            <a:endParaRPr sz="1400">
              <a:latin typeface="Source Sans Pro"/>
              <a:cs typeface="Source Sans Pro"/>
            </a:endParaRPr>
          </a:p>
        </p:txBody>
      </p:sp>
      <p:sp>
        <p:nvSpPr>
          <p:cNvPr id="58" name="object 18">
            <a:extLst>
              <a:ext uri="{FF2B5EF4-FFF2-40B4-BE49-F238E27FC236}">
                <a16:creationId xmlns:a16="http://schemas.microsoft.com/office/drawing/2014/main" id="{CD9A8FE9-D410-B35B-8EF4-7D7A4E716C1B}"/>
              </a:ext>
            </a:extLst>
          </p:cNvPr>
          <p:cNvSpPr txBox="1"/>
          <p:nvPr/>
        </p:nvSpPr>
        <p:spPr>
          <a:xfrm>
            <a:off x="6433820" y="3711477"/>
            <a:ext cx="17373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Remote</a:t>
            </a:r>
            <a:r>
              <a:rPr sz="1400" spc="-40" dirty="0">
                <a:latin typeface="Source Sans Pro"/>
                <a:cs typeface="Source Sans Pro"/>
              </a:rPr>
              <a:t> </a:t>
            </a:r>
            <a:r>
              <a:rPr sz="1400" dirty="0">
                <a:latin typeface="Source Sans Pro"/>
                <a:cs typeface="Source Sans Pro"/>
              </a:rPr>
              <a:t>Screen</a:t>
            </a:r>
            <a:r>
              <a:rPr sz="1400" spc="-35" dirty="0">
                <a:latin typeface="Source Sans Pro"/>
                <a:cs typeface="Source Sans Pro"/>
              </a:rPr>
              <a:t> </a:t>
            </a:r>
            <a:r>
              <a:rPr sz="1400" spc="-10" dirty="0">
                <a:latin typeface="Source Sans Pro"/>
                <a:cs typeface="Source Sans Pro"/>
              </a:rPr>
              <a:t>Control</a:t>
            </a:r>
            <a:endParaRPr sz="1400">
              <a:latin typeface="Source Sans Pro"/>
              <a:cs typeface="Source Sans Pro"/>
            </a:endParaRPr>
          </a:p>
        </p:txBody>
      </p:sp>
      <p:sp>
        <p:nvSpPr>
          <p:cNvPr id="60" name="object 19">
            <a:extLst>
              <a:ext uri="{FF2B5EF4-FFF2-40B4-BE49-F238E27FC236}">
                <a16:creationId xmlns:a16="http://schemas.microsoft.com/office/drawing/2014/main" id="{5091EAD2-B192-F02E-E758-2351D37B64BF}"/>
              </a:ext>
            </a:extLst>
          </p:cNvPr>
          <p:cNvSpPr txBox="1"/>
          <p:nvPr/>
        </p:nvSpPr>
        <p:spPr>
          <a:xfrm>
            <a:off x="9749256" y="3711477"/>
            <a:ext cx="62611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Remove</a:t>
            </a:r>
            <a:endParaRPr sz="1400">
              <a:latin typeface="Source Sans Pro"/>
              <a:cs typeface="Source Sans Pro"/>
            </a:endParaRPr>
          </a:p>
        </p:txBody>
      </p:sp>
      <p:sp>
        <p:nvSpPr>
          <p:cNvPr id="62" name="object 2">
            <a:extLst>
              <a:ext uri="{FF2B5EF4-FFF2-40B4-BE49-F238E27FC236}">
                <a16:creationId xmlns:a16="http://schemas.microsoft.com/office/drawing/2014/main" id="{EB64F96E-AFCD-E6D3-3BF3-D29A07A60C18}"/>
              </a:ext>
            </a:extLst>
          </p:cNvPr>
          <p:cNvSpPr txBox="1"/>
          <p:nvPr/>
        </p:nvSpPr>
        <p:spPr>
          <a:xfrm>
            <a:off x="12171677" y="3704161"/>
            <a:ext cx="12636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Remove</a:t>
            </a:r>
            <a:r>
              <a:rPr sz="1400" spc="-35" dirty="0">
                <a:latin typeface="Source Sans Pro"/>
                <a:cs typeface="Source Sans Pro"/>
              </a:rPr>
              <a:t> </a:t>
            </a:r>
            <a:r>
              <a:rPr sz="1400" spc="-10" dirty="0">
                <a:latin typeface="Source Sans Pro"/>
                <a:cs typeface="Source Sans Pro"/>
              </a:rPr>
              <a:t>Favorite</a:t>
            </a:r>
            <a:endParaRPr sz="1400" dirty="0">
              <a:latin typeface="Source Sans Pro"/>
              <a:cs typeface="Source Sans Pro"/>
            </a:endParaRPr>
          </a:p>
        </p:txBody>
      </p:sp>
      <p:sp>
        <p:nvSpPr>
          <p:cNvPr id="64" name="object 3">
            <a:extLst>
              <a:ext uri="{FF2B5EF4-FFF2-40B4-BE49-F238E27FC236}">
                <a16:creationId xmlns:a16="http://schemas.microsoft.com/office/drawing/2014/main" id="{8EF22D69-1A78-7D7D-2CBA-E0EFF6D61054}"/>
              </a:ext>
            </a:extLst>
          </p:cNvPr>
          <p:cNvSpPr txBox="1"/>
          <p:nvPr/>
        </p:nvSpPr>
        <p:spPr>
          <a:xfrm>
            <a:off x="15299372" y="3711477"/>
            <a:ext cx="61785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Reorder</a:t>
            </a:r>
            <a:endParaRPr sz="1400">
              <a:latin typeface="Source Sans Pro"/>
              <a:cs typeface="Source Sans Pro"/>
            </a:endParaRPr>
          </a:p>
        </p:txBody>
      </p:sp>
      <p:sp>
        <p:nvSpPr>
          <p:cNvPr id="66" name="object 4">
            <a:extLst>
              <a:ext uri="{FF2B5EF4-FFF2-40B4-BE49-F238E27FC236}">
                <a16:creationId xmlns:a16="http://schemas.microsoft.com/office/drawing/2014/main" id="{375BA0CA-8430-6B4B-892A-32CDD71FC129}"/>
              </a:ext>
            </a:extLst>
          </p:cNvPr>
          <p:cNvSpPr txBox="1"/>
          <p:nvPr/>
        </p:nvSpPr>
        <p:spPr>
          <a:xfrm>
            <a:off x="4004606" y="6416573"/>
            <a:ext cx="11188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Reply</a:t>
            </a:r>
            <a:r>
              <a:rPr sz="1400" spc="-10" dirty="0">
                <a:latin typeface="Source Sans Pro"/>
                <a:cs typeface="Source Sans Pro"/>
              </a:rPr>
              <a:t> </a:t>
            </a:r>
            <a:r>
              <a:rPr sz="1400" dirty="0">
                <a:latin typeface="Source Sans Pro"/>
                <a:cs typeface="Source Sans Pro"/>
              </a:rPr>
              <a:t>All</a:t>
            </a:r>
            <a:r>
              <a:rPr sz="1400" spc="-5" dirty="0">
                <a:latin typeface="Source Sans Pro"/>
                <a:cs typeface="Source Sans Pro"/>
              </a:rPr>
              <a:t> </a:t>
            </a:r>
            <a:r>
              <a:rPr sz="1400" spc="-10" dirty="0">
                <a:latin typeface="Source Sans Pro"/>
                <a:cs typeface="Source Sans Pro"/>
              </a:rPr>
              <a:t>Email</a:t>
            </a:r>
            <a:endParaRPr sz="1400" dirty="0">
              <a:latin typeface="Source Sans Pro"/>
              <a:cs typeface="Source Sans Pro"/>
            </a:endParaRPr>
          </a:p>
        </p:txBody>
      </p:sp>
      <p:sp>
        <p:nvSpPr>
          <p:cNvPr id="68" name="object 5">
            <a:extLst>
              <a:ext uri="{FF2B5EF4-FFF2-40B4-BE49-F238E27FC236}">
                <a16:creationId xmlns:a16="http://schemas.microsoft.com/office/drawing/2014/main" id="{E8A8BB3E-D97E-AD17-B074-1C6C35A7F6EB}"/>
              </a:ext>
            </a:extLst>
          </p:cNvPr>
          <p:cNvSpPr txBox="1"/>
          <p:nvPr/>
        </p:nvSpPr>
        <p:spPr>
          <a:xfrm>
            <a:off x="6876254" y="6416573"/>
            <a:ext cx="8959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Reply</a:t>
            </a:r>
            <a:r>
              <a:rPr sz="1400" spc="-15" dirty="0">
                <a:latin typeface="Source Sans Pro"/>
                <a:cs typeface="Source Sans Pro"/>
              </a:rPr>
              <a:t> </a:t>
            </a:r>
            <a:r>
              <a:rPr sz="1400" spc="-10" dirty="0">
                <a:latin typeface="Source Sans Pro"/>
                <a:cs typeface="Source Sans Pro"/>
              </a:rPr>
              <a:t>Email</a:t>
            </a:r>
            <a:endParaRPr sz="1400">
              <a:latin typeface="Source Sans Pro"/>
              <a:cs typeface="Source Sans Pro"/>
            </a:endParaRPr>
          </a:p>
        </p:txBody>
      </p:sp>
      <p:sp>
        <p:nvSpPr>
          <p:cNvPr id="70" name="object 6">
            <a:extLst>
              <a:ext uri="{FF2B5EF4-FFF2-40B4-BE49-F238E27FC236}">
                <a16:creationId xmlns:a16="http://schemas.microsoft.com/office/drawing/2014/main" id="{A344FD46-4A63-4DB0-35F9-B0B8BA27D23F}"/>
              </a:ext>
            </a:extLst>
          </p:cNvPr>
          <p:cNvSpPr txBox="1"/>
          <p:nvPr/>
        </p:nvSpPr>
        <p:spPr>
          <a:xfrm>
            <a:off x="9819200" y="6416573"/>
            <a:ext cx="5302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Report</a:t>
            </a:r>
            <a:endParaRPr sz="1400">
              <a:latin typeface="Source Sans Pro"/>
              <a:cs typeface="Source Sans Pro"/>
            </a:endParaRPr>
          </a:p>
        </p:txBody>
      </p:sp>
      <p:sp>
        <p:nvSpPr>
          <p:cNvPr id="72" name="object 7">
            <a:extLst>
              <a:ext uri="{FF2B5EF4-FFF2-40B4-BE49-F238E27FC236}">
                <a16:creationId xmlns:a16="http://schemas.microsoft.com/office/drawing/2014/main" id="{599E64B6-1C4F-C46E-80B4-838A4132AA71}"/>
              </a:ext>
            </a:extLst>
          </p:cNvPr>
          <p:cNvSpPr txBox="1"/>
          <p:nvPr/>
        </p:nvSpPr>
        <p:spPr>
          <a:xfrm>
            <a:off x="12170971" y="6416573"/>
            <a:ext cx="11690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Report</a:t>
            </a:r>
            <a:r>
              <a:rPr sz="1400" spc="-15" dirty="0">
                <a:latin typeface="Source Sans Pro"/>
                <a:cs typeface="Source Sans Pro"/>
              </a:rPr>
              <a:t> </a:t>
            </a:r>
            <a:r>
              <a:rPr sz="1400" spc="-10" dirty="0">
                <a:latin typeface="Source Sans Pro"/>
                <a:cs typeface="Source Sans Pro"/>
              </a:rPr>
              <a:t>Settings</a:t>
            </a:r>
            <a:endParaRPr sz="1400">
              <a:latin typeface="Source Sans Pro"/>
              <a:cs typeface="Source Sans Pro"/>
            </a:endParaRPr>
          </a:p>
        </p:txBody>
      </p:sp>
      <p:sp>
        <p:nvSpPr>
          <p:cNvPr id="75" name="object 8">
            <a:extLst>
              <a:ext uri="{FF2B5EF4-FFF2-40B4-BE49-F238E27FC236}">
                <a16:creationId xmlns:a16="http://schemas.microsoft.com/office/drawing/2014/main" id="{FB27F228-1651-CD77-E88E-E449AB553712}"/>
              </a:ext>
            </a:extLst>
          </p:cNvPr>
          <p:cNvSpPr txBox="1"/>
          <p:nvPr/>
        </p:nvSpPr>
        <p:spPr>
          <a:xfrm>
            <a:off x="15099664" y="6416573"/>
            <a:ext cx="101726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Reproductive</a:t>
            </a:r>
            <a:endParaRPr sz="1400" dirty="0">
              <a:latin typeface="Source Sans Pro"/>
              <a:cs typeface="Source Sans Pro"/>
            </a:endParaRPr>
          </a:p>
        </p:txBody>
      </p:sp>
      <p:sp>
        <p:nvSpPr>
          <p:cNvPr id="76" name="object 4">
            <a:extLst>
              <a:ext uri="{FF2B5EF4-FFF2-40B4-BE49-F238E27FC236}">
                <a16:creationId xmlns:a16="http://schemas.microsoft.com/office/drawing/2014/main" id="{8351C2F0-69A1-D35B-E424-877DD03A1465}"/>
              </a:ext>
            </a:extLst>
          </p:cNvPr>
          <p:cNvSpPr txBox="1"/>
          <p:nvPr/>
        </p:nvSpPr>
        <p:spPr>
          <a:xfrm>
            <a:off x="1191068" y="6416573"/>
            <a:ext cx="1118870"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Replace Label</a:t>
            </a:r>
            <a:endParaRPr sz="1400" dirty="0">
              <a:latin typeface="Source Sans Pro"/>
              <a:cs typeface="Source Sans Pro"/>
            </a:endParaRPr>
          </a:p>
        </p:txBody>
      </p:sp>
    </p:spTree>
    <p:extLst>
      <p:ext uri="{BB962C8B-B14F-4D97-AF65-F5344CB8AC3E}">
        <p14:creationId xmlns:p14="http://schemas.microsoft.com/office/powerpoint/2010/main" val="39503525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360ECD1D-83FD-1C88-0AC2-8A9BE46878A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C3D6923-0144-91AA-372B-A40F5BC3ACEF}"/>
              </a:ext>
            </a:extLst>
          </p:cNvPr>
          <p:cNvSpPr>
            <a:spLocks noGrp="1"/>
          </p:cNvSpPr>
          <p:nvPr>
            <p:ph type="sldNum" sz="quarter" idx="12"/>
          </p:nvPr>
        </p:nvSpPr>
        <p:spPr/>
        <p:txBody>
          <a:bodyPr/>
          <a:lstStyle/>
          <a:p>
            <a:fld id="{339C9110-F427-4586-9638-A5638F41FBCD}" type="slidenum">
              <a:rPr lang="en-US" smtClean="0"/>
              <a:pPr/>
              <a:t>49</a:t>
            </a:fld>
            <a:endParaRPr lang="en-US"/>
          </a:p>
        </p:txBody>
      </p:sp>
      <p:pic>
        <p:nvPicPr>
          <p:cNvPr id="44" name="Picture Placeholder 43">
            <a:extLst>
              <a:ext uri="{FF2B5EF4-FFF2-40B4-BE49-F238E27FC236}">
                <a16:creationId xmlns:a16="http://schemas.microsoft.com/office/drawing/2014/main" id="{C89B6852-6199-227B-182B-25DD23D8CFBA}"/>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48" name="Picture Placeholder 47">
            <a:extLst>
              <a:ext uri="{FF2B5EF4-FFF2-40B4-BE49-F238E27FC236}">
                <a16:creationId xmlns:a16="http://schemas.microsoft.com/office/drawing/2014/main" id="{0CEA14A7-8052-86BF-01E5-01303CEB72E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51" name="Picture Placeholder 50">
            <a:extLst>
              <a:ext uri="{FF2B5EF4-FFF2-40B4-BE49-F238E27FC236}">
                <a16:creationId xmlns:a16="http://schemas.microsoft.com/office/drawing/2014/main" id="{922BA9FA-8AE7-1C51-BC00-1726E755838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53" name="Picture Placeholder 52">
            <a:extLst>
              <a:ext uri="{FF2B5EF4-FFF2-40B4-BE49-F238E27FC236}">
                <a16:creationId xmlns:a16="http://schemas.microsoft.com/office/drawing/2014/main" id="{F09ADC8E-6D17-F2CA-A2B5-417D5CE8362A}"/>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57" name="Picture Placeholder 56">
            <a:extLst>
              <a:ext uri="{FF2B5EF4-FFF2-40B4-BE49-F238E27FC236}">
                <a16:creationId xmlns:a16="http://schemas.microsoft.com/office/drawing/2014/main" id="{0C19D85A-91E6-2843-69D4-7DFEA79C13F9}"/>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65" name="Picture Placeholder 64">
            <a:extLst>
              <a:ext uri="{FF2B5EF4-FFF2-40B4-BE49-F238E27FC236}">
                <a16:creationId xmlns:a16="http://schemas.microsoft.com/office/drawing/2014/main" id="{68C05BA5-58E6-82D9-9DC4-7514A805A35F}"/>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p:pic>
      <p:pic>
        <p:nvPicPr>
          <p:cNvPr id="69" name="Picture Placeholder 68">
            <a:extLst>
              <a:ext uri="{FF2B5EF4-FFF2-40B4-BE49-F238E27FC236}">
                <a16:creationId xmlns:a16="http://schemas.microsoft.com/office/drawing/2014/main" id="{7B293B02-6B02-9000-C620-FF1F647FA002}"/>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p:blipFill>
        <p:spPr/>
      </p:pic>
      <p:pic>
        <p:nvPicPr>
          <p:cNvPr id="73" name="Picture Placeholder 72">
            <a:extLst>
              <a:ext uri="{FF2B5EF4-FFF2-40B4-BE49-F238E27FC236}">
                <a16:creationId xmlns:a16="http://schemas.microsoft.com/office/drawing/2014/main" id="{38A00777-AA81-EA29-B94A-A8EDE3322DB8}"/>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76" name="Picture Placeholder 75">
            <a:extLst>
              <a:ext uri="{FF2B5EF4-FFF2-40B4-BE49-F238E27FC236}">
                <a16:creationId xmlns:a16="http://schemas.microsoft.com/office/drawing/2014/main" id="{204BB7CC-8F72-DECC-53DC-B1DFEB244D93}"/>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p:pic>
      <p:pic>
        <p:nvPicPr>
          <p:cNvPr id="78" name="Picture Placeholder 77">
            <a:extLst>
              <a:ext uri="{FF2B5EF4-FFF2-40B4-BE49-F238E27FC236}">
                <a16:creationId xmlns:a16="http://schemas.microsoft.com/office/drawing/2014/main" id="{BE464378-52BA-9F85-BE0B-6BCEFF9247B1}"/>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80" name="Picture Placeholder 79">
            <a:extLst>
              <a:ext uri="{FF2B5EF4-FFF2-40B4-BE49-F238E27FC236}">
                <a16:creationId xmlns:a16="http://schemas.microsoft.com/office/drawing/2014/main" id="{D3C88C49-6CD8-A594-C767-1C7C96AB72C7}"/>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p:blipFill>
        <p:spPr/>
      </p:pic>
      <p:pic>
        <p:nvPicPr>
          <p:cNvPr id="14" name="Picture Placeholder 13">
            <a:extLst>
              <a:ext uri="{FF2B5EF4-FFF2-40B4-BE49-F238E27FC236}">
                <a16:creationId xmlns:a16="http://schemas.microsoft.com/office/drawing/2014/main" id="{D1911A4F-8381-8FA9-3233-BF6E25C2D1A7}"/>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p:pic>
      <p:pic>
        <p:nvPicPr>
          <p:cNvPr id="13" name="Picture Placeholder 12">
            <a:extLst>
              <a:ext uri="{FF2B5EF4-FFF2-40B4-BE49-F238E27FC236}">
                <a16:creationId xmlns:a16="http://schemas.microsoft.com/office/drawing/2014/main" id="{87263102-5CBE-AA6B-69D8-5E2D3B8A5729}"/>
              </a:ext>
            </a:extLst>
          </p:cNvPr>
          <p:cNvPicPr>
            <a:picLocks noGrp="1" noChangeAspect="1"/>
          </p:cNvPicPr>
          <p:nvPr>
            <p:ph type="pic" sz="quarter" idx="29"/>
          </p:nvPr>
        </p:nvPicPr>
        <p:blipFill>
          <a:blip>
            <a:extLst>
              <a:ext uri="{96DAC541-7B7A-43D3-8B79-37D633B846F1}">
                <asvg:svgBlip xmlns:asvg="http://schemas.microsoft.com/office/drawing/2016/SVG/main" r:embed="rId14"/>
              </a:ext>
            </a:extLst>
          </a:blip>
          <a:srcRect t="84" b="84"/>
          <a:stretch/>
        </p:blipFill>
        <p:spPr/>
      </p:pic>
      <p:pic>
        <p:nvPicPr>
          <p:cNvPr id="31" name="Picture Placeholder 30">
            <a:extLst>
              <a:ext uri="{FF2B5EF4-FFF2-40B4-BE49-F238E27FC236}">
                <a16:creationId xmlns:a16="http://schemas.microsoft.com/office/drawing/2014/main" id="{AF3CE2E8-D1B0-C98C-978A-4A41B8D0ED80}"/>
              </a:ext>
            </a:extLst>
          </p:cNvPr>
          <p:cNvPicPr>
            <a:picLocks noGrp="1" noChangeAspect="1"/>
          </p:cNvPicPr>
          <p:nvPr>
            <p:ph type="pic" sz="quarter" idx="30"/>
          </p:nvPr>
        </p:nvPicPr>
        <p:blipFill>
          <a:blip>
            <a:extLst>
              <a:ext uri="{96DAC541-7B7A-43D3-8B79-37D633B846F1}">
                <asvg:svgBlip xmlns:asvg="http://schemas.microsoft.com/office/drawing/2016/SVG/main" r:embed="rId15"/>
              </a:ext>
            </a:extLst>
          </a:blip>
          <a:srcRect t="84" b="84"/>
          <a:stretch>
            <a:fillRect/>
          </a:stretch>
        </p:blipFill>
        <p:spPr/>
      </p:pic>
      <p:pic>
        <p:nvPicPr>
          <p:cNvPr id="46" name="Picture Placeholder 45">
            <a:extLst>
              <a:ext uri="{FF2B5EF4-FFF2-40B4-BE49-F238E27FC236}">
                <a16:creationId xmlns:a16="http://schemas.microsoft.com/office/drawing/2014/main" id="{D1F7DB58-549E-F5C4-FBD7-5741C8DA3A12}"/>
              </a:ext>
            </a:extLst>
          </p:cNvPr>
          <p:cNvPicPr>
            <a:picLocks noGrp="1" noChangeAspect="1"/>
          </p:cNvPicPr>
          <p:nvPr>
            <p:ph type="pic" sz="quarter" idx="31"/>
          </p:nvPr>
        </p:nvPicPr>
        <p:blipFill>
          <a:blip>
            <a:extLst>
              <a:ext uri="{96DAC541-7B7A-43D3-8B79-37D633B846F1}">
                <asvg:svgBlip xmlns:asvg="http://schemas.microsoft.com/office/drawing/2016/SVG/main" r:embed="rId16"/>
              </a:ext>
            </a:extLst>
          </a:blip>
          <a:srcRect/>
          <a:stretch/>
        </p:blipFill>
        <p:spPr/>
      </p:pic>
      <p:pic>
        <p:nvPicPr>
          <p:cNvPr id="10" name="Picture Placeholder 9">
            <a:extLst>
              <a:ext uri="{FF2B5EF4-FFF2-40B4-BE49-F238E27FC236}">
                <a16:creationId xmlns:a16="http://schemas.microsoft.com/office/drawing/2014/main" id="{A77D9BC7-4628-EAD3-B81E-652C564D568A}"/>
              </a:ext>
            </a:extLst>
          </p:cNvPr>
          <p:cNvPicPr>
            <a:picLocks noGrp="1" noChangeAspect="1"/>
          </p:cNvPicPr>
          <p:nvPr>
            <p:ph type="pic" sz="quarter" idx="33"/>
          </p:nvPr>
        </p:nvPicPr>
        <p:blipFill>
          <a:blip>
            <a:extLst>
              <a:ext uri="{96DAC541-7B7A-43D3-8B79-37D633B846F1}">
                <asvg:svgBlip xmlns:asvg="http://schemas.microsoft.com/office/drawing/2016/SVG/main" r:embed="rId17"/>
              </a:ext>
            </a:extLst>
          </a:blip>
          <a:srcRect t="84" b="84"/>
          <a:stretch/>
        </p:blipFill>
        <p:spPr/>
      </p:pic>
      <p:sp>
        <p:nvSpPr>
          <p:cNvPr id="3" name="Picture Placeholder 60">
            <a:extLst>
              <a:ext uri="{FF2B5EF4-FFF2-40B4-BE49-F238E27FC236}">
                <a16:creationId xmlns:a16="http://schemas.microsoft.com/office/drawing/2014/main" id="{3B47D5A7-CB86-FF19-8A20-BBA2EE8E996F}"/>
              </a:ext>
            </a:extLst>
          </p:cNvPr>
          <p:cNvSpPr/>
          <p:nvPr/>
        </p:nvSpPr>
        <p:spPr>
          <a:xfrm>
            <a:off x="15114849" y="1703367"/>
            <a:ext cx="1452447" cy="943314"/>
          </a:xfrm>
          <a:custGeom>
            <a:avLst/>
            <a:gdLst>
              <a:gd name="connsiteX0" fmla="*/ 1452448 w 1452447"/>
              <a:gd name="connsiteY0" fmla="*/ 29473 h 943314"/>
              <a:gd name="connsiteX1" fmla="*/ 1452448 w 1452447"/>
              <a:gd name="connsiteY1" fmla="*/ 648412 h 943314"/>
              <a:gd name="connsiteX2" fmla="*/ 1423402 w 1452447"/>
              <a:gd name="connsiteY2" fmla="*/ 677885 h 943314"/>
              <a:gd name="connsiteX3" fmla="*/ 99214 w 1452447"/>
              <a:gd name="connsiteY3" fmla="*/ 677885 h 943314"/>
              <a:gd name="connsiteX4" fmla="*/ 311247 w 1452447"/>
              <a:gd name="connsiteY4" fmla="*/ 892745 h 943314"/>
              <a:gd name="connsiteX5" fmla="*/ 311415 w 1452447"/>
              <a:gd name="connsiteY5" fmla="*/ 934426 h 943314"/>
              <a:gd name="connsiteX6" fmla="*/ 311247 w 1452447"/>
              <a:gd name="connsiteY6" fmla="*/ 934597 h 943314"/>
              <a:gd name="connsiteX7" fmla="*/ 270170 w 1452447"/>
              <a:gd name="connsiteY7" fmla="*/ 934768 h 943314"/>
              <a:gd name="connsiteX8" fmla="*/ 270002 w 1452447"/>
              <a:gd name="connsiteY8" fmla="*/ 934597 h 943314"/>
              <a:gd name="connsiteX9" fmla="*/ 8592 w 1452447"/>
              <a:gd name="connsiteY9" fmla="*/ 669338 h 943314"/>
              <a:gd name="connsiteX10" fmla="*/ 8423 w 1452447"/>
              <a:gd name="connsiteY10" fmla="*/ 627656 h 943314"/>
              <a:gd name="connsiteX11" fmla="*/ 8592 w 1452447"/>
              <a:gd name="connsiteY11" fmla="*/ 627486 h 943314"/>
              <a:gd name="connsiteX12" fmla="*/ 270002 w 1452447"/>
              <a:gd name="connsiteY12" fmla="*/ 362226 h 943314"/>
              <a:gd name="connsiteX13" fmla="*/ 311247 w 1452447"/>
              <a:gd name="connsiteY13" fmla="*/ 362226 h 943314"/>
              <a:gd name="connsiteX14" fmla="*/ 311247 w 1452447"/>
              <a:gd name="connsiteY14" fmla="*/ 404078 h 943314"/>
              <a:gd name="connsiteX15" fmla="*/ 99214 w 1452447"/>
              <a:gd name="connsiteY15" fmla="*/ 618938 h 943314"/>
              <a:gd name="connsiteX16" fmla="*/ 1394357 w 1452447"/>
              <a:gd name="connsiteY16" fmla="*/ 618938 h 943314"/>
              <a:gd name="connsiteX17" fmla="*/ 1394357 w 1452447"/>
              <a:gd name="connsiteY17" fmla="*/ 58947 h 943314"/>
              <a:gd name="connsiteX18" fmla="*/ 755354 w 1452447"/>
              <a:gd name="connsiteY18" fmla="*/ 58947 h 943314"/>
              <a:gd name="connsiteX19" fmla="*/ 726308 w 1452447"/>
              <a:gd name="connsiteY19" fmla="*/ 29473 h 943314"/>
              <a:gd name="connsiteX20" fmla="*/ 755354 w 1452447"/>
              <a:gd name="connsiteY20" fmla="*/ 0 h 943314"/>
              <a:gd name="connsiteX21" fmla="*/ 1423402 w 1452447"/>
              <a:gd name="connsiteY21" fmla="*/ 0 h 943314"/>
              <a:gd name="connsiteX22" fmla="*/ 1452448 w 1452447"/>
              <a:gd name="connsiteY22" fmla="*/ 29473 h 94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52447" h="943314">
                <a:moveTo>
                  <a:pt x="1452448" y="29473"/>
                </a:moveTo>
                <a:lnTo>
                  <a:pt x="1452448" y="648412"/>
                </a:lnTo>
                <a:cubicBezTo>
                  <a:pt x="1452448" y="664690"/>
                  <a:pt x="1439444" y="677885"/>
                  <a:pt x="1423402" y="677885"/>
                </a:cubicBezTo>
                <a:lnTo>
                  <a:pt x="99214" y="677885"/>
                </a:lnTo>
                <a:lnTo>
                  <a:pt x="311247" y="892745"/>
                </a:lnTo>
                <a:cubicBezTo>
                  <a:pt x="322635" y="904207"/>
                  <a:pt x="322711" y="922869"/>
                  <a:pt x="311415" y="934426"/>
                </a:cubicBezTo>
                <a:cubicBezTo>
                  <a:pt x="311360" y="934482"/>
                  <a:pt x="311302" y="934541"/>
                  <a:pt x="311247" y="934597"/>
                </a:cubicBezTo>
                <a:cubicBezTo>
                  <a:pt x="299951" y="946153"/>
                  <a:pt x="281560" y="946230"/>
                  <a:pt x="270170" y="934768"/>
                </a:cubicBezTo>
                <a:cubicBezTo>
                  <a:pt x="270114" y="934712"/>
                  <a:pt x="270058" y="934653"/>
                  <a:pt x="270002" y="934597"/>
                </a:cubicBezTo>
                <a:lnTo>
                  <a:pt x="8592" y="669338"/>
                </a:lnTo>
                <a:cubicBezTo>
                  <a:pt x="-2798" y="657875"/>
                  <a:pt x="-2873" y="639213"/>
                  <a:pt x="8423" y="627656"/>
                </a:cubicBezTo>
                <a:cubicBezTo>
                  <a:pt x="8479" y="627600"/>
                  <a:pt x="8535" y="627542"/>
                  <a:pt x="8592" y="627486"/>
                </a:cubicBezTo>
                <a:lnTo>
                  <a:pt x="270002" y="362226"/>
                </a:lnTo>
                <a:cubicBezTo>
                  <a:pt x="281391" y="350670"/>
                  <a:pt x="299858" y="350670"/>
                  <a:pt x="311247" y="362226"/>
                </a:cubicBezTo>
                <a:cubicBezTo>
                  <a:pt x="322635" y="373783"/>
                  <a:pt x="322635" y="392522"/>
                  <a:pt x="311247" y="404078"/>
                </a:cubicBezTo>
                <a:lnTo>
                  <a:pt x="99214" y="618938"/>
                </a:lnTo>
                <a:lnTo>
                  <a:pt x="1394357" y="618938"/>
                </a:lnTo>
                <a:lnTo>
                  <a:pt x="1394357" y="58947"/>
                </a:lnTo>
                <a:lnTo>
                  <a:pt x="755354" y="58947"/>
                </a:lnTo>
                <a:cubicBezTo>
                  <a:pt x="739312" y="58947"/>
                  <a:pt x="726308" y="45751"/>
                  <a:pt x="726308" y="29473"/>
                </a:cubicBezTo>
                <a:cubicBezTo>
                  <a:pt x="726308" y="13196"/>
                  <a:pt x="739312" y="0"/>
                  <a:pt x="755354" y="0"/>
                </a:cubicBezTo>
                <a:lnTo>
                  <a:pt x="1423402" y="0"/>
                </a:lnTo>
                <a:cubicBezTo>
                  <a:pt x="1439444" y="0"/>
                  <a:pt x="1452448" y="13196"/>
                  <a:pt x="1452448" y="29473"/>
                </a:cubicBezTo>
                <a:close/>
              </a:path>
            </a:pathLst>
          </a:custGeom>
          <a:solidFill>
            <a:srgbClr val="000000"/>
          </a:solidFill>
          <a:ln w="18860" cap="flat">
            <a:noFill/>
            <a:prstDash val="solid"/>
            <a:miter/>
          </a:ln>
        </p:spPr>
        <p:txBody>
          <a:bodyPr rtlCol="0" anchor="ctr"/>
          <a:lstStyle/>
          <a:p>
            <a:endParaRPr lang="en-US"/>
          </a:p>
        </p:txBody>
      </p:sp>
      <p:sp>
        <p:nvSpPr>
          <p:cNvPr id="7" name="object 9">
            <a:extLst>
              <a:ext uri="{FF2B5EF4-FFF2-40B4-BE49-F238E27FC236}">
                <a16:creationId xmlns:a16="http://schemas.microsoft.com/office/drawing/2014/main" id="{D4D2A0DC-103B-83A6-890C-D78FE40EB609}"/>
              </a:ext>
            </a:extLst>
          </p:cNvPr>
          <p:cNvSpPr txBox="1"/>
          <p:nvPr/>
        </p:nvSpPr>
        <p:spPr>
          <a:xfrm>
            <a:off x="1565174" y="1006428"/>
            <a:ext cx="432434"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Reset</a:t>
            </a:r>
            <a:endParaRPr sz="1400">
              <a:latin typeface="Source Sans Pro"/>
              <a:cs typeface="Source Sans Pro"/>
            </a:endParaRPr>
          </a:p>
        </p:txBody>
      </p:sp>
      <p:sp>
        <p:nvSpPr>
          <p:cNvPr id="8" name="object 10">
            <a:extLst>
              <a:ext uri="{FF2B5EF4-FFF2-40B4-BE49-F238E27FC236}">
                <a16:creationId xmlns:a16="http://schemas.microsoft.com/office/drawing/2014/main" id="{CDC7914E-F28B-DE52-8C5F-785EA6738D77}"/>
              </a:ext>
            </a:extLst>
          </p:cNvPr>
          <p:cNvSpPr txBox="1"/>
          <p:nvPr/>
        </p:nvSpPr>
        <p:spPr>
          <a:xfrm>
            <a:off x="4295648" y="1006428"/>
            <a:ext cx="49339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Resize</a:t>
            </a:r>
            <a:endParaRPr sz="1400">
              <a:latin typeface="Source Sans Pro"/>
              <a:cs typeface="Source Sans Pro"/>
            </a:endParaRPr>
          </a:p>
        </p:txBody>
      </p:sp>
      <p:sp>
        <p:nvSpPr>
          <p:cNvPr id="9" name="object 11">
            <a:extLst>
              <a:ext uri="{FF2B5EF4-FFF2-40B4-BE49-F238E27FC236}">
                <a16:creationId xmlns:a16="http://schemas.microsoft.com/office/drawing/2014/main" id="{DD712DCB-06EA-A7EB-CB4A-792415379E53}"/>
              </a:ext>
            </a:extLst>
          </p:cNvPr>
          <p:cNvSpPr txBox="1"/>
          <p:nvPr/>
        </p:nvSpPr>
        <p:spPr>
          <a:xfrm>
            <a:off x="6649720" y="1006428"/>
            <a:ext cx="13055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Resize</a:t>
            </a:r>
            <a:r>
              <a:rPr sz="1400" spc="-30" dirty="0">
                <a:latin typeface="Source Sans Pro"/>
                <a:cs typeface="Source Sans Pro"/>
              </a:rPr>
              <a:t> </a:t>
            </a:r>
            <a:r>
              <a:rPr sz="1400" spc="-10" dirty="0">
                <a:latin typeface="Source Sans Pro"/>
                <a:cs typeface="Source Sans Pro"/>
              </a:rPr>
              <a:t>Horizontal</a:t>
            </a:r>
            <a:endParaRPr sz="1400">
              <a:latin typeface="Source Sans Pro"/>
              <a:cs typeface="Source Sans Pro"/>
            </a:endParaRPr>
          </a:p>
        </p:txBody>
      </p:sp>
      <p:sp>
        <p:nvSpPr>
          <p:cNvPr id="16" name="object 12">
            <a:extLst>
              <a:ext uri="{FF2B5EF4-FFF2-40B4-BE49-F238E27FC236}">
                <a16:creationId xmlns:a16="http://schemas.microsoft.com/office/drawing/2014/main" id="{1ABF1F9C-356A-E9F3-BA1F-0BE634CBE64F}"/>
              </a:ext>
            </a:extLst>
          </p:cNvPr>
          <p:cNvSpPr txBox="1"/>
          <p:nvPr/>
        </p:nvSpPr>
        <p:spPr>
          <a:xfrm>
            <a:off x="9519590" y="1006428"/>
            <a:ext cx="10858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Resize</a:t>
            </a:r>
            <a:r>
              <a:rPr sz="1400" spc="-30" dirty="0">
                <a:latin typeface="Source Sans Pro"/>
                <a:cs typeface="Source Sans Pro"/>
              </a:rPr>
              <a:t> </a:t>
            </a:r>
            <a:r>
              <a:rPr sz="1400" spc="-10" dirty="0">
                <a:latin typeface="Source Sans Pro"/>
                <a:cs typeface="Source Sans Pro"/>
              </a:rPr>
              <a:t>Vertical</a:t>
            </a:r>
            <a:endParaRPr sz="1400">
              <a:latin typeface="Source Sans Pro"/>
              <a:cs typeface="Source Sans Pro"/>
            </a:endParaRPr>
          </a:p>
        </p:txBody>
      </p:sp>
      <p:sp>
        <p:nvSpPr>
          <p:cNvPr id="17" name="object 13">
            <a:extLst>
              <a:ext uri="{FF2B5EF4-FFF2-40B4-BE49-F238E27FC236}">
                <a16:creationId xmlns:a16="http://schemas.microsoft.com/office/drawing/2014/main" id="{5C7FBEE4-6E86-AA9B-62C7-2EDC5EAB8ED7}"/>
              </a:ext>
            </a:extLst>
          </p:cNvPr>
          <p:cNvSpPr txBox="1"/>
          <p:nvPr/>
        </p:nvSpPr>
        <p:spPr>
          <a:xfrm>
            <a:off x="12383771" y="1006428"/>
            <a:ext cx="8782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Respiratory</a:t>
            </a:r>
            <a:endParaRPr sz="1400">
              <a:latin typeface="Source Sans Pro"/>
              <a:cs typeface="Source Sans Pro"/>
            </a:endParaRPr>
          </a:p>
        </p:txBody>
      </p:sp>
      <p:sp>
        <p:nvSpPr>
          <p:cNvPr id="18" name="object 14">
            <a:extLst>
              <a:ext uri="{FF2B5EF4-FFF2-40B4-BE49-F238E27FC236}">
                <a16:creationId xmlns:a16="http://schemas.microsoft.com/office/drawing/2014/main" id="{D0781FB8-4BD7-AE93-313C-402AC35D9C39}"/>
              </a:ext>
            </a:extLst>
          </p:cNvPr>
          <p:cNvSpPr txBox="1"/>
          <p:nvPr/>
        </p:nvSpPr>
        <p:spPr>
          <a:xfrm>
            <a:off x="15344775" y="1011752"/>
            <a:ext cx="52705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Return</a:t>
            </a:r>
            <a:endParaRPr sz="1400" dirty="0">
              <a:latin typeface="Source Sans Pro"/>
              <a:cs typeface="Source Sans Pro"/>
            </a:endParaRPr>
          </a:p>
        </p:txBody>
      </p:sp>
      <p:sp>
        <p:nvSpPr>
          <p:cNvPr id="22" name="object 15">
            <a:extLst>
              <a:ext uri="{FF2B5EF4-FFF2-40B4-BE49-F238E27FC236}">
                <a16:creationId xmlns:a16="http://schemas.microsoft.com/office/drawing/2014/main" id="{A1AB932B-FE6B-2A4B-4242-1E35D7169391}"/>
              </a:ext>
            </a:extLst>
          </p:cNvPr>
          <p:cNvSpPr txBox="1"/>
          <p:nvPr/>
        </p:nvSpPr>
        <p:spPr>
          <a:xfrm>
            <a:off x="1450438" y="3704161"/>
            <a:ext cx="58166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Rewind</a:t>
            </a:r>
            <a:endParaRPr sz="1400" dirty="0">
              <a:latin typeface="Source Sans Pro"/>
              <a:cs typeface="Source Sans Pro"/>
            </a:endParaRPr>
          </a:p>
        </p:txBody>
      </p:sp>
      <p:sp>
        <p:nvSpPr>
          <p:cNvPr id="26" name="object 16">
            <a:extLst>
              <a:ext uri="{FF2B5EF4-FFF2-40B4-BE49-F238E27FC236}">
                <a16:creationId xmlns:a16="http://schemas.microsoft.com/office/drawing/2014/main" id="{1E47E1F6-FD7F-5772-70F6-B4E5716F350A}"/>
              </a:ext>
            </a:extLst>
          </p:cNvPr>
          <p:cNvSpPr txBox="1"/>
          <p:nvPr/>
        </p:nvSpPr>
        <p:spPr>
          <a:xfrm>
            <a:off x="6409440" y="3704161"/>
            <a:ext cx="175641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Rotate</a:t>
            </a:r>
            <a:r>
              <a:rPr sz="1400" spc="-20" dirty="0">
                <a:latin typeface="Source Sans Pro"/>
                <a:cs typeface="Source Sans Pro"/>
              </a:rPr>
              <a:t> </a:t>
            </a:r>
            <a:r>
              <a:rPr sz="1400" dirty="0">
                <a:latin typeface="Source Sans Pro"/>
                <a:cs typeface="Source Sans Pro"/>
              </a:rPr>
              <a:t>90</a:t>
            </a:r>
            <a:r>
              <a:rPr sz="1400" spc="-20" dirty="0">
                <a:latin typeface="Source Sans Pro"/>
                <a:cs typeface="Source Sans Pro"/>
              </a:rPr>
              <a:t> </a:t>
            </a:r>
            <a:r>
              <a:rPr sz="1400" dirty="0">
                <a:latin typeface="Source Sans Pro"/>
                <a:cs typeface="Source Sans Pro"/>
              </a:rPr>
              <a:t>Degrees</a:t>
            </a:r>
            <a:r>
              <a:rPr sz="1400" spc="-20" dirty="0">
                <a:latin typeface="Source Sans Pro"/>
                <a:cs typeface="Source Sans Pro"/>
              </a:rPr>
              <a:t> </a:t>
            </a:r>
            <a:r>
              <a:rPr sz="1400" dirty="0">
                <a:latin typeface="Source Sans Pro"/>
                <a:cs typeface="Source Sans Pro"/>
              </a:rPr>
              <a:t>-</a:t>
            </a:r>
            <a:r>
              <a:rPr sz="1400" spc="-20" dirty="0">
                <a:latin typeface="Source Sans Pro"/>
                <a:cs typeface="Source Sans Pro"/>
              </a:rPr>
              <a:t> Left</a:t>
            </a:r>
            <a:endParaRPr sz="1400" dirty="0">
              <a:latin typeface="Source Sans Pro"/>
              <a:cs typeface="Source Sans Pro"/>
            </a:endParaRPr>
          </a:p>
        </p:txBody>
      </p:sp>
      <p:sp>
        <p:nvSpPr>
          <p:cNvPr id="30" name="object 17">
            <a:extLst>
              <a:ext uri="{FF2B5EF4-FFF2-40B4-BE49-F238E27FC236}">
                <a16:creationId xmlns:a16="http://schemas.microsoft.com/office/drawing/2014/main" id="{291D9CD5-2B61-5428-C8C4-C14CFA30CF30}"/>
              </a:ext>
            </a:extLst>
          </p:cNvPr>
          <p:cNvSpPr txBox="1"/>
          <p:nvPr/>
        </p:nvSpPr>
        <p:spPr>
          <a:xfrm>
            <a:off x="9112890" y="3704161"/>
            <a:ext cx="186943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Rotate</a:t>
            </a:r>
            <a:r>
              <a:rPr sz="1400" spc="-30" dirty="0">
                <a:latin typeface="Source Sans Pro"/>
                <a:cs typeface="Source Sans Pro"/>
              </a:rPr>
              <a:t> </a:t>
            </a:r>
            <a:r>
              <a:rPr sz="1400" dirty="0">
                <a:latin typeface="Source Sans Pro"/>
                <a:cs typeface="Source Sans Pro"/>
              </a:rPr>
              <a:t>90</a:t>
            </a:r>
            <a:r>
              <a:rPr sz="1400" spc="-20" dirty="0">
                <a:latin typeface="Source Sans Pro"/>
                <a:cs typeface="Source Sans Pro"/>
              </a:rPr>
              <a:t> </a:t>
            </a:r>
            <a:r>
              <a:rPr sz="1400" dirty="0">
                <a:latin typeface="Source Sans Pro"/>
                <a:cs typeface="Source Sans Pro"/>
              </a:rPr>
              <a:t>Degrees</a:t>
            </a:r>
            <a:r>
              <a:rPr sz="1400" spc="-20" dirty="0">
                <a:latin typeface="Source Sans Pro"/>
                <a:cs typeface="Source Sans Pro"/>
              </a:rPr>
              <a:t> </a:t>
            </a:r>
            <a:r>
              <a:rPr sz="1400" dirty="0">
                <a:latin typeface="Source Sans Pro"/>
                <a:cs typeface="Source Sans Pro"/>
              </a:rPr>
              <a:t>-</a:t>
            </a:r>
            <a:r>
              <a:rPr sz="1400" spc="-20" dirty="0">
                <a:latin typeface="Source Sans Pro"/>
                <a:cs typeface="Source Sans Pro"/>
              </a:rPr>
              <a:t> </a:t>
            </a:r>
            <a:r>
              <a:rPr sz="1400" spc="-10" dirty="0">
                <a:latin typeface="Source Sans Pro"/>
                <a:cs typeface="Source Sans Pro"/>
              </a:rPr>
              <a:t>Right</a:t>
            </a:r>
            <a:endParaRPr sz="1400">
              <a:latin typeface="Source Sans Pro"/>
              <a:cs typeface="Source Sans Pro"/>
            </a:endParaRPr>
          </a:p>
        </p:txBody>
      </p:sp>
      <p:sp>
        <p:nvSpPr>
          <p:cNvPr id="34" name="object 18">
            <a:extLst>
              <a:ext uri="{FF2B5EF4-FFF2-40B4-BE49-F238E27FC236}">
                <a16:creationId xmlns:a16="http://schemas.microsoft.com/office/drawing/2014/main" id="{8B0E9CE5-7C44-81ED-7E1F-7386F2B6A8B0}"/>
              </a:ext>
            </a:extLst>
          </p:cNvPr>
          <p:cNvSpPr txBox="1"/>
          <p:nvPr/>
        </p:nvSpPr>
        <p:spPr>
          <a:xfrm>
            <a:off x="12651821" y="3704161"/>
            <a:ext cx="309245"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RSS</a:t>
            </a:r>
            <a:endParaRPr sz="1400" dirty="0">
              <a:latin typeface="Source Sans Pro"/>
              <a:cs typeface="Source Sans Pro"/>
            </a:endParaRPr>
          </a:p>
        </p:txBody>
      </p:sp>
      <p:sp>
        <p:nvSpPr>
          <p:cNvPr id="38" name="object 19">
            <a:extLst>
              <a:ext uri="{FF2B5EF4-FFF2-40B4-BE49-F238E27FC236}">
                <a16:creationId xmlns:a16="http://schemas.microsoft.com/office/drawing/2014/main" id="{339E4BFD-2520-DE09-6D2B-A3F0E7E3B1FC}"/>
              </a:ext>
            </a:extLst>
          </p:cNvPr>
          <p:cNvSpPr txBox="1"/>
          <p:nvPr/>
        </p:nvSpPr>
        <p:spPr>
          <a:xfrm>
            <a:off x="15358470" y="3704161"/>
            <a:ext cx="4191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Ruler</a:t>
            </a:r>
            <a:endParaRPr sz="1400" dirty="0">
              <a:latin typeface="Source Sans Pro"/>
              <a:cs typeface="Source Sans Pro"/>
            </a:endParaRPr>
          </a:p>
        </p:txBody>
      </p:sp>
      <p:sp>
        <p:nvSpPr>
          <p:cNvPr id="40" name="object 18">
            <a:extLst>
              <a:ext uri="{FF2B5EF4-FFF2-40B4-BE49-F238E27FC236}">
                <a16:creationId xmlns:a16="http://schemas.microsoft.com/office/drawing/2014/main" id="{AB5DABB2-1384-7C57-823F-66EB7DCD03A3}"/>
              </a:ext>
            </a:extLst>
          </p:cNvPr>
          <p:cNvSpPr txBox="1"/>
          <p:nvPr/>
        </p:nvSpPr>
        <p:spPr>
          <a:xfrm>
            <a:off x="4349750" y="3704161"/>
            <a:ext cx="419100" cy="228268"/>
          </a:xfrm>
          <a:prstGeom prst="rect">
            <a:avLst/>
          </a:prstGeom>
        </p:spPr>
        <p:txBody>
          <a:bodyPr vert="horz" wrap="square" lIns="0" tIns="12700" rIns="0" bIns="0" rtlCol="0">
            <a:spAutoFit/>
          </a:bodyPr>
          <a:lstStyle/>
          <a:p>
            <a:pPr marL="12700">
              <a:lnSpc>
                <a:spcPct val="100000"/>
              </a:lnSpc>
              <a:spcBef>
                <a:spcPts val="100"/>
              </a:spcBef>
            </a:pPr>
            <a:r>
              <a:rPr lang="en-US" sz="1400" spc="-25" dirty="0">
                <a:latin typeface="Source Sans Pro"/>
                <a:cs typeface="Source Sans Pro"/>
              </a:rPr>
              <a:t>RFID</a:t>
            </a:r>
            <a:endParaRPr sz="1400" dirty="0">
              <a:latin typeface="Source Sans Pro"/>
              <a:cs typeface="Source Sans Pro"/>
            </a:endParaRPr>
          </a:p>
        </p:txBody>
      </p:sp>
      <p:sp>
        <p:nvSpPr>
          <p:cNvPr id="15" name="object 15">
            <a:extLst>
              <a:ext uri="{FF2B5EF4-FFF2-40B4-BE49-F238E27FC236}">
                <a16:creationId xmlns:a16="http://schemas.microsoft.com/office/drawing/2014/main" id="{F74F1A9B-7C8C-9E89-32E1-9F96A003734C}"/>
              </a:ext>
            </a:extLst>
          </p:cNvPr>
          <p:cNvSpPr txBox="1"/>
          <p:nvPr/>
        </p:nvSpPr>
        <p:spPr>
          <a:xfrm>
            <a:off x="1033492" y="6248400"/>
            <a:ext cx="1412815"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Radiation therapy</a:t>
            </a:r>
            <a:endParaRPr sz="1400" dirty="0">
              <a:latin typeface="Source Sans Pro"/>
              <a:cs typeface="Source Sans Pro"/>
            </a:endParaRPr>
          </a:p>
        </p:txBody>
      </p:sp>
      <p:sp>
        <p:nvSpPr>
          <p:cNvPr id="19" name="object 15">
            <a:extLst>
              <a:ext uri="{FF2B5EF4-FFF2-40B4-BE49-F238E27FC236}">
                <a16:creationId xmlns:a16="http://schemas.microsoft.com/office/drawing/2014/main" id="{C369DDE5-F84A-A16D-DC56-8685F9B1D6FB}"/>
              </a:ext>
            </a:extLst>
          </p:cNvPr>
          <p:cNvSpPr txBox="1"/>
          <p:nvPr/>
        </p:nvSpPr>
        <p:spPr>
          <a:xfrm>
            <a:off x="3823584" y="6248400"/>
            <a:ext cx="141281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React</a:t>
            </a:r>
            <a:endParaRPr sz="1400" dirty="0">
              <a:latin typeface="Source Sans Pro"/>
              <a:cs typeface="Source Sans Pro"/>
            </a:endParaRPr>
          </a:p>
        </p:txBody>
      </p:sp>
      <p:sp>
        <p:nvSpPr>
          <p:cNvPr id="12" name="object 16">
            <a:extLst>
              <a:ext uri="{FF2B5EF4-FFF2-40B4-BE49-F238E27FC236}">
                <a16:creationId xmlns:a16="http://schemas.microsoft.com/office/drawing/2014/main" id="{94C6E75E-5C2F-77F0-5CBE-08D5E9FC24CF}"/>
              </a:ext>
            </a:extLst>
          </p:cNvPr>
          <p:cNvSpPr txBox="1"/>
          <p:nvPr/>
        </p:nvSpPr>
        <p:spPr>
          <a:xfrm>
            <a:off x="6409440" y="6238356"/>
            <a:ext cx="1756410" cy="228268"/>
          </a:xfrm>
          <a:prstGeom prst="rect">
            <a:avLst/>
          </a:prstGeom>
        </p:spPr>
        <p:txBody>
          <a:bodyPr vert="horz" wrap="square" lIns="0" tIns="12700" rIns="0" bIns="0" rtlCol="0">
            <a:spAutoFit/>
          </a:bodyPr>
          <a:lstStyle/>
          <a:p>
            <a:pPr marL="12700" algn="ctr">
              <a:lnSpc>
                <a:spcPct val="100000"/>
              </a:lnSpc>
              <a:spcBef>
                <a:spcPts val="100"/>
              </a:spcBef>
            </a:pPr>
            <a:r>
              <a:rPr lang="en-IN" sz="1400" spc="-10" dirty="0">
                <a:latin typeface="Source Sans Pro"/>
                <a:cs typeface="Source Sans Pro"/>
              </a:rPr>
              <a:t>Remove - Red</a:t>
            </a:r>
            <a:endParaRPr lang="en-IN" sz="1400" dirty="0">
              <a:latin typeface="Source Sans Pro"/>
              <a:cs typeface="Source Sans Pro"/>
            </a:endParaRPr>
          </a:p>
        </p:txBody>
      </p:sp>
      <p:sp>
        <p:nvSpPr>
          <p:cNvPr id="23" name="object 17">
            <a:extLst>
              <a:ext uri="{FF2B5EF4-FFF2-40B4-BE49-F238E27FC236}">
                <a16:creationId xmlns:a16="http://schemas.microsoft.com/office/drawing/2014/main" id="{6E7C2C02-AF77-576B-4576-EDCDD9790532}"/>
              </a:ext>
            </a:extLst>
          </p:cNvPr>
          <p:cNvSpPr txBox="1"/>
          <p:nvPr/>
        </p:nvSpPr>
        <p:spPr>
          <a:xfrm>
            <a:off x="9112890" y="6238356"/>
            <a:ext cx="1869439"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Replace</a:t>
            </a:r>
            <a:endParaRPr sz="1400" dirty="0">
              <a:latin typeface="Source Sans Pro"/>
              <a:cs typeface="Source Sans Pro"/>
            </a:endParaRPr>
          </a:p>
        </p:txBody>
      </p:sp>
      <p:sp>
        <p:nvSpPr>
          <p:cNvPr id="25" name="object 19">
            <a:extLst>
              <a:ext uri="{FF2B5EF4-FFF2-40B4-BE49-F238E27FC236}">
                <a16:creationId xmlns:a16="http://schemas.microsoft.com/office/drawing/2014/main" id="{2557273E-E3D8-5B56-7494-0605A99B9FEC}"/>
              </a:ext>
            </a:extLst>
          </p:cNvPr>
          <p:cNvSpPr txBox="1"/>
          <p:nvPr/>
        </p:nvSpPr>
        <p:spPr>
          <a:xfrm>
            <a:off x="11569700" y="6265250"/>
            <a:ext cx="2459731" cy="228268"/>
          </a:xfrm>
          <a:prstGeom prst="rect">
            <a:avLst/>
          </a:prstGeom>
        </p:spPr>
        <p:txBody>
          <a:bodyPr vert="horz" wrap="square" lIns="0" tIns="12700" rIns="0" bIns="0" rtlCol="0">
            <a:spAutoFit/>
          </a:bodyPr>
          <a:lstStyle/>
          <a:p>
            <a:pPr marL="12700" algn="ctr">
              <a:lnSpc>
                <a:spcPct val="100000"/>
              </a:lnSpc>
              <a:spcBef>
                <a:spcPts val="100"/>
              </a:spcBef>
            </a:pPr>
            <a:r>
              <a:rPr lang="en-IN" sz="1400" spc="-10" dirty="0">
                <a:latin typeface="Source Sans Pro"/>
                <a:cs typeface="Source Sans Pro"/>
              </a:rPr>
              <a:t>Return To Landmark - Simplified</a:t>
            </a:r>
            <a:endParaRPr sz="1400" dirty="0">
              <a:latin typeface="Source Sans Pro"/>
              <a:cs typeface="Source Sans Pro"/>
            </a:endParaRPr>
          </a:p>
        </p:txBody>
      </p:sp>
      <p:sp>
        <p:nvSpPr>
          <p:cNvPr id="5" name="object 19">
            <a:extLst>
              <a:ext uri="{FF2B5EF4-FFF2-40B4-BE49-F238E27FC236}">
                <a16:creationId xmlns:a16="http://schemas.microsoft.com/office/drawing/2014/main" id="{371C3F2E-FF34-8646-DFEC-6D3A31903CA8}"/>
              </a:ext>
            </a:extLst>
          </p:cNvPr>
          <p:cNvSpPr txBox="1"/>
          <p:nvPr/>
        </p:nvSpPr>
        <p:spPr>
          <a:xfrm>
            <a:off x="14701355" y="6265250"/>
            <a:ext cx="1733330" cy="228268"/>
          </a:xfrm>
          <a:prstGeom prst="rect">
            <a:avLst/>
          </a:prstGeom>
        </p:spPr>
        <p:txBody>
          <a:bodyPr vert="horz" wrap="square" lIns="0" tIns="12700" rIns="0" bIns="0" rtlCol="0">
            <a:spAutoFit/>
          </a:bodyPr>
          <a:lstStyle/>
          <a:p>
            <a:pPr marL="12700" algn="ctr">
              <a:lnSpc>
                <a:spcPct val="100000"/>
              </a:lnSpc>
              <a:spcBef>
                <a:spcPts val="100"/>
              </a:spcBef>
            </a:pPr>
            <a:r>
              <a:rPr lang="en-IN" sz="1400" spc="-10" dirty="0">
                <a:latin typeface="Source Sans Pro"/>
                <a:cs typeface="Source Sans Pro"/>
              </a:rPr>
              <a:t>Restart</a:t>
            </a:r>
            <a:endParaRPr sz="1400" dirty="0">
              <a:latin typeface="Source Sans Pro"/>
              <a:cs typeface="Source Sans Pro"/>
            </a:endParaRPr>
          </a:p>
        </p:txBody>
      </p:sp>
      <p:pic>
        <p:nvPicPr>
          <p:cNvPr id="11" name="Picture Placeholder 10">
            <a:extLst>
              <a:ext uri="{FF2B5EF4-FFF2-40B4-BE49-F238E27FC236}">
                <a16:creationId xmlns:a16="http://schemas.microsoft.com/office/drawing/2014/main" id="{2A69334D-C422-4DDA-CA39-9FC19533E2FC}"/>
              </a:ext>
            </a:extLst>
          </p:cNvPr>
          <p:cNvPicPr>
            <a:picLocks noGrp="1" noChangeAspect="1"/>
          </p:cNvPicPr>
          <p:nvPr>
            <p:ph type="pic" sz="quarter" idx="32"/>
          </p:nvPr>
        </p:nvPicPr>
        <p:blipFill>
          <a:blip>
            <a:extLst>
              <a:ext uri="{96DAC541-7B7A-43D3-8B79-37D633B846F1}">
                <asvg:svgBlip xmlns:asvg="http://schemas.microsoft.com/office/drawing/2016/SVG/main" r:embed="rId18"/>
              </a:ext>
            </a:extLst>
          </a:blip>
          <a:srcRect/>
          <a:stretch>
            <a:fillRect/>
          </a:stretch>
        </p:blipFill>
        <p:spPr/>
      </p:pic>
    </p:spTree>
    <p:extLst>
      <p:ext uri="{BB962C8B-B14F-4D97-AF65-F5344CB8AC3E}">
        <p14:creationId xmlns:p14="http://schemas.microsoft.com/office/powerpoint/2010/main" val="533061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2">
            <a:extLst>
              <a:ext uri="{FF2B5EF4-FFF2-40B4-BE49-F238E27FC236}">
                <a16:creationId xmlns:a16="http://schemas.microsoft.com/office/drawing/2014/main" id="{0E6231E8-EA3D-4D6A-ACA6-548B90F2AA64}"/>
              </a:ext>
            </a:extLst>
          </p:cNvPr>
          <p:cNvSpPr>
            <a:spLocks noGrp="1"/>
          </p:cNvSpPr>
          <p:nvPr>
            <p:ph type="title"/>
          </p:nvPr>
        </p:nvSpPr>
        <p:spPr/>
        <p:txBody>
          <a:bodyPr/>
          <a:lstStyle/>
          <a:p>
            <a:r>
              <a:rPr lang="en-US" dirty="0"/>
              <a:t>Ethos Design System (EDS)</a:t>
            </a:r>
          </a:p>
        </p:txBody>
      </p:sp>
      <p:sp>
        <p:nvSpPr>
          <p:cNvPr id="15" name="Text Placeholder 13">
            <a:extLst>
              <a:ext uri="{FF2B5EF4-FFF2-40B4-BE49-F238E27FC236}">
                <a16:creationId xmlns:a16="http://schemas.microsoft.com/office/drawing/2014/main" id="{6E244946-4436-4E81-87A7-E99B4F8C6FD0}"/>
              </a:ext>
            </a:extLst>
          </p:cNvPr>
          <p:cNvSpPr>
            <a:spLocks noGrp="1"/>
          </p:cNvSpPr>
          <p:nvPr>
            <p:ph type="body" idx="1"/>
          </p:nvPr>
        </p:nvSpPr>
        <p:spPr/>
        <p:txBody>
          <a:bodyPr anchor="t">
            <a:normAutofit/>
          </a:bodyPr>
          <a:lstStyle/>
          <a:p>
            <a:r>
              <a:rPr lang="en-US" sz="2560" dirty="0"/>
              <a:t>Why use EDS?</a:t>
            </a:r>
          </a:p>
        </p:txBody>
      </p:sp>
      <p:sp>
        <p:nvSpPr>
          <p:cNvPr id="2" name="Content Placeholder 1">
            <a:extLst>
              <a:ext uri="{FF2B5EF4-FFF2-40B4-BE49-F238E27FC236}">
                <a16:creationId xmlns:a16="http://schemas.microsoft.com/office/drawing/2014/main" id="{3645A9F5-DCFE-4AF8-8BA4-6405DE6D8CCF}"/>
              </a:ext>
            </a:extLst>
          </p:cNvPr>
          <p:cNvSpPr>
            <a:spLocks noGrp="1"/>
          </p:cNvSpPr>
          <p:nvPr>
            <p:ph sz="half" idx="2"/>
          </p:nvPr>
        </p:nvSpPr>
        <p:spPr>
          <a:xfrm>
            <a:off x="747042" y="2985086"/>
            <a:ext cx="7241258" cy="5524782"/>
          </a:xfrm>
        </p:spPr>
        <p:txBody>
          <a:bodyPr>
            <a:normAutofit/>
          </a:bodyPr>
          <a:lstStyle/>
          <a:p>
            <a:pPr marL="322858" indent="-322858">
              <a:spcBef>
                <a:spcPts val="853"/>
              </a:spcBef>
              <a:buFont typeface="Arial" panose="020B0604020202020204" pitchFamily="34" charset="0"/>
              <a:buChar char="•"/>
            </a:pPr>
            <a:r>
              <a:rPr lang="en-US" sz="2000" dirty="0"/>
              <a:t>EDS is an internally built and supported design system library that ensures a consistent look and feel across GE HealthCare digital applications, products, and marketing collateral. </a:t>
            </a:r>
          </a:p>
          <a:p>
            <a:pPr marL="322858" indent="-322858">
              <a:spcBef>
                <a:spcPts val="853"/>
              </a:spcBef>
              <a:buFont typeface="Arial" panose="020B0604020202020204" pitchFamily="34" charset="0"/>
              <a:buChar char="•"/>
            </a:pPr>
            <a:r>
              <a:rPr lang="en-US" sz="2000" dirty="0"/>
              <a:t>It provides a robust icon library, with icons specifically designed for GE HealthCare products and applications, all aligned with the EDS Icon Style Guide. </a:t>
            </a:r>
          </a:p>
          <a:p>
            <a:pPr marL="322858" indent="-322858">
              <a:spcBef>
                <a:spcPts val="853"/>
              </a:spcBef>
              <a:buFont typeface="Arial" panose="020B0604020202020204" pitchFamily="34" charset="0"/>
              <a:buChar char="•"/>
            </a:pPr>
            <a:r>
              <a:rPr lang="en-US" sz="2000" dirty="0"/>
              <a:t>This consistency in icon sets delivers a dependable design language that healthcare workers recognize, optimizing operational efficiency.</a:t>
            </a:r>
          </a:p>
        </p:txBody>
      </p:sp>
      <p:sp>
        <p:nvSpPr>
          <p:cNvPr id="10" name="Footer Placeholder 6">
            <a:extLst>
              <a:ext uri="{FF2B5EF4-FFF2-40B4-BE49-F238E27FC236}">
                <a16:creationId xmlns:a16="http://schemas.microsoft.com/office/drawing/2014/main" id="{67F5DBFA-1ED5-4597-990A-4EC46EA8F764}"/>
              </a:ext>
            </a:extLst>
          </p:cNvPr>
          <p:cNvSpPr>
            <a:spLocks noGrp="1"/>
          </p:cNvSpPr>
          <p:nvPr>
            <p:ph type="ftr" sz="quarter" idx="11"/>
          </p:nvPr>
        </p:nvSpPr>
        <p:spPr/>
        <p:txBody>
          <a:bodyPr/>
          <a:lstStyle/>
          <a:p>
            <a:pPr marL="255126" indent="-255126"/>
            <a:r>
              <a:rPr lang="en-US"/>
              <a:t>Ethos Design System (EDS) icons for PowerPoint</a:t>
            </a:r>
            <a:endParaRPr lang="en-US" dirty="0"/>
          </a:p>
        </p:txBody>
      </p:sp>
      <p:sp>
        <p:nvSpPr>
          <p:cNvPr id="8" name="Slide Number Placeholder 7">
            <a:extLst>
              <a:ext uri="{FF2B5EF4-FFF2-40B4-BE49-F238E27FC236}">
                <a16:creationId xmlns:a16="http://schemas.microsoft.com/office/drawing/2014/main" id="{CD0DAA8E-2E12-434C-BAB6-EA7DE6DCB9DD}"/>
              </a:ext>
            </a:extLst>
          </p:cNvPr>
          <p:cNvSpPr>
            <a:spLocks noGrp="1"/>
          </p:cNvSpPr>
          <p:nvPr>
            <p:ph type="sldNum" sz="quarter" idx="12"/>
          </p:nvPr>
        </p:nvSpPr>
        <p:spPr/>
        <p:txBody>
          <a:bodyPr/>
          <a:lstStyle/>
          <a:p>
            <a:fld id="{14719505-AD43-774F-936C-A3AE71DD4EEA}" type="slidenum">
              <a:rPr lang="en-GB" smtClean="0"/>
              <a:pPr/>
              <a:t>5</a:t>
            </a:fld>
            <a:endParaRPr lang="en-GB" dirty="0"/>
          </a:p>
        </p:txBody>
      </p:sp>
      <p:sp>
        <p:nvSpPr>
          <p:cNvPr id="29" name="TextBox 28">
            <a:extLst>
              <a:ext uri="{FF2B5EF4-FFF2-40B4-BE49-F238E27FC236}">
                <a16:creationId xmlns:a16="http://schemas.microsoft.com/office/drawing/2014/main" id="{85082C0E-357B-EF42-B1EE-DD1B04757DBE}"/>
              </a:ext>
            </a:extLst>
          </p:cNvPr>
          <p:cNvSpPr txBox="1"/>
          <p:nvPr/>
        </p:nvSpPr>
        <p:spPr>
          <a:xfrm>
            <a:off x="2963297" y="3090997"/>
            <a:ext cx="184731" cy="369332"/>
          </a:xfrm>
          <a:prstGeom prst="rect">
            <a:avLst/>
          </a:prstGeom>
          <a:noFill/>
        </p:spPr>
        <p:txBody>
          <a:bodyPr wrap="none" rtlCol="0">
            <a:spAutoFit/>
          </a:bodyPr>
          <a:lstStyle/>
          <a:p>
            <a:endParaRPr lang="en-US" dirty="0"/>
          </a:p>
        </p:txBody>
      </p:sp>
      <p:pic>
        <p:nvPicPr>
          <p:cNvPr id="21" name="Picture 20" descr="A purple and white logo&#10;&#10;AI-generated content may be incorrect.">
            <a:hlinkClick r:id="rId3"/>
            <a:extLst>
              <a:ext uri="{FF2B5EF4-FFF2-40B4-BE49-F238E27FC236}">
                <a16:creationId xmlns:a16="http://schemas.microsoft.com/office/drawing/2014/main" id="{2B0127D9-F480-521A-2E59-6E4EBE32CE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7900" y="6324600"/>
            <a:ext cx="1836928" cy="520192"/>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27BB6034-B3A9-F413-3486-9FD69EA946D0}"/>
              </a:ext>
            </a:extLst>
          </p:cNvPr>
          <p:cNvPicPr>
            <a:picLocks noChangeAspect="1"/>
          </p:cNvPicPr>
          <p:nvPr/>
        </p:nvPicPr>
        <p:blipFill>
          <a:blip r:embed="rId5">
            <a:extLst>
              <a:ext uri="{28A0092B-C50C-407E-A947-70E740481C1C}">
                <a14:useLocalDpi xmlns:a14="http://schemas.microsoft.com/office/drawing/2010/main" val="0"/>
              </a:ext>
            </a:extLst>
          </a:blip>
          <a:srcRect b="55391"/>
          <a:stretch/>
        </p:blipFill>
        <p:spPr>
          <a:xfrm>
            <a:off x="9969500" y="519290"/>
            <a:ext cx="5866970" cy="8167510"/>
          </a:xfrm>
          <a:prstGeom prst="rect">
            <a:avLst/>
          </a:prstGeom>
          <a:ln>
            <a:solidFill>
              <a:schemeClr val="bg2"/>
            </a:solidFill>
          </a:ln>
        </p:spPr>
      </p:pic>
    </p:spTree>
    <p:extLst>
      <p:ext uri="{BB962C8B-B14F-4D97-AF65-F5344CB8AC3E}">
        <p14:creationId xmlns:p14="http://schemas.microsoft.com/office/powerpoint/2010/main" val="1963805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3609BA6-2A7E-81F4-13C8-C34167359BA9}"/>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3" name="Slide Number Placeholder 2">
            <a:extLst>
              <a:ext uri="{FF2B5EF4-FFF2-40B4-BE49-F238E27FC236}">
                <a16:creationId xmlns:a16="http://schemas.microsoft.com/office/drawing/2014/main" id="{B03583E5-B519-F86D-7186-D4A5111F634C}"/>
              </a:ext>
            </a:extLst>
          </p:cNvPr>
          <p:cNvSpPr>
            <a:spLocks noGrp="1"/>
          </p:cNvSpPr>
          <p:nvPr>
            <p:ph type="sldNum" sz="quarter" idx="12"/>
          </p:nvPr>
        </p:nvSpPr>
        <p:spPr/>
        <p:txBody>
          <a:bodyPr/>
          <a:lstStyle/>
          <a:p>
            <a:fld id="{339C9110-F427-4586-9638-A5638F41FBCD}" type="slidenum">
              <a:rPr lang="en-US" smtClean="0"/>
              <a:pPr/>
              <a:t>50</a:t>
            </a:fld>
            <a:endParaRPr lang="en-US"/>
          </a:p>
        </p:txBody>
      </p:sp>
      <p:pic>
        <p:nvPicPr>
          <p:cNvPr id="45" name="Picture Placeholder 44">
            <a:extLst>
              <a:ext uri="{FF2B5EF4-FFF2-40B4-BE49-F238E27FC236}">
                <a16:creationId xmlns:a16="http://schemas.microsoft.com/office/drawing/2014/main" id="{F5DB578F-D992-6589-CF5A-0F7B0BA17FD5}"/>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47" name="Picture Placeholder 46">
            <a:extLst>
              <a:ext uri="{FF2B5EF4-FFF2-40B4-BE49-F238E27FC236}">
                <a16:creationId xmlns:a16="http://schemas.microsoft.com/office/drawing/2014/main" id="{58387A65-C304-F1EE-C01D-5B29C78B95A3}"/>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28" name="Picture Placeholder 27">
            <a:extLst>
              <a:ext uri="{FF2B5EF4-FFF2-40B4-BE49-F238E27FC236}">
                <a16:creationId xmlns:a16="http://schemas.microsoft.com/office/drawing/2014/main" id="{426B443E-F683-60FA-DE01-FBE31A31063B}"/>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30" name="Picture Placeholder 29">
            <a:extLst>
              <a:ext uri="{FF2B5EF4-FFF2-40B4-BE49-F238E27FC236}">
                <a16:creationId xmlns:a16="http://schemas.microsoft.com/office/drawing/2014/main" id="{2765ABB1-CA78-5A22-52CF-AD07041C4044}"/>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32" name="Picture Placeholder 31">
            <a:extLst>
              <a:ext uri="{FF2B5EF4-FFF2-40B4-BE49-F238E27FC236}">
                <a16:creationId xmlns:a16="http://schemas.microsoft.com/office/drawing/2014/main" id="{BB845804-E333-219A-BCBB-3FAF24B36CD9}"/>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34" name="Picture Placeholder 33">
            <a:extLst>
              <a:ext uri="{FF2B5EF4-FFF2-40B4-BE49-F238E27FC236}">
                <a16:creationId xmlns:a16="http://schemas.microsoft.com/office/drawing/2014/main" id="{B0BB70A0-42BF-806F-E702-31F78EEA9EED}"/>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36" name="Picture Placeholder 35">
            <a:extLst>
              <a:ext uri="{FF2B5EF4-FFF2-40B4-BE49-F238E27FC236}">
                <a16:creationId xmlns:a16="http://schemas.microsoft.com/office/drawing/2014/main" id="{38033BA0-6A30-5630-0F3E-E30838A5D07F}"/>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38" name="Picture Placeholder 37">
            <a:extLst>
              <a:ext uri="{FF2B5EF4-FFF2-40B4-BE49-F238E27FC236}">
                <a16:creationId xmlns:a16="http://schemas.microsoft.com/office/drawing/2014/main" id="{EDD344C4-0044-DF9C-F891-B5BBDC64DFAE}"/>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17" name="Picture Placeholder 16">
            <a:extLst>
              <a:ext uri="{FF2B5EF4-FFF2-40B4-BE49-F238E27FC236}">
                <a16:creationId xmlns:a16="http://schemas.microsoft.com/office/drawing/2014/main" id="{1A6F9359-EDD3-124B-341B-A27D4EE11E95}"/>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a:fillRect/>
          </a:stretch>
        </p:blipFill>
        <p:spPr>
          <a:prstGeom prst="rect">
            <a:avLst/>
          </a:prstGeom>
        </p:spPr>
      </p:pic>
      <p:pic>
        <p:nvPicPr>
          <p:cNvPr id="19" name="Picture Placeholder 18">
            <a:extLst>
              <a:ext uri="{FF2B5EF4-FFF2-40B4-BE49-F238E27FC236}">
                <a16:creationId xmlns:a16="http://schemas.microsoft.com/office/drawing/2014/main" id="{EFD4FB4C-B947-1F8A-4B50-6F3B347F7987}"/>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a:fillRect/>
          </a:stretch>
        </p:blipFill>
        <p:spPr>
          <a:prstGeom prst="rect">
            <a:avLst/>
          </a:prstGeom>
        </p:spPr>
      </p:pic>
      <p:sp>
        <p:nvSpPr>
          <p:cNvPr id="22" name="object 16">
            <a:extLst>
              <a:ext uri="{FF2B5EF4-FFF2-40B4-BE49-F238E27FC236}">
                <a16:creationId xmlns:a16="http://schemas.microsoft.com/office/drawing/2014/main" id="{2A901444-8001-A986-F100-F6BF7A7FEF78}"/>
              </a:ext>
            </a:extLst>
          </p:cNvPr>
          <p:cNvSpPr txBox="1"/>
          <p:nvPr/>
        </p:nvSpPr>
        <p:spPr>
          <a:xfrm>
            <a:off x="905718" y="1219200"/>
            <a:ext cx="1914756"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Reopen Ultrasound Exam</a:t>
            </a:r>
          </a:p>
        </p:txBody>
      </p:sp>
      <p:sp>
        <p:nvSpPr>
          <p:cNvPr id="41" name="object 16">
            <a:extLst>
              <a:ext uri="{FF2B5EF4-FFF2-40B4-BE49-F238E27FC236}">
                <a16:creationId xmlns:a16="http://schemas.microsoft.com/office/drawing/2014/main" id="{2207C001-272B-6B26-52AC-D2518B263657}"/>
              </a:ext>
            </a:extLst>
          </p:cNvPr>
          <p:cNvSpPr txBox="1"/>
          <p:nvPr/>
        </p:nvSpPr>
        <p:spPr>
          <a:xfrm>
            <a:off x="3723868" y="1219200"/>
            <a:ext cx="1914756"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Resume Ultrasound Exam</a:t>
            </a:r>
          </a:p>
        </p:txBody>
      </p:sp>
      <p:sp>
        <p:nvSpPr>
          <p:cNvPr id="20" name="object 16">
            <a:extLst>
              <a:ext uri="{FF2B5EF4-FFF2-40B4-BE49-F238E27FC236}">
                <a16:creationId xmlns:a16="http://schemas.microsoft.com/office/drawing/2014/main" id="{39DD7C4D-17FB-5A5D-A282-A05BBA030759}"/>
              </a:ext>
            </a:extLst>
          </p:cNvPr>
          <p:cNvSpPr txBox="1"/>
          <p:nvPr/>
        </p:nvSpPr>
        <p:spPr>
          <a:xfrm>
            <a:off x="6381343" y="1219200"/>
            <a:ext cx="1914756" cy="228268"/>
          </a:xfrm>
          <a:prstGeom prst="rect">
            <a:avLst/>
          </a:prstGeom>
        </p:spPr>
        <p:txBody>
          <a:bodyPr vert="horz" wrap="square" lIns="0" tIns="12700" rIns="0" bIns="0" rtlCol="0">
            <a:spAutoFit/>
          </a:bodyPr>
          <a:lstStyle/>
          <a:p>
            <a:pPr algn="ctr"/>
            <a:r>
              <a:rPr lang="en-IN" sz="1400" dirty="0">
                <a:effectLst/>
                <a:latin typeface="+mn-lt"/>
              </a:rPr>
              <a:t>Report - Completed</a:t>
            </a:r>
            <a:endParaRPr lang="en-IN" sz="1400" dirty="0">
              <a:latin typeface="+mn-lt"/>
            </a:endParaRPr>
          </a:p>
        </p:txBody>
      </p:sp>
      <p:sp>
        <p:nvSpPr>
          <p:cNvPr id="21" name="object 16">
            <a:extLst>
              <a:ext uri="{FF2B5EF4-FFF2-40B4-BE49-F238E27FC236}">
                <a16:creationId xmlns:a16="http://schemas.microsoft.com/office/drawing/2014/main" id="{265EEE8E-B85F-C9F6-14D0-253C1924F84B}"/>
              </a:ext>
            </a:extLst>
          </p:cNvPr>
          <p:cNvSpPr txBox="1"/>
          <p:nvPr/>
        </p:nvSpPr>
        <p:spPr>
          <a:xfrm>
            <a:off x="9121544" y="1204912"/>
            <a:ext cx="1914756" cy="228268"/>
          </a:xfrm>
          <a:prstGeom prst="rect">
            <a:avLst/>
          </a:prstGeom>
        </p:spPr>
        <p:txBody>
          <a:bodyPr vert="horz" wrap="square" lIns="0" tIns="12700" rIns="0" bIns="0" rtlCol="0">
            <a:spAutoFit/>
          </a:bodyPr>
          <a:lstStyle/>
          <a:p>
            <a:pPr algn="ctr"/>
            <a:r>
              <a:rPr lang="en-IN" sz="1400" dirty="0">
                <a:effectLst/>
                <a:latin typeface="+mn-lt"/>
              </a:rPr>
              <a:t>Report - Delayed</a:t>
            </a:r>
            <a:endParaRPr lang="en-IN" sz="1400" dirty="0">
              <a:latin typeface="+mn-lt"/>
            </a:endParaRPr>
          </a:p>
        </p:txBody>
      </p:sp>
      <p:sp>
        <p:nvSpPr>
          <p:cNvPr id="23" name="object 16">
            <a:extLst>
              <a:ext uri="{FF2B5EF4-FFF2-40B4-BE49-F238E27FC236}">
                <a16:creationId xmlns:a16="http://schemas.microsoft.com/office/drawing/2014/main" id="{2F31D299-D76D-19AB-0658-FAB3078EE89D}"/>
              </a:ext>
            </a:extLst>
          </p:cNvPr>
          <p:cNvSpPr txBox="1"/>
          <p:nvPr/>
        </p:nvSpPr>
        <p:spPr>
          <a:xfrm>
            <a:off x="11810592" y="1204912"/>
            <a:ext cx="1914756" cy="228268"/>
          </a:xfrm>
          <a:prstGeom prst="rect">
            <a:avLst/>
          </a:prstGeom>
        </p:spPr>
        <p:txBody>
          <a:bodyPr vert="horz" wrap="square" lIns="0" tIns="12700" rIns="0" bIns="0" rtlCol="0">
            <a:spAutoFit/>
          </a:bodyPr>
          <a:lstStyle/>
          <a:p>
            <a:pPr algn="ctr"/>
            <a:r>
              <a:rPr lang="en-IN" sz="1400" dirty="0">
                <a:effectLst/>
                <a:latin typeface="+mn-lt"/>
              </a:rPr>
              <a:t>Report - Error</a:t>
            </a:r>
            <a:endParaRPr lang="en-IN" sz="1400" dirty="0">
              <a:latin typeface="+mn-lt"/>
            </a:endParaRPr>
          </a:p>
        </p:txBody>
      </p:sp>
      <p:sp>
        <p:nvSpPr>
          <p:cNvPr id="24" name="object 16">
            <a:extLst>
              <a:ext uri="{FF2B5EF4-FFF2-40B4-BE49-F238E27FC236}">
                <a16:creationId xmlns:a16="http://schemas.microsoft.com/office/drawing/2014/main" id="{D99BCFC8-5E12-1838-F7A5-5BF3D64378B5}"/>
              </a:ext>
            </a:extLst>
          </p:cNvPr>
          <p:cNvSpPr txBox="1"/>
          <p:nvPr/>
        </p:nvSpPr>
        <p:spPr>
          <a:xfrm>
            <a:off x="14541500" y="1204912"/>
            <a:ext cx="2197508" cy="228268"/>
          </a:xfrm>
          <a:prstGeom prst="rect">
            <a:avLst/>
          </a:prstGeom>
        </p:spPr>
        <p:txBody>
          <a:bodyPr vert="horz" wrap="square" lIns="0" tIns="12700" rIns="0" bIns="0" rtlCol="0">
            <a:spAutoFit/>
          </a:bodyPr>
          <a:lstStyle/>
          <a:p>
            <a:r>
              <a:rPr lang="en-IN" sz="1400" dirty="0">
                <a:effectLst/>
                <a:latin typeface="+mn-lt"/>
              </a:rPr>
              <a:t>Report - Unknown - Status</a:t>
            </a:r>
            <a:endParaRPr lang="en-IN" sz="1400" dirty="0">
              <a:latin typeface="+mn-lt"/>
            </a:endParaRPr>
          </a:p>
        </p:txBody>
      </p:sp>
      <p:sp>
        <p:nvSpPr>
          <p:cNvPr id="25" name="object 16">
            <a:extLst>
              <a:ext uri="{FF2B5EF4-FFF2-40B4-BE49-F238E27FC236}">
                <a16:creationId xmlns:a16="http://schemas.microsoft.com/office/drawing/2014/main" id="{19982B55-0AF5-E444-76A7-1DAC77BB4A95}"/>
              </a:ext>
            </a:extLst>
          </p:cNvPr>
          <p:cNvSpPr txBox="1"/>
          <p:nvPr/>
        </p:nvSpPr>
        <p:spPr>
          <a:xfrm>
            <a:off x="852080" y="3762375"/>
            <a:ext cx="2107020" cy="228268"/>
          </a:xfrm>
          <a:prstGeom prst="rect">
            <a:avLst/>
          </a:prstGeom>
        </p:spPr>
        <p:txBody>
          <a:bodyPr vert="horz" wrap="square" lIns="0" tIns="12700" rIns="0" bIns="0" rtlCol="0">
            <a:spAutoFit/>
          </a:bodyPr>
          <a:lstStyle/>
          <a:p>
            <a:r>
              <a:rPr lang="en-IN" sz="1400" dirty="0">
                <a:effectLst/>
                <a:latin typeface="+mn-lt"/>
              </a:rPr>
              <a:t>Resize Horizontal 2-Color</a:t>
            </a:r>
            <a:endParaRPr lang="en-IN" sz="1400" dirty="0">
              <a:latin typeface="+mn-lt"/>
            </a:endParaRPr>
          </a:p>
        </p:txBody>
      </p:sp>
      <p:sp>
        <p:nvSpPr>
          <p:cNvPr id="26" name="object 16">
            <a:extLst>
              <a:ext uri="{FF2B5EF4-FFF2-40B4-BE49-F238E27FC236}">
                <a16:creationId xmlns:a16="http://schemas.microsoft.com/office/drawing/2014/main" id="{E5135BF0-0903-E41E-A401-BED29586D77C}"/>
              </a:ext>
            </a:extLst>
          </p:cNvPr>
          <p:cNvSpPr txBox="1"/>
          <p:nvPr/>
        </p:nvSpPr>
        <p:spPr>
          <a:xfrm>
            <a:off x="3711344" y="3762375"/>
            <a:ext cx="1914756" cy="228268"/>
          </a:xfrm>
          <a:prstGeom prst="rect">
            <a:avLst/>
          </a:prstGeom>
        </p:spPr>
        <p:txBody>
          <a:bodyPr vert="horz" wrap="square" lIns="0" tIns="12700" rIns="0" bIns="0" rtlCol="0">
            <a:spAutoFit/>
          </a:bodyPr>
          <a:lstStyle/>
          <a:p>
            <a:r>
              <a:rPr lang="en-IN" sz="1400" dirty="0">
                <a:effectLst/>
                <a:latin typeface="+mn-lt"/>
              </a:rPr>
              <a:t>Resize Vertical 2-Color</a:t>
            </a:r>
            <a:endParaRPr lang="en-IN" sz="1400" dirty="0">
              <a:latin typeface="+mn-lt"/>
            </a:endParaRPr>
          </a:p>
        </p:txBody>
      </p:sp>
      <p:sp>
        <p:nvSpPr>
          <p:cNvPr id="14" name="object 16">
            <a:extLst>
              <a:ext uri="{FF2B5EF4-FFF2-40B4-BE49-F238E27FC236}">
                <a16:creationId xmlns:a16="http://schemas.microsoft.com/office/drawing/2014/main" id="{72311F63-B8D9-5BF0-53D7-2504F354A72F}"/>
              </a:ext>
            </a:extLst>
          </p:cNvPr>
          <p:cNvSpPr txBox="1"/>
          <p:nvPr/>
        </p:nvSpPr>
        <p:spPr>
          <a:xfrm>
            <a:off x="6692900" y="3762375"/>
            <a:ext cx="1372890" cy="228268"/>
          </a:xfrm>
          <a:prstGeom prst="rect">
            <a:avLst/>
          </a:prstGeom>
        </p:spPr>
        <p:txBody>
          <a:bodyPr vert="horz" wrap="square" lIns="0" tIns="12700" rIns="0" bIns="0" rtlCol="0">
            <a:spAutoFit/>
          </a:bodyPr>
          <a:lstStyle/>
          <a:p>
            <a:r>
              <a:rPr lang="en-IN" sz="1400" dirty="0">
                <a:effectLst/>
              </a:rPr>
              <a:t>Refresh Prompt</a:t>
            </a:r>
            <a:endParaRPr lang="en-IN" sz="1400" dirty="0">
              <a:latin typeface="+mn-lt"/>
            </a:endParaRPr>
          </a:p>
        </p:txBody>
      </p:sp>
      <p:sp>
        <p:nvSpPr>
          <p:cNvPr id="15" name="object 16">
            <a:extLst>
              <a:ext uri="{FF2B5EF4-FFF2-40B4-BE49-F238E27FC236}">
                <a16:creationId xmlns:a16="http://schemas.microsoft.com/office/drawing/2014/main" id="{863879CF-76A5-97E2-A05E-68DE34D7C1EE}"/>
              </a:ext>
            </a:extLst>
          </p:cNvPr>
          <p:cNvSpPr txBox="1"/>
          <p:nvPr/>
        </p:nvSpPr>
        <p:spPr>
          <a:xfrm>
            <a:off x="9512300" y="3762375"/>
            <a:ext cx="1068090" cy="228268"/>
          </a:xfrm>
          <a:prstGeom prst="rect">
            <a:avLst/>
          </a:prstGeom>
        </p:spPr>
        <p:txBody>
          <a:bodyPr vert="horz" wrap="square" lIns="0" tIns="12700" rIns="0" bIns="0" rtlCol="0">
            <a:spAutoFit/>
          </a:bodyPr>
          <a:lstStyle/>
          <a:p>
            <a:r>
              <a:rPr lang="en-IN" sz="1400" dirty="0">
                <a:effectLst/>
              </a:rPr>
              <a:t>Report - Alert</a:t>
            </a:r>
            <a:endParaRPr lang="en-IN" sz="1400" dirty="0">
              <a:latin typeface="+mn-lt"/>
            </a:endParaRPr>
          </a:p>
        </p:txBody>
      </p:sp>
    </p:spTree>
    <p:extLst>
      <p:ext uri="{BB962C8B-B14F-4D97-AF65-F5344CB8AC3E}">
        <p14:creationId xmlns:p14="http://schemas.microsoft.com/office/powerpoint/2010/main" val="11317310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77185" y="1006475"/>
            <a:ext cx="38100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Save</a:t>
            </a:r>
            <a:endParaRPr sz="1400">
              <a:latin typeface="Source Sans Pro"/>
              <a:cs typeface="Source Sans Pro"/>
            </a:endParaRPr>
          </a:p>
        </p:txBody>
      </p:sp>
      <p:sp>
        <p:nvSpPr>
          <p:cNvPr id="3" name="object 3"/>
          <p:cNvSpPr txBox="1"/>
          <p:nvPr/>
        </p:nvSpPr>
        <p:spPr>
          <a:xfrm>
            <a:off x="4063718" y="1006475"/>
            <a:ext cx="9277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Save</a:t>
            </a:r>
            <a:r>
              <a:rPr sz="1400" spc="-10" dirty="0">
                <a:latin typeface="Source Sans Pro"/>
                <a:cs typeface="Source Sans Pro"/>
              </a:rPr>
              <a:t> Layout</a:t>
            </a:r>
            <a:endParaRPr sz="1400">
              <a:latin typeface="Source Sans Pro"/>
              <a:cs typeface="Source Sans Pro"/>
            </a:endParaRPr>
          </a:p>
        </p:txBody>
      </p:sp>
      <p:sp>
        <p:nvSpPr>
          <p:cNvPr id="4" name="object 4"/>
          <p:cNvSpPr txBox="1"/>
          <p:nvPr/>
        </p:nvSpPr>
        <p:spPr>
          <a:xfrm>
            <a:off x="6778012" y="1006475"/>
            <a:ext cx="10191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Save</a:t>
            </a:r>
            <a:r>
              <a:rPr sz="1400" spc="-10" dirty="0">
                <a:latin typeface="Source Sans Pro"/>
                <a:cs typeface="Source Sans Pro"/>
              </a:rPr>
              <a:t> Settings</a:t>
            </a:r>
            <a:endParaRPr sz="1400">
              <a:latin typeface="Source Sans Pro"/>
              <a:cs typeface="Source Sans Pro"/>
            </a:endParaRPr>
          </a:p>
        </p:txBody>
      </p:sp>
      <p:sp>
        <p:nvSpPr>
          <p:cNvPr id="5" name="object 5"/>
          <p:cNvSpPr txBox="1"/>
          <p:nvPr/>
        </p:nvSpPr>
        <p:spPr>
          <a:xfrm>
            <a:off x="9491418" y="1006475"/>
            <a:ext cx="11131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Save</a:t>
            </a:r>
            <a:r>
              <a:rPr sz="1400" spc="-20" dirty="0">
                <a:latin typeface="Source Sans Pro"/>
                <a:cs typeface="Source Sans Pro"/>
              </a:rPr>
              <a:t> </a:t>
            </a:r>
            <a:r>
              <a:rPr sz="1400" spc="-10" dirty="0">
                <a:latin typeface="Source Sans Pro"/>
                <a:cs typeface="Source Sans Pro"/>
              </a:rPr>
              <a:t>Validated</a:t>
            </a:r>
            <a:endParaRPr sz="1400">
              <a:latin typeface="Source Sans Pro"/>
              <a:cs typeface="Source Sans Pro"/>
            </a:endParaRPr>
          </a:p>
        </p:txBody>
      </p:sp>
      <p:sp>
        <p:nvSpPr>
          <p:cNvPr id="6" name="object 6"/>
          <p:cNvSpPr txBox="1"/>
          <p:nvPr/>
        </p:nvSpPr>
        <p:spPr>
          <a:xfrm>
            <a:off x="12524509" y="1006475"/>
            <a:ext cx="56705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Scalpel</a:t>
            </a:r>
            <a:endParaRPr sz="1400">
              <a:latin typeface="Source Sans Pro"/>
              <a:cs typeface="Source Sans Pro"/>
            </a:endParaRPr>
          </a:p>
        </p:txBody>
      </p:sp>
      <p:sp>
        <p:nvSpPr>
          <p:cNvPr id="7" name="object 7"/>
          <p:cNvSpPr txBox="1"/>
          <p:nvPr/>
        </p:nvSpPr>
        <p:spPr>
          <a:xfrm>
            <a:off x="14971036" y="1006475"/>
            <a:ext cx="11944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Scalpel</a:t>
            </a:r>
            <a:r>
              <a:rPr sz="1400" spc="-10" dirty="0">
                <a:latin typeface="Source Sans Pro"/>
                <a:cs typeface="Source Sans Pro"/>
              </a:rPr>
              <a:t> </a:t>
            </a:r>
            <a:r>
              <a:rPr sz="1400" dirty="0">
                <a:latin typeface="Source Sans Pro"/>
                <a:cs typeface="Source Sans Pro"/>
              </a:rPr>
              <a:t>on</a:t>
            </a:r>
            <a:r>
              <a:rPr sz="1400" spc="-5" dirty="0">
                <a:latin typeface="Source Sans Pro"/>
                <a:cs typeface="Source Sans Pro"/>
              </a:rPr>
              <a:t> </a:t>
            </a:r>
            <a:r>
              <a:rPr sz="1400" spc="-10" dirty="0">
                <a:latin typeface="Source Sans Pro"/>
                <a:cs typeface="Source Sans Pro"/>
              </a:rPr>
              <a:t>Liver</a:t>
            </a:r>
            <a:endParaRPr sz="1400">
              <a:latin typeface="Source Sans Pro"/>
              <a:cs typeface="Source Sans Pro"/>
            </a:endParaRPr>
          </a:p>
        </p:txBody>
      </p:sp>
      <p:sp>
        <p:nvSpPr>
          <p:cNvPr id="8" name="object 8"/>
          <p:cNvSpPr txBox="1"/>
          <p:nvPr/>
        </p:nvSpPr>
        <p:spPr>
          <a:xfrm>
            <a:off x="1573984" y="3711524"/>
            <a:ext cx="38671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Scan</a:t>
            </a:r>
            <a:endParaRPr sz="1400">
              <a:latin typeface="Source Sans Pro"/>
              <a:cs typeface="Source Sans Pro"/>
            </a:endParaRPr>
          </a:p>
        </p:txBody>
      </p:sp>
      <p:sp>
        <p:nvSpPr>
          <p:cNvPr id="9" name="object 9"/>
          <p:cNvSpPr txBox="1"/>
          <p:nvPr/>
        </p:nvSpPr>
        <p:spPr>
          <a:xfrm>
            <a:off x="3838978" y="3711524"/>
            <a:ext cx="137731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Scanning</a:t>
            </a:r>
            <a:r>
              <a:rPr sz="1400" spc="-15" dirty="0">
                <a:latin typeface="Source Sans Pro"/>
                <a:cs typeface="Source Sans Pro"/>
              </a:rPr>
              <a:t> </a:t>
            </a:r>
            <a:r>
              <a:rPr sz="1400" spc="-10" dirty="0">
                <a:latin typeface="Source Sans Pro"/>
                <a:cs typeface="Source Sans Pro"/>
              </a:rPr>
              <a:t>Protocol</a:t>
            </a:r>
            <a:endParaRPr sz="1400">
              <a:latin typeface="Source Sans Pro"/>
              <a:cs typeface="Source Sans Pro"/>
            </a:endParaRPr>
          </a:p>
        </p:txBody>
      </p:sp>
      <p:sp>
        <p:nvSpPr>
          <p:cNvPr id="10" name="object 10"/>
          <p:cNvSpPr txBox="1"/>
          <p:nvPr/>
        </p:nvSpPr>
        <p:spPr>
          <a:xfrm>
            <a:off x="6844687" y="3711524"/>
            <a:ext cx="8858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Scatter</a:t>
            </a:r>
            <a:r>
              <a:rPr sz="1400" spc="-15" dirty="0">
                <a:latin typeface="Source Sans Pro"/>
                <a:cs typeface="Source Sans Pro"/>
              </a:rPr>
              <a:t> </a:t>
            </a:r>
            <a:r>
              <a:rPr sz="1400" spc="-20" dirty="0">
                <a:latin typeface="Source Sans Pro"/>
                <a:cs typeface="Source Sans Pro"/>
              </a:rPr>
              <a:t>Plot</a:t>
            </a:r>
            <a:endParaRPr sz="1400">
              <a:latin typeface="Source Sans Pro"/>
              <a:cs typeface="Source Sans Pro"/>
            </a:endParaRPr>
          </a:p>
        </p:txBody>
      </p:sp>
      <p:sp>
        <p:nvSpPr>
          <p:cNvPr id="11" name="object 11"/>
          <p:cNvSpPr txBox="1"/>
          <p:nvPr/>
        </p:nvSpPr>
        <p:spPr>
          <a:xfrm>
            <a:off x="9547781" y="3711524"/>
            <a:ext cx="10001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Screen</a:t>
            </a:r>
            <a:r>
              <a:rPr sz="1400" spc="-25" dirty="0">
                <a:latin typeface="Source Sans Pro"/>
                <a:cs typeface="Source Sans Pro"/>
              </a:rPr>
              <a:t> </a:t>
            </a:r>
            <a:r>
              <a:rPr sz="1400" spc="-10" dirty="0">
                <a:latin typeface="Source Sans Pro"/>
                <a:cs typeface="Source Sans Pro"/>
              </a:rPr>
              <a:t>Share</a:t>
            </a:r>
            <a:endParaRPr sz="1400">
              <a:latin typeface="Source Sans Pro"/>
              <a:cs typeface="Source Sans Pro"/>
            </a:endParaRPr>
          </a:p>
        </p:txBody>
      </p:sp>
      <p:sp>
        <p:nvSpPr>
          <p:cNvPr id="12" name="object 12"/>
          <p:cNvSpPr txBox="1"/>
          <p:nvPr/>
        </p:nvSpPr>
        <p:spPr>
          <a:xfrm>
            <a:off x="12378001" y="3711524"/>
            <a:ext cx="85979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Screenshot</a:t>
            </a:r>
            <a:endParaRPr sz="1400">
              <a:latin typeface="Source Sans Pro"/>
              <a:cs typeface="Source Sans Pro"/>
            </a:endParaRPr>
          </a:p>
        </p:txBody>
      </p:sp>
      <p:sp>
        <p:nvSpPr>
          <p:cNvPr id="13" name="object 13"/>
          <p:cNvSpPr txBox="1"/>
          <p:nvPr/>
        </p:nvSpPr>
        <p:spPr>
          <a:xfrm>
            <a:off x="15328948" y="3711524"/>
            <a:ext cx="47815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Screw</a:t>
            </a:r>
            <a:endParaRPr sz="1400">
              <a:latin typeface="Source Sans Pro"/>
              <a:cs typeface="Source Sans Pro"/>
            </a:endParaRPr>
          </a:p>
        </p:txBody>
      </p:sp>
      <p:sp>
        <p:nvSpPr>
          <p:cNvPr id="14" name="object 14"/>
          <p:cNvSpPr txBox="1"/>
          <p:nvPr/>
        </p:nvSpPr>
        <p:spPr>
          <a:xfrm>
            <a:off x="1306573" y="6416573"/>
            <a:ext cx="922019"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Screw</a:t>
            </a:r>
            <a:r>
              <a:rPr sz="1400" spc="-10" dirty="0">
                <a:latin typeface="Source Sans Pro"/>
                <a:cs typeface="Source Sans Pro"/>
              </a:rPr>
              <a:t> Label</a:t>
            </a:r>
            <a:endParaRPr sz="1400">
              <a:latin typeface="Source Sans Pro"/>
              <a:cs typeface="Source Sans Pro"/>
            </a:endParaRPr>
          </a:p>
        </p:txBody>
      </p:sp>
      <p:sp>
        <p:nvSpPr>
          <p:cNvPr id="15" name="object 15"/>
          <p:cNvSpPr txBox="1"/>
          <p:nvPr/>
        </p:nvSpPr>
        <p:spPr>
          <a:xfrm>
            <a:off x="4303214" y="6416573"/>
            <a:ext cx="44894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Scroll</a:t>
            </a:r>
            <a:endParaRPr sz="1400">
              <a:latin typeface="Source Sans Pro"/>
              <a:cs typeface="Source Sans Pro"/>
            </a:endParaRPr>
          </a:p>
        </p:txBody>
      </p:sp>
      <p:sp>
        <p:nvSpPr>
          <p:cNvPr id="16" name="object 16"/>
          <p:cNvSpPr txBox="1"/>
          <p:nvPr/>
        </p:nvSpPr>
        <p:spPr>
          <a:xfrm>
            <a:off x="7020887" y="6416573"/>
            <a:ext cx="5334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Search</a:t>
            </a:r>
            <a:endParaRPr sz="1400">
              <a:latin typeface="Source Sans Pro"/>
              <a:cs typeface="Source Sans Pro"/>
            </a:endParaRPr>
          </a:p>
        </p:txBody>
      </p:sp>
      <p:sp>
        <p:nvSpPr>
          <p:cNvPr id="17" name="object 17"/>
          <p:cNvSpPr txBox="1"/>
          <p:nvPr/>
        </p:nvSpPr>
        <p:spPr>
          <a:xfrm>
            <a:off x="9730203" y="6416573"/>
            <a:ext cx="63500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Security</a:t>
            </a:r>
            <a:endParaRPr sz="1400">
              <a:latin typeface="Source Sans Pro"/>
              <a:cs typeface="Source Sans Pro"/>
            </a:endParaRPr>
          </a:p>
        </p:txBody>
      </p:sp>
      <p:sp>
        <p:nvSpPr>
          <p:cNvPr id="18" name="object 18"/>
          <p:cNvSpPr txBox="1"/>
          <p:nvPr/>
        </p:nvSpPr>
        <p:spPr>
          <a:xfrm>
            <a:off x="12272743" y="6416573"/>
            <a:ext cx="107061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Segmentation</a:t>
            </a:r>
            <a:endParaRPr sz="1400">
              <a:latin typeface="Source Sans Pro"/>
              <a:cs typeface="Source Sans Pro"/>
            </a:endParaRPr>
          </a:p>
        </p:txBody>
      </p:sp>
      <p:sp>
        <p:nvSpPr>
          <p:cNvPr id="19" name="object 19"/>
          <p:cNvSpPr txBox="1"/>
          <p:nvPr/>
        </p:nvSpPr>
        <p:spPr>
          <a:xfrm>
            <a:off x="15365753" y="6416573"/>
            <a:ext cx="40449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Send</a:t>
            </a:r>
            <a:endParaRPr sz="1400">
              <a:latin typeface="Source Sans Pro"/>
              <a:cs typeface="Source Sans Pro"/>
            </a:endParaRPr>
          </a:p>
        </p:txBody>
      </p:sp>
      <p:pic>
        <p:nvPicPr>
          <p:cNvPr id="39" name="Picture Placeholder 38">
            <a:extLst>
              <a:ext uri="{FF2B5EF4-FFF2-40B4-BE49-F238E27FC236}">
                <a16:creationId xmlns:a16="http://schemas.microsoft.com/office/drawing/2014/main" id="{A71C2F71-3FF7-4506-E969-D4169FD5C3F0}"/>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41" name="Picture Placeholder 40">
            <a:extLst>
              <a:ext uri="{FF2B5EF4-FFF2-40B4-BE49-F238E27FC236}">
                <a16:creationId xmlns:a16="http://schemas.microsoft.com/office/drawing/2014/main" id="{3244C9A1-4032-F32B-3711-1B84A3F9C31B}"/>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43" name="Picture Placeholder 42">
            <a:extLst>
              <a:ext uri="{FF2B5EF4-FFF2-40B4-BE49-F238E27FC236}">
                <a16:creationId xmlns:a16="http://schemas.microsoft.com/office/drawing/2014/main" id="{104D9C47-93A9-A7FD-71C3-9361901C95B0}"/>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45" name="Picture Placeholder 44">
            <a:extLst>
              <a:ext uri="{FF2B5EF4-FFF2-40B4-BE49-F238E27FC236}">
                <a16:creationId xmlns:a16="http://schemas.microsoft.com/office/drawing/2014/main" id="{1CDF2A16-6086-7193-3758-89AD57A59E44}"/>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47" name="Picture Placeholder 46">
            <a:extLst>
              <a:ext uri="{FF2B5EF4-FFF2-40B4-BE49-F238E27FC236}">
                <a16:creationId xmlns:a16="http://schemas.microsoft.com/office/drawing/2014/main" id="{8B2D97B9-6DA3-A225-E98F-9590AE27720F}"/>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49" name="Picture Placeholder 48">
            <a:extLst>
              <a:ext uri="{FF2B5EF4-FFF2-40B4-BE49-F238E27FC236}">
                <a16:creationId xmlns:a16="http://schemas.microsoft.com/office/drawing/2014/main" id="{23E3FED8-B841-5358-7B5D-67574CAF5C8A}"/>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51" name="Picture Placeholder 50">
            <a:extLst>
              <a:ext uri="{FF2B5EF4-FFF2-40B4-BE49-F238E27FC236}">
                <a16:creationId xmlns:a16="http://schemas.microsoft.com/office/drawing/2014/main" id="{B4798CF8-0A00-5490-34C7-398A0C4C101B}"/>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53" name="Picture Placeholder 52">
            <a:extLst>
              <a:ext uri="{FF2B5EF4-FFF2-40B4-BE49-F238E27FC236}">
                <a16:creationId xmlns:a16="http://schemas.microsoft.com/office/drawing/2014/main" id="{63BA4CE9-89E6-9CEC-2AE5-AB9D15D655BE}"/>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55" name="Picture Placeholder 54">
            <a:extLst>
              <a:ext uri="{FF2B5EF4-FFF2-40B4-BE49-F238E27FC236}">
                <a16:creationId xmlns:a16="http://schemas.microsoft.com/office/drawing/2014/main" id="{470BA2A3-6CC4-D20E-4EB4-3712528EBA29}"/>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57" name="Picture Placeholder 56">
            <a:extLst>
              <a:ext uri="{FF2B5EF4-FFF2-40B4-BE49-F238E27FC236}">
                <a16:creationId xmlns:a16="http://schemas.microsoft.com/office/drawing/2014/main" id="{3AB4026F-4C8A-578F-BC8D-8EFC9A29F92C}"/>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59" name="Picture Placeholder 58">
            <a:extLst>
              <a:ext uri="{FF2B5EF4-FFF2-40B4-BE49-F238E27FC236}">
                <a16:creationId xmlns:a16="http://schemas.microsoft.com/office/drawing/2014/main" id="{398D71F4-B24C-92E3-CF66-5F3EF135061F}"/>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61" name="Picture Placeholder 60">
            <a:extLst>
              <a:ext uri="{FF2B5EF4-FFF2-40B4-BE49-F238E27FC236}">
                <a16:creationId xmlns:a16="http://schemas.microsoft.com/office/drawing/2014/main" id="{07B47178-298B-9CAD-CF6B-425EA7291243}"/>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63" name="Picture Placeholder 62">
            <a:extLst>
              <a:ext uri="{FF2B5EF4-FFF2-40B4-BE49-F238E27FC236}">
                <a16:creationId xmlns:a16="http://schemas.microsoft.com/office/drawing/2014/main" id="{41F80F86-81B9-2FBE-CD18-88C98D40EF44}"/>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65" name="Picture Placeholder 64">
            <a:extLst>
              <a:ext uri="{FF2B5EF4-FFF2-40B4-BE49-F238E27FC236}">
                <a16:creationId xmlns:a16="http://schemas.microsoft.com/office/drawing/2014/main" id="{31043DED-5E52-1259-533C-C797A025DA51}"/>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67" name="Picture Placeholder 66">
            <a:extLst>
              <a:ext uri="{FF2B5EF4-FFF2-40B4-BE49-F238E27FC236}">
                <a16:creationId xmlns:a16="http://schemas.microsoft.com/office/drawing/2014/main" id="{5DC6CD75-2A74-D6AF-61BF-15AC37257DFB}"/>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69" name="Picture Placeholder 68">
            <a:extLst>
              <a:ext uri="{FF2B5EF4-FFF2-40B4-BE49-F238E27FC236}">
                <a16:creationId xmlns:a16="http://schemas.microsoft.com/office/drawing/2014/main" id="{AE3C0CE1-E470-51E4-3AD1-E7A299DFEEA1}"/>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71" name="Picture Placeholder 70">
            <a:extLst>
              <a:ext uri="{FF2B5EF4-FFF2-40B4-BE49-F238E27FC236}">
                <a16:creationId xmlns:a16="http://schemas.microsoft.com/office/drawing/2014/main" id="{5495F859-C212-D500-0916-0A9BBC2B5062}"/>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73" name="Picture Placeholder 72">
            <a:extLst>
              <a:ext uri="{FF2B5EF4-FFF2-40B4-BE49-F238E27FC236}">
                <a16:creationId xmlns:a16="http://schemas.microsoft.com/office/drawing/2014/main" id="{8629DF0B-CEF7-7212-F774-6B7633655BE8}"/>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
        <p:nvSpPr>
          <p:cNvPr id="20" name="Footer Placeholder 19">
            <a:extLst>
              <a:ext uri="{FF2B5EF4-FFF2-40B4-BE49-F238E27FC236}">
                <a16:creationId xmlns:a16="http://schemas.microsoft.com/office/drawing/2014/main" id="{BEADD613-6827-4AD1-0EFC-A24DDA971F75}"/>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18DA8CB-68A2-B879-8122-A7944A1D4C05}"/>
              </a:ext>
            </a:extLst>
          </p:cNvPr>
          <p:cNvSpPr>
            <a:spLocks noGrp="1"/>
          </p:cNvSpPr>
          <p:nvPr>
            <p:ph type="sldNum" sz="quarter" idx="12"/>
          </p:nvPr>
        </p:nvSpPr>
        <p:spPr/>
        <p:txBody>
          <a:bodyPr/>
          <a:lstStyle/>
          <a:p>
            <a:fld id="{339C9110-F427-4586-9638-A5638F41FBCD}"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37514" y="1006475"/>
            <a:ext cx="8604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Send </a:t>
            </a:r>
            <a:r>
              <a:rPr sz="1400" spc="-10" dirty="0">
                <a:latin typeface="Source Sans Pro"/>
                <a:cs typeface="Source Sans Pro"/>
              </a:rPr>
              <a:t>Email</a:t>
            </a:r>
            <a:endParaRPr sz="1400">
              <a:latin typeface="Source Sans Pro"/>
              <a:cs typeface="Source Sans Pro"/>
            </a:endParaRPr>
          </a:p>
        </p:txBody>
      </p:sp>
      <p:sp>
        <p:nvSpPr>
          <p:cNvPr id="3" name="object 3"/>
          <p:cNvSpPr txBox="1"/>
          <p:nvPr/>
        </p:nvSpPr>
        <p:spPr>
          <a:xfrm>
            <a:off x="4018205" y="1006475"/>
            <a:ext cx="10191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Send</a:t>
            </a:r>
            <a:r>
              <a:rPr sz="1400" spc="-30" dirty="0">
                <a:latin typeface="Source Sans Pro"/>
                <a:cs typeface="Source Sans Pro"/>
              </a:rPr>
              <a:t> To</a:t>
            </a:r>
            <a:r>
              <a:rPr sz="1400" spc="-15" dirty="0">
                <a:latin typeface="Source Sans Pro"/>
                <a:cs typeface="Source Sans Pro"/>
              </a:rPr>
              <a:t> </a:t>
            </a:r>
            <a:r>
              <a:rPr sz="1400" spc="-20" dirty="0">
                <a:latin typeface="Source Sans Pro"/>
                <a:cs typeface="Source Sans Pro"/>
              </a:rPr>
              <a:t>Back</a:t>
            </a:r>
            <a:endParaRPr sz="1400">
              <a:latin typeface="Source Sans Pro"/>
              <a:cs typeface="Source Sans Pro"/>
            </a:endParaRPr>
          </a:p>
        </p:txBody>
      </p:sp>
      <p:sp>
        <p:nvSpPr>
          <p:cNvPr id="4" name="object 4"/>
          <p:cNvSpPr txBox="1"/>
          <p:nvPr/>
        </p:nvSpPr>
        <p:spPr>
          <a:xfrm>
            <a:off x="6740678" y="1006475"/>
            <a:ext cx="10947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Send</a:t>
            </a:r>
            <a:r>
              <a:rPr sz="1400" spc="-20" dirty="0">
                <a:latin typeface="Source Sans Pro"/>
                <a:cs typeface="Source Sans Pro"/>
              </a:rPr>
              <a:t> </a:t>
            </a:r>
            <a:r>
              <a:rPr sz="1400" spc="-30" dirty="0">
                <a:latin typeface="Source Sans Pro"/>
                <a:cs typeface="Source Sans Pro"/>
              </a:rPr>
              <a:t>To</a:t>
            </a:r>
            <a:r>
              <a:rPr sz="1400" spc="-15" dirty="0">
                <a:latin typeface="Source Sans Pro"/>
                <a:cs typeface="Source Sans Pro"/>
              </a:rPr>
              <a:t> </a:t>
            </a:r>
            <a:r>
              <a:rPr sz="1400" spc="-10" dirty="0">
                <a:latin typeface="Source Sans Pro"/>
                <a:cs typeface="Source Sans Pro"/>
              </a:rPr>
              <a:t>Cloud</a:t>
            </a:r>
            <a:endParaRPr sz="1400">
              <a:latin typeface="Source Sans Pro"/>
              <a:cs typeface="Source Sans Pro"/>
            </a:endParaRPr>
          </a:p>
        </p:txBody>
      </p:sp>
      <p:sp>
        <p:nvSpPr>
          <p:cNvPr id="5" name="object 5"/>
          <p:cNvSpPr txBox="1"/>
          <p:nvPr/>
        </p:nvSpPr>
        <p:spPr>
          <a:xfrm>
            <a:off x="9809506" y="1006475"/>
            <a:ext cx="476884"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Series</a:t>
            </a:r>
            <a:endParaRPr sz="1400">
              <a:latin typeface="Source Sans Pro"/>
              <a:cs typeface="Source Sans Pro"/>
            </a:endParaRPr>
          </a:p>
        </p:txBody>
      </p:sp>
      <p:sp>
        <p:nvSpPr>
          <p:cNvPr id="6" name="object 6"/>
          <p:cNvSpPr txBox="1"/>
          <p:nvPr/>
        </p:nvSpPr>
        <p:spPr>
          <a:xfrm>
            <a:off x="12406631" y="1006475"/>
            <a:ext cx="80327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Series </a:t>
            </a:r>
            <a:r>
              <a:rPr sz="1400" spc="-20" dirty="0">
                <a:latin typeface="Source Sans Pro"/>
                <a:cs typeface="Source Sans Pro"/>
              </a:rPr>
              <a:t>Info</a:t>
            </a:r>
            <a:endParaRPr sz="1400">
              <a:latin typeface="Source Sans Pro"/>
              <a:cs typeface="Source Sans Pro"/>
            </a:endParaRPr>
          </a:p>
        </p:txBody>
      </p:sp>
      <p:sp>
        <p:nvSpPr>
          <p:cNvPr id="7" name="object 7"/>
          <p:cNvSpPr txBox="1"/>
          <p:nvPr/>
        </p:nvSpPr>
        <p:spPr>
          <a:xfrm>
            <a:off x="15006245" y="1006475"/>
            <a:ext cx="11239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Series </a:t>
            </a:r>
            <a:r>
              <a:rPr sz="1400" spc="-10" dirty="0">
                <a:latin typeface="Source Sans Pro"/>
                <a:cs typeface="Source Sans Pro"/>
              </a:rPr>
              <a:t>Selector</a:t>
            </a:r>
            <a:endParaRPr sz="1400">
              <a:latin typeface="Source Sans Pro"/>
              <a:cs typeface="Source Sans Pro"/>
            </a:endParaRPr>
          </a:p>
        </p:txBody>
      </p:sp>
      <p:sp>
        <p:nvSpPr>
          <p:cNvPr id="8" name="object 8"/>
          <p:cNvSpPr txBox="1"/>
          <p:nvPr/>
        </p:nvSpPr>
        <p:spPr>
          <a:xfrm>
            <a:off x="1484021" y="3711524"/>
            <a:ext cx="56705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Service</a:t>
            </a:r>
            <a:endParaRPr sz="1400">
              <a:latin typeface="Source Sans Pro"/>
              <a:cs typeface="Source Sans Pro"/>
            </a:endParaRPr>
          </a:p>
        </p:txBody>
      </p:sp>
      <p:sp>
        <p:nvSpPr>
          <p:cNvPr id="9" name="object 9"/>
          <p:cNvSpPr txBox="1"/>
          <p:nvPr/>
        </p:nvSpPr>
        <p:spPr>
          <a:xfrm>
            <a:off x="4213429" y="3711524"/>
            <a:ext cx="62865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Settings</a:t>
            </a:r>
            <a:endParaRPr sz="1400">
              <a:latin typeface="Source Sans Pro"/>
              <a:cs typeface="Source Sans Pro"/>
            </a:endParaRPr>
          </a:p>
        </p:txBody>
      </p:sp>
      <p:sp>
        <p:nvSpPr>
          <p:cNvPr id="10" name="object 10"/>
          <p:cNvSpPr txBox="1"/>
          <p:nvPr/>
        </p:nvSpPr>
        <p:spPr>
          <a:xfrm>
            <a:off x="7060362" y="3711524"/>
            <a:ext cx="45529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Share</a:t>
            </a:r>
            <a:endParaRPr sz="1400">
              <a:latin typeface="Source Sans Pro"/>
              <a:cs typeface="Source Sans Pro"/>
            </a:endParaRPr>
          </a:p>
        </p:txBody>
      </p:sp>
      <p:sp>
        <p:nvSpPr>
          <p:cNvPr id="11" name="object 11"/>
          <p:cNvSpPr txBox="1"/>
          <p:nvPr/>
        </p:nvSpPr>
        <p:spPr>
          <a:xfrm>
            <a:off x="9569476" y="3711524"/>
            <a:ext cx="956944"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Shared</a:t>
            </a:r>
            <a:r>
              <a:rPr sz="1400" spc="-25" dirty="0">
                <a:latin typeface="Source Sans Pro"/>
                <a:cs typeface="Source Sans Pro"/>
              </a:rPr>
              <a:t> </a:t>
            </a:r>
            <a:r>
              <a:rPr sz="1400" spc="-10" dirty="0">
                <a:latin typeface="Source Sans Pro"/>
                <a:cs typeface="Source Sans Pro"/>
              </a:rPr>
              <a:t>Fleet</a:t>
            </a:r>
            <a:endParaRPr sz="1400">
              <a:latin typeface="Source Sans Pro"/>
              <a:cs typeface="Source Sans Pro"/>
            </a:endParaRPr>
          </a:p>
        </p:txBody>
      </p:sp>
      <p:sp>
        <p:nvSpPr>
          <p:cNvPr id="12" name="object 12"/>
          <p:cNvSpPr txBox="1"/>
          <p:nvPr/>
        </p:nvSpPr>
        <p:spPr>
          <a:xfrm>
            <a:off x="12242521" y="3711524"/>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1x2</a:t>
            </a:r>
            <a:endParaRPr sz="1400">
              <a:latin typeface="Source Sans Pro"/>
              <a:cs typeface="Source Sans Pro"/>
            </a:endParaRPr>
          </a:p>
        </p:txBody>
      </p:sp>
      <p:sp>
        <p:nvSpPr>
          <p:cNvPr id="13" name="object 13"/>
          <p:cNvSpPr txBox="1"/>
          <p:nvPr/>
        </p:nvSpPr>
        <p:spPr>
          <a:xfrm>
            <a:off x="15002688" y="3711524"/>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1x3</a:t>
            </a:r>
            <a:endParaRPr sz="1400">
              <a:latin typeface="Source Sans Pro"/>
              <a:cs typeface="Source Sans Pro"/>
            </a:endParaRPr>
          </a:p>
        </p:txBody>
      </p:sp>
      <p:sp>
        <p:nvSpPr>
          <p:cNvPr id="14" name="object 14"/>
          <p:cNvSpPr txBox="1"/>
          <p:nvPr/>
        </p:nvSpPr>
        <p:spPr>
          <a:xfrm>
            <a:off x="1202030" y="6416573"/>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1x4</a:t>
            </a:r>
            <a:endParaRPr sz="1400">
              <a:latin typeface="Source Sans Pro"/>
              <a:cs typeface="Source Sans Pro"/>
            </a:endParaRPr>
          </a:p>
        </p:txBody>
      </p:sp>
      <p:sp>
        <p:nvSpPr>
          <p:cNvPr id="15" name="object 15"/>
          <p:cNvSpPr txBox="1"/>
          <p:nvPr/>
        </p:nvSpPr>
        <p:spPr>
          <a:xfrm>
            <a:off x="3962198" y="6416573"/>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2x1</a:t>
            </a:r>
            <a:endParaRPr sz="1400">
              <a:latin typeface="Source Sans Pro"/>
              <a:cs typeface="Source Sans Pro"/>
            </a:endParaRPr>
          </a:p>
        </p:txBody>
      </p:sp>
      <p:sp>
        <p:nvSpPr>
          <p:cNvPr id="16" name="object 16"/>
          <p:cNvSpPr txBox="1"/>
          <p:nvPr/>
        </p:nvSpPr>
        <p:spPr>
          <a:xfrm>
            <a:off x="6722365" y="6416573"/>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2x2</a:t>
            </a:r>
            <a:endParaRPr sz="1400">
              <a:latin typeface="Source Sans Pro"/>
              <a:cs typeface="Source Sans Pro"/>
            </a:endParaRPr>
          </a:p>
        </p:txBody>
      </p:sp>
      <p:sp>
        <p:nvSpPr>
          <p:cNvPr id="17" name="object 17"/>
          <p:cNvSpPr txBox="1"/>
          <p:nvPr/>
        </p:nvSpPr>
        <p:spPr>
          <a:xfrm>
            <a:off x="9482532" y="6416573"/>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2x3</a:t>
            </a:r>
            <a:endParaRPr sz="1400">
              <a:latin typeface="Source Sans Pro"/>
              <a:cs typeface="Source Sans Pro"/>
            </a:endParaRPr>
          </a:p>
        </p:txBody>
      </p:sp>
      <p:sp>
        <p:nvSpPr>
          <p:cNvPr id="18" name="object 18"/>
          <p:cNvSpPr txBox="1"/>
          <p:nvPr/>
        </p:nvSpPr>
        <p:spPr>
          <a:xfrm>
            <a:off x="12242700" y="6416573"/>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3x1</a:t>
            </a:r>
            <a:endParaRPr sz="1400">
              <a:latin typeface="Source Sans Pro"/>
              <a:cs typeface="Source Sans Pro"/>
            </a:endParaRPr>
          </a:p>
        </p:txBody>
      </p:sp>
      <p:sp>
        <p:nvSpPr>
          <p:cNvPr id="19" name="object 19"/>
          <p:cNvSpPr txBox="1"/>
          <p:nvPr/>
        </p:nvSpPr>
        <p:spPr>
          <a:xfrm>
            <a:off x="15002867" y="6416573"/>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3x2</a:t>
            </a:r>
            <a:endParaRPr sz="1400">
              <a:latin typeface="Source Sans Pro"/>
              <a:cs typeface="Source Sans Pro"/>
            </a:endParaRPr>
          </a:p>
        </p:txBody>
      </p:sp>
      <p:pic>
        <p:nvPicPr>
          <p:cNvPr id="39" name="Picture Placeholder 38">
            <a:extLst>
              <a:ext uri="{FF2B5EF4-FFF2-40B4-BE49-F238E27FC236}">
                <a16:creationId xmlns:a16="http://schemas.microsoft.com/office/drawing/2014/main" id="{531297AF-82CE-EF51-823C-EC270593321C}"/>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41" name="Picture Placeholder 40">
            <a:extLst>
              <a:ext uri="{FF2B5EF4-FFF2-40B4-BE49-F238E27FC236}">
                <a16:creationId xmlns:a16="http://schemas.microsoft.com/office/drawing/2014/main" id="{982E631C-33B6-2440-679E-D2B912902D25}"/>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43" name="Picture Placeholder 42">
            <a:extLst>
              <a:ext uri="{FF2B5EF4-FFF2-40B4-BE49-F238E27FC236}">
                <a16:creationId xmlns:a16="http://schemas.microsoft.com/office/drawing/2014/main" id="{06CAAFED-00D3-D159-894C-154A0B4B4053}"/>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45" name="Picture Placeholder 44">
            <a:extLst>
              <a:ext uri="{FF2B5EF4-FFF2-40B4-BE49-F238E27FC236}">
                <a16:creationId xmlns:a16="http://schemas.microsoft.com/office/drawing/2014/main" id="{9BE9F2D2-2B28-F006-E412-723F5918A645}"/>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47" name="Picture Placeholder 46">
            <a:extLst>
              <a:ext uri="{FF2B5EF4-FFF2-40B4-BE49-F238E27FC236}">
                <a16:creationId xmlns:a16="http://schemas.microsoft.com/office/drawing/2014/main" id="{8F927074-8D4F-FA67-93D7-C34B98326584}"/>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49" name="Picture Placeholder 48">
            <a:extLst>
              <a:ext uri="{FF2B5EF4-FFF2-40B4-BE49-F238E27FC236}">
                <a16:creationId xmlns:a16="http://schemas.microsoft.com/office/drawing/2014/main" id="{18F5BF28-ABFD-7EA3-8058-8536E2F5DC38}"/>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51" name="Picture Placeholder 50">
            <a:extLst>
              <a:ext uri="{FF2B5EF4-FFF2-40B4-BE49-F238E27FC236}">
                <a16:creationId xmlns:a16="http://schemas.microsoft.com/office/drawing/2014/main" id="{4F533404-05EB-FA07-9C40-C5FC7336E942}"/>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53" name="Picture Placeholder 52">
            <a:extLst>
              <a:ext uri="{FF2B5EF4-FFF2-40B4-BE49-F238E27FC236}">
                <a16:creationId xmlns:a16="http://schemas.microsoft.com/office/drawing/2014/main" id="{FC8D4A96-B55C-2342-A090-BD95EBF85869}"/>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55" name="Picture Placeholder 54">
            <a:extLst>
              <a:ext uri="{FF2B5EF4-FFF2-40B4-BE49-F238E27FC236}">
                <a16:creationId xmlns:a16="http://schemas.microsoft.com/office/drawing/2014/main" id="{7BF1B29F-FDE6-602D-76BB-0E83A2292991}"/>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57" name="Picture Placeholder 56">
            <a:extLst>
              <a:ext uri="{FF2B5EF4-FFF2-40B4-BE49-F238E27FC236}">
                <a16:creationId xmlns:a16="http://schemas.microsoft.com/office/drawing/2014/main" id="{C0AE9962-89CD-49DA-F12E-5C6021254A50}"/>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59" name="Picture Placeholder 58">
            <a:extLst>
              <a:ext uri="{FF2B5EF4-FFF2-40B4-BE49-F238E27FC236}">
                <a16:creationId xmlns:a16="http://schemas.microsoft.com/office/drawing/2014/main" id="{BA64638C-346A-E945-1095-10349B782042}"/>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61" name="Picture Placeholder 60">
            <a:extLst>
              <a:ext uri="{FF2B5EF4-FFF2-40B4-BE49-F238E27FC236}">
                <a16:creationId xmlns:a16="http://schemas.microsoft.com/office/drawing/2014/main" id="{0AF84E22-D872-134E-0A11-3E9865478565}"/>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63" name="Picture Placeholder 62">
            <a:extLst>
              <a:ext uri="{FF2B5EF4-FFF2-40B4-BE49-F238E27FC236}">
                <a16:creationId xmlns:a16="http://schemas.microsoft.com/office/drawing/2014/main" id="{20F9D968-C436-C84D-FBF8-C68C2468B13D}"/>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65" name="Picture Placeholder 64">
            <a:extLst>
              <a:ext uri="{FF2B5EF4-FFF2-40B4-BE49-F238E27FC236}">
                <a16:creationId xmlns:a16="http://schemas.microsoft.com/office/drawing/2014/main" id="{3B04DD4A-B72A-023A-D37E-9CB873ACAFC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67" name="Picture Placeholder 66">
            <a:extLst>
              <a:ext uri="{FF2B5EF4-FFF2-40B4-BE49-F238E27FC236}">
                <a16:creationId xmlns:a16="http://schemas.microsoft.com/office/drawing/2014/main" id="{171CAC41-688A-59F6-5DF8-5AE6A9C1C93F}"/>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69" name="Picture Placeholder 68">
            <a:extLst>
              <a:ext uri="{FF2B5EF4-FFF2-40B4-BE49-F238E27FC236}">
                <a16:creationId xmlns:a16="http://schemas.microsoft.com/office/drawing/2014/main" id="{E31971DB-B4CE-3D34-EF69-B493CEAB27EF}"/>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71" name="Picture Placeholder 70">
            <a:extLst>
              <a:ext uri="{FF2B5EF4-FFF2-40B4-BE49-F238E27FC236}">
                <a16:creationId xmlns:a16="http://schemas.microsoft.com/office/drawing/2014/main" id="{A1362E49-3FE9-C0F0-ED96-6B1DE42CAE41}"/>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73" name="Picture Placeholder 72">
            <a:extLst>
              <a:ext uri="{FF2B5EF4-FFF2-40B4-BE49-F238E27FC236}">
                <a16:creationId xmlns:a16="http://schemas.microsoft.com/office/drawing/2014/main" id="{6DBA213D-C738-FFDA-3D5C-CA71DAACF0B1}"/>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a:xfrm>
            <a:off x="15115018" y="6934200"/>
            <a:ext cx="943604" cy="943144"/>
          </a:xfrm>
        </p:spPr>
      </p:pic>
      <p:sp>
        <p:nvSpPr>
          <p:cNvPr id="20" name="Footer Placeholder 19">
            <a:extLst>
              <a:ext uri="{FF2B5EF4-FFF2-40B4-BE49-F238E27FC236}">
                <a16:creationId xmlns:a16="http://schemas.microsoft.com/office/drawing/2014/main" id="{7E3DF642-2D06-22D2-C2F8-1C9C89D688C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A01A4E9-C305-AB91-2AA6-E3A0B5A4DDDC}"/>
              </a:ext>
            </a:extLst>
          </p:cNvPr>
          <p:cNvSpPr>
            <a:spLocks noGrp="1"/>
          </p:cNvSpPr>
          <p:nvPr>
            <p:ph type="sldNum" sz="quarter" idx="12"/>
          </p:nvPr>
        </p:nvSpPr>
        <p:spPr/>
        <p:txBody>
          <a:bodyPr/>
          <a:lstStyle/>
          <a:p>
            <a:fld id="{339C9110-F427-4586-9638-A5638F41FBCD}" type="slidenum">
              <a:rPr lang="en-US" smtClean="0"/>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01945" y="1006475"/>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3x3</a:t>
            </a:r>
            <a:endParaRPr sz="1400">
              <a:latin typeface="Source Sans Pro"/>
              <a:cs typeface="Source Sans Pro"/>
            </a:endParaRPr>
          </a:p>
        </p:txBody>
      </p:sp>
      <p:sp>
        <p:nvSpPr>
          <p:cNvPr id="3" name="object 3"/>
          <p:cNvSpPr txBox="1"/>
          <p:nvPr/>
        </p:nvSpPr>
        <p:spPr>
          <a:xfrm>
            <a:off x="3962112" y="1006475"/>
            <a:ext cx="113157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Sheet</a:t>
            </a:r>
            <a:r>
              <a:rPr sz="1400" spc="-5" dirty="0">
                <a:latin typeface="Source Sans Pro"/>
                <a:cs typeface="Source Sans Pro"/>
              </a:rPr>
              <a:t> </a:t>
            </a:r>
            <a:r>
              <a:rPr sz="1400" dirty="0">
                <a:latin typeface="Source Sans Pro"/>
                <a:cs typeface="Source Sans Pro"/>
              </a:rPr>
              <a:t>View</a:t>
            </a:r>
            <a:r>
              <a:rPr sz="1400" spc="-5" dirty="0">
                <a:latin typeface="Source Sans Pro"/>
                <a:cs typeface="Source Sans Pro"/>
              </a:rPr>
              <a:t> </a:t>
            </a:r>
            <a:r>
              <a:rPr sz="1400" spc="-25" dirty="0">
                <a:latin typeface="Source Sans Pro"/>
                <a:cs typeface="Source Sans Pro"/>
              </a:rPr>
              <a:t>4x1</a:t>
            </a:r>
            <a:endParaRPr sz="1400">
              <a:latin typeface="Source Sans Pro"/>
              <a:cs typeface="Source Sans Pro"/>
            </a:endParaRPr>
          </a:p>
        </p:txBody>
      </p:sp>
      <p:sp>
        <p:nvSpPr>
          <p:cNvPr id="4" name="object 4"/>
          <p:cNvSpPr txBox="1"/>
          <p:nvPr/>
        </p:nvSpPr>
        <p:spPr>
          <a:xfrm>
            <a:off x="7104550" y="1006475"/>
            <a:ext cx="36703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Shift</a:t>
            </a:r>
            <a:endParaRPr sz="1400">
              <a:latin typeface="Source Sans Pro"/>
              <a:cs typeface="Source Sans Pro"/>
            </a:endParaRPr>
          </a:p>
        </p:txBody>
      </p:sp>
      <p:sp>
        <p:nvSpPr>
          <p:cNvPr id="5" name="object 5"/>
          <p:cNvSpPr txBox="1"/>
          <p:nvPr/>
        </p:nvSpPr>
        <p:spPr>
          <a:xfrm>
            <a:off x="9642289" y="1006475"/>
            <a:ext cx="81153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Shift</a:t>
            </a:r>
            <a:r>
              <a:rPr sz="1400" spc="-55" dirty="0">
                <a:latin typeface="Source Sans Pro"/>
                <a:cs typeface="Source Sans Pro"/>
              </a:rPr>
              <a:t> </a:t>
            </a:r>
            <a:r>
              <a:rPr sz="1400" spc="-10" dirty="0">
                <a:latin typeface="Source Sans Pro"/>
                <a:cs typeface="Source Sans Pro"/>
              </a:rPr>
              <a:t>Filled</a:t>
            </a:r>
            <a:endParaRPr sz="1400">
              <a:latin typeface="Source Sans Pro"/>
              <a:cs typeface="Source Sans Pro"/>
            </a:endParaRPr>
          </a:p>
        </p:txBody>
      </p:sp>
      <p:sp>
        <p:nvSpPr>
          <p:cNvPr id="6" name="object 6"/>
          <p:cNvSpPr txBox="1"/>
          <p:nvPr/>
        </p:nvSpPr>
        <p:spPr>
          <a:xfrm>
            <a:off x="12263061" y="1006475"/>
            <a:ext cx="109029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Shopping </a:t>
            </a:r>
            <a:r>
              <a:rPr sz="1400" spc="-20" dirty="0">
                <a:latin typeface="Source Sans Pro"/>
                <a:cs typeface="Source Sans Pro"/>
              </a:rPr>
              <a:t>Cart</a:t>
            </a:r>
            <a:endParaRPr sz="1400">
              <a:latin typeface="Source Sans Pro"/>
              <a:cs typeface="Source Sans Pro"/>
            </a:endParaRPr>
          </a:p>
        </p:txBody>
      </p:sp>
      <p:sp>
        <p:nvSpPr>
          <p:cNvPr id="7" name="object 7"/>
          <p:cNvSpPr txBox="1"/>
          <p:nvPr/>
        </p:nvSpPr>
        <p:spPr>
          <a:xfrm>
            <a:off x="15074434" y="1006475"/>
            <a:ext cx="98806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Show</a:t>
            </a:r>
            <a:r>
              <a:rPr sz="1400" spc="-20" dirty="0">
                <a:latin typeface="Source Sans Pro"/>
                <a:cs typeface="Source Sans Pro"/>
              </a:rPr>
              <a:t> </a:t>
            </a:r>
            <a:r>
              <a:rPr sz="1400" spc="-10" dirty="0">
                <a:latin typeface="Source Sans Pro"/>
                <a:cs typeface="Source Sans Pro"/>
              </a:rPr>
              <a:t>Layout</a:t>
            </a:r>
            <a:endParaRPr sz="1400">
              <a:latin typeface="Source Sans Pro"/>
              <a:cs typeface="Source Sans Pro"/>
            </a:endParaRPr>
          </a:p>
        </p:txBody>
      </p:sp>
      <p:sp>
        <p:nvSpPr>
          <p:cNvPr id="8" name="object 8"/>
          <p:cNvSpPr txBox="1"/>
          <p:nvPr/>
        </p:nvSpPr>
        <p:spPr>
          <a:xfrm>
            <a:off x="1183276" y="3711524"/>
            <a:ext cx="11684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Simple </a:t>
            </a:r>
            <a:r>
              <a:rPr sz="1400" spc="-10" dirty="0">
                <a:latin typeface="Source Sans Pro"/>
                <a:cs typeface="Source Sans Pro"/>
              </a:rPr>
              <a:t>Oblique</a:t>
            </a:r>
            <a:endParaRPr sz="1400">
              <a:latin typeface="Source Sans Pro"/>
              <a:cs typeface="Source Sans Pro"/>
            </a:endParaRPr>
          </a:p>
        </p:txBody>
      </p:sp>
      <p:sp>
        <p:nvSpPr>
          <p:cNvPr id="9" name="object 9"/>
          <p:cNvSpPr txBox="1"/>
          <p:nvPr/>
        </p:nvSpPr>
        <p:spPr>
          <a:xfrm>
            <a:off x="4271840" y="3711524"/>
            <a:ext cx="51180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Sitting</a:t>
            </a:r>
            <a:endParaRPr sz="1400">
              <a:latin typeface="Source Sans Pro"/>
              <a:cs typeface="Source Sans Pro"/>
            </a:endParaRPr>
          </a:p>
        </p:txBody>
      </p:sp>
      <p:sp>
        <p:nvSpPr>
          <p:cNvPr id="10" name="object 10"/>
          <p:cNvSpPr txBox="1"/>
          <p:nvPr/>
        </p:nvSpPr>
        <p:spPr>
          <a:xfrm>
            <a:off x="6979378" y="3711524"/>
            <a:ext cx="61658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Skeletal</a:t>
            </a:r>
            <a:endParaRPr sz="1400">
              <a:latin typeface="Source Sans Pro"/>
              <a:cs typeface="Source Sans Pro"/>
            </a:endParaRPr>
          </a:p>
        </p:txBody>
      </p:sp>
      <p:sp>
        <p:nvSpPr>
          <p:cNvPr id="11" name="object 11"/>
          <p:cNvSpPr txBox="1"/>
          <p:nvPr/>
        </p:nvSpPr>
        <p:spPr>
          <a:xfrm>
            <a:off x="9573303" y="3711524"/>
            <a:ext cx="9493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Smart </a:t>
            </a:r>
            <a:r>
              <a:rPr sz="1400" spc="-10" dirty="0">
                <a:latin typeface="Source Sans Pro"/>
                <a:cs typeface="Source Sans Pro"/>
              </a:rPr>
              <a:t>Brush</a:t>
            </a:r>
            <a:endParaRPr sz="1400">
              <a:latin typeface="Source Sans Pro"/>
              <a:cs typeface="Source Sans Pro"/>
            </a:endParaRPr>
          </a:p>
        </p:txBody>
      </p:sp>
      <p:sp>
        <p:nvSpPr>
          <p:cNvPr id="12" name="object 12"/>
          <p:cNvSpPr txBox="1"/>
          <p:nvPr/>
        </p:nvSpPr>
        <p:spPr>
          <a:xfrm>
            <a:off x="12174694" y="3711524"/>
            <a:ext cx="126682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Software</a:t>
            </a:r>
            <a:r>
              <a:rPr sz="1400" spc="-20" dirty="0">
                <a:latin typeface="Source Sans Pro"/>
                <a:cs typeface="Source Sans Pro"/>
              </a:rPr>
              <a:t> </a:t>
            </a:r>
            <a:r>
              <a:rPr sz="1400" spc="-10" dirty="0">
                <a:latin typeface="Source Sans Pro"/>
                <a:cs typeface="Source Sans Pro"/>
              </a:rPr>
              <a:t>Update</a:t>
            </a:r>
            <a:endParaRPr sz="1400">
              <a:latin typeface="Source Sans Pro"/>
              <a:cs typeface="Source Sans Pro"/>
            </a:endParaRPr>
          </a:p>
        </p:txBody>
      </p:sp>
      <p:sp>
        <p:nvSpPr>
          <p:cNvPr id="13" name="object 13"/>
          <p:cNvSpPr txBox="1"/>
          <p:nvPr/>
        </p:nvSpPr>
        <p:spPr>
          <a:xfrm>
            <a:off x="15398742" y="3711524"/>
            <a:ext cx="33909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Sort</a:t>
            </a:r>
            <a:endParaRPr sz="1400">
              <a:latin typeface="Source Sans Pro"/>
              <a:cs typeface="Source Sans Pro"/>
            </a:endParaRPr>
          </a:p>
        </p:txBody>
      </p:sp>
      <p:sp>
        <p:nvSpPr>
          <p:cNvPr id="14" name="object 14"/>
          <p:cNvSpPr txBox="1"/>
          <p:nvPr/>
        </p:nvSpPr>
        <p:spPr>
          <a:xfrm>
            <a:off x="1513095" y="6416573"/>
            <a:ext cx="508634"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SPECT</a:t>
            </a:r>
            <a:endParaRPr sz="1400">
              <a:latin typeface="Source Sans Pro"/>
              <a:cs typeface="Source Sans Pro"/>
            </a:endParaRPr>
          </a:p>
        </p:txBody>
      </p:sp>
      <p:sp>
        <p:nvSpPr>
          <p:cNvPr id="15" name="object 15"/>
          <p:cNvSpPr txBox="1"/>
          <p:nvPr/>
        </p:nvSpPr>
        <p:spPr>
          <a:xfrm>
            <a:off x="4183118" y="6416573"/>
            <a:ext cx="68897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Standing</a:t>
            </a:r>
            <a:endParaRPr sz="1400">
              <a:latin typeface="Source Sans Pro"/>
              <a:cs typeface="Source Sans Pro"/>
            </a:endParaRPr>
          </a:p>
        </p:txBody>
      </p:sp>
      <p:sp>
        <p:nvSpPr>
          <p:cNvPr id="16" name="object 16"/>
          <p:cNvSpPr txBox="1"/>
          <p:nvPr/>
        </p:nvSpPr>
        <p:spPr>
          <a:xfrm>
            <a:off x="6857941" y="6416573"/>
            <a:ext cx="8597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Star</a:t>
            </a:r>
            <a:r>
              <a:rPr sz="1400" spc="-35" dirty="0">
                <a:latin typeface="Source Sans Pro"/>
                <a:cs typeface="Source Sans Pro"/>
              </a:rPr>
              <a:t> </a:t>
            </a:r>
            <a:r>
              <a:rPr sz="1400" dirty="0">
                <a:latin typeface="Source Sans Pro"/>
                <a:cs typeface="Source Sans Pro"/>
              </a:rPr>
              <a:t>-</a:t>
            </a:r>
            <a:r>
              <a:rPr sz="1400" spc="-30" dirty="0">
                <a:latin typeface="Source Sans Pro"/>
                <a:cs typeface="Source Sans Pro"/>
              </a:rPr>
              <a:t> </a:t>
            </a:r>
            <a:r>
              <a:rPr sz="1400" spc="-10" dirty="0">
                <a:latin typeface="Source Sans Pro"/>
                <a:cs typeface="Source Sans Pro"/>
              </a:rPr>
              <a:t>Filled</a:t>
            </a:r>
            <a:endParaRPr sz="1400">
              <a:latin typeface="Source Sans Pro"/>
              <a:cs typeface="Source Sans Pro"/>
            </a:endParaRPr>
          </a:p>
        </p:txBody>
      </p:sp>
      <p:sp>
        <p:nvSpPr>
          <p:cNvPr id="17" name="object 17"/>
          <p:cNvSpPr txBox="1"/>
          <p:nvPr/>
        </p:nvSpPr>
        <p:spPr>
          <a:xfrm>
            <a:off x="9547877" y="6416573"/>
            <a:ext cx="10001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Star</a:t>
            </a:r>
            <a:r>
              <a:rPr sz="1400" spc="-45" dirty="0">
                <a:latin typeface="Source Sans Pro"/>
                <a:cs typeface="Source Sans Pro"/>
              </a:rPr>
              <a:t> </a:t>
            </a:r>
            <a:r>
              <a:rPr sz="1400" dirty="0">
                <a:latin typeface="Source Sans Pro"/>
                <a:cs typeface="Source Sans Pro"/>
              </a:rPr>
              <a:t>-</a:t>
            </a:r>
            <a:r>
              <a:rPr sz="1400" spc="-30" dirty="0">
                <a:latin typeface="Source Sans Pro"/>
                <a:cs typeface="Source Sans Pro"/>
              </a:rPr>
              <a:t> </a:t>
            </a:r>
            <a:r>
              <a:rPr sz="1400" spc="-10" dirty="0">
                <a:latin typeface="Source Sans Pro"/>
                <a:cs typeface="Source Sans Pro"/>
              </a:rPr>
              <a:t>Outline</a:t>
            </a:r>
            <a:endParaRPr sz="1400">
              <a:latin typeface="Source Sans Pro"/>
              <a:cs typeface="Source Sans Pro"/>
            </a:endParaRPr>
          </a:p>
        </p:txBody>
      </p:sp>
      <p:sp>
        <p:nvSpPr>
          <p:cNvPr id="18" name="object 18"/>
          <p:cNvSpPr txBox="1"/>
          <p:nvPr/>
        </p:nvSpPr>
        <p:spPr>
          <a:xfrm>
            <a:off x="12476777" y="6416573"/>
            <a:ext cx="6623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Star</a:t>
            </a:r>
            <a:r>
              <a:rPr sz="1400" spc="-65" dirty="0">
                <a:latin typeface="Source Sans Pro"/>
                <a:cs typeface="Source Sans Pro"/>
              </a:rPr>
              <a:t> </a:t>
            </a:r>
            <a:r>
              <a:rPr sz="1400" spc="-20" dirty="0">
                <a:latin typeface="Source Sans Pro"/>
                <a:cs typeface="Source Sans Pro"/>
              </a:rPr>
              <a:t>Half</a:t>
            </a:r>
            <a:endParaRPr sz="1400">
              <a:latin typeface="Source Sans Pro"/>
              <a:cs typeface="Source Sans Pro"/>
            </a:endParaRPr>
          </a:p>
        </p:txBody>
      </p:sp>
      <p:sp>
        <p:nvSpPr>
          <p:cNvPr id="19" name="object 19"/>
          <p:cNvSpPr txBox="1"/>
          <p:nvPr/>
        </p:nvSpPr>
        <p:spPr>
          <a:xfrm>
            <a:off x="14852541" y="6416573"/>
            <a:ext cx="14312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Stationary</a:t>
            </a:r>
            <a:r>
              <a:rPr sz="1400" spc="-50" dirty="0">
                <a:latin typeface="Source Sans Pro"/>
                <a:cs typeface="Source Sans Pro"/>
              </a:rPr>
              <a:t> </a:t>
            </a:r>
            <a:r>
              <a:rPr sz="1400" spc="-10" dirty="0">
                <a:latin typeface="Source Sans Pro"/>
                <a:cs typeface="Source Sans Pro"/>
              </a:rPr>
              <a:t>Console</a:t>
            </a:r>
            <a:endParaRPr sz="1400">
              <a:latin typeface="Source Sans Pro"/>
              <a:cs typeface="Source Sans Pro"/>
            </a:endParaRPr>
          </a:p>
        </p:txBody>
      </p:sp>
      <p:pic>
        <p:nvPicPr>
          <p:cNvPr id="39" name="Picture Placeholder 38">
            <a:extLst>
              <a:ext uri="{FF2B5EF4-FFF2-40B4-BE49-F238E27FC236}">
                <a16:creationId xmlns:a16="http://schemas.microsoft.com/office/drawing/2014/main" id="{533304D5-AB8E-4EA6-D3BF-4F0815FC9B92}"/>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41" name="Picture Placeholder 40">
            <a:extLst>
              <a:ext uri="{FF2B5EF4-FFF2-40B4-BE49-F238E27FC236}">
                <a16:creationId xmlns:a16="http://schemas.microsoft.com/office/drawing/2014/main" id="{CEBA0022-358D-9FF1-3B8E-A6BD2427136F}"/>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43" name="Picture Placeholder 42">
            <a:extLst>
              <a:ext uri="{FF2B5EF4-FFF2-40B4-BE49-F238E27FC236}">
                <a16:creationId xmlns:a16="http://schemas.microsoft.com/office/drawing/2014/main" id="{4F80F82E-E948-27E6-DF27-3756B1933487}"/>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45" name="Picture Placeholder 44">
            <a:extLst>
              <a:ext uri="{FF2B5EF4-FFF2-40B4-BE49-F238E27FC236}">
                <a16:creationId xmlns:a16="http://schemas.microsoft.com/office/drawing/2014/main" id="{408007E4-284F-D56A-BBE3-5A323C82B2AA}"/>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47" name="Picture Placeholder 46">
            <a:extLst>
              <a:ext uri="{FF2B5EF4-FFF2-40B4-BE49-F238E27FC236}">
                <a16:creationId xmlns:a16="http://schemas.microsoft.com/office/drawing/2014/main" id="{A81E43DD-E296-31FF-0EA3-63D7C424A46C}"/>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49" name="Picture Placeholder 48">
            <a:extLst>
              <a:ext uri="{FF2B5EF4-FFF2-40B4-BE49-F238E27FC236}">
                <a16:creationId xmlns:a16="http://schemas.microsoft.com/office/drawing/2014/main" id="{9934F60B-6CDC-E5FB-54D6-F1F74E4CB39C}"/>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51" name="Picture Placeholder 50">
            <a:extLst>
              <a:ext uri="{FF2B5EF4-FFF2-40B4-BE49-F238E27FC236}">
                <a16:creationId xmlns:a16="http://schemas.microsoft.com/office/drawing/2014/main" id="{519A1662-3656-E2D3-8CE0-24AA56BBDD1E}"/>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53" name="Picture Placeholder 52">
            <a:extLst>
              <a:ext uri="{FF2B5EF4-FFF2-40B4-BE49-F238E27FC236}">
                <a16:creationId xmlns:a16="http://schemas.microsoft.com/office/drawing/2014/main" id="{3148F881-B5A4-9B38-8C91-1C1A9E00F280}"/>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55" name="Picture Placeholder 54">
            <a:extLst>
              <a:ext uri="{FF2B5EF4-FFF2-40B4-BE49-F238E27FC236}">
                <a16:creationId xmlns:a16="http://schemas.microsoft.com/office/drawing/2014/main" id="{9C16A1BF-12B8-DE86-EF8B-E893EBD36038}"/>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57" name="Picture Placeholder 56">
            <a:extLst>
              <a:ext uri="{FF2B5EF4-FFF2-40B4-BE49-F238E27FC236}">
                <a16:creationId xmlns:a16="http://schemas.microsoft.com/office/drawing/2014/main" id="{78729B92-AC2E-B71F-75FA-C3570B5460E4}"/>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59" name="Picture Placeholder 58">
            <a:extLst>
              <a:ext uri="{FF2B5EF4-FFF2-40B4-BE49-F238E27FC236}">
                <a16:creationId xmlns:a16="http://schemas.microsoft.com/office/drawing/2014/main" id="{7F51B7DB-F3EC-A31A-2DDA-1594C1A1EE7A}"/>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61" name="Picture Placeholder 60">
            <a:extLst>
              <a:ext uri="{FF2B5EF4-FFF2-40B4-BE49-F238E27FC236}">
                <a16:creationId xmlns:a16="http://schemas.microsoft.com/office/drawing/2014/main" id="{368115D0-D098-0BF8-3964-0DFDE7C83533}"/>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63" name="Picture Placeholder 62">
            <a:extLst>
              <a:ext uri="{FF2B5EF4-FFF2-40B4-BE49-F238E27FC236}">
                <a16:creationId xmlns:a16="http://schemas.microsoft.com/office/drawing/2014/main" id="{FAD1805B-9F25-27D3-96E5-292801EE2E33}"/>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65" name="Picture Placeholder 64">
            <a:extLst>
              <a:ext uri="{FF2B5EF4-FFF2-40B4-BE49-F238E27FC236}">
                <a16:creationId xmlns:a16="http://schemas.microsoft.com/office/drawing/2014/main" id="{B2321A12-D2ED-68D1-577F-42CBB941DBA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67" name="Picture Placeholder 66">
            <a:extLst>
              <a:ext uri="{FF2B5EF4-FFF2-40B4-BE49-F238E27FC236}">
                <a16:creationId xmlns:a16="http://schemas.microsoft.com/office/drawing/2014/main" id="{4377F9D1-6431-3B2F-8B48-BECFA0909F11}"/>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69" name="Picture Placeholder 68">
            <a:extLst>
              <a:ext uri="{FF2B5EF4-FFF2-40B4-BE49-F238E27FC236}">
                <a16:creationId xmlns:a16="http://schemas.microsoft.com/office/drawing/2014/main" id="{0BAA4408-0DA2-470E-A91E-6E4596E14B22}"/>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71" name="Picture Placeholder 70">
            <a:extLst>
              <a:ext uri="{FF2B5EF4-FFF2-40B4-BE49-F238E27FC236}">
                <a16:creationId xmlns:a16="http://schemas.microsoft.com/office/drawing/2014/main" id="{FDBA1B4D-131D-A948-362F-9599D3C9EF7D}"/>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73" name="Picture Placeholder 72">
            <a:extLst>
              <a:ext uri="{FF2B5EF4-FFF2-40B4-BE49-F238E27FC236}">
                <a16:creationId xmlns:a16="http://schemas.microsoft.com/office/drawing/2014/main" id="{91A7EF0C-0E86-E228-46CB-F8E2C7D1F8E5}"/>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
        <p:nvSpPr>
          <p:cNvPr id="20" name="Footer Placeholder 19">
            <a:extLst>
              <a:ext uri="{FF2B5EF4-FFF2-40B4-BE49-F238E27FC236}">
                <a16:creationId xmlns:a16="http://schemas.microsoft.com/office/drawing/2014/main" id="{F755A311-DDE6-85AF-8201-AE90E534AD7B}"/>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FD309ED-4446-9C63-A3AE-F7D22CCA9945}"/>
              </a:ext>
            </a:extLst>
          </p:cNvPr>
          <p:cNvSpPr>
            <a:spLocks noGrp="1"/>
          </p:cNvSpPr>
          <p:nvPr>
            <p:ph type="sldNum" sz="quarter" idx="12"/>
          </p:nvPr>
        </p:nvSpPr>
        <p:spPr/>
        <p:txBody>
          <a:bodyPr/>
          <a:lstStyle/>
          <a:p>
            <a:fld id="{339C9110-F427-4586-9638-A5638F41FBCD}" type="slidenum">
              <a:rPr lang="en-US" smtClean="0"/>
              <a:pPr/>
              <a:t>53</a:t>
            </a:fld>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121222" y="1006475"/>
            <a:ext cx="129286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Status</a:t>
            </a:r>
            <a:r>
              <a:rPr sz="1400" spc="-25" dirty="0">
                <a:latin typeface="Source Sans Pro"/>
                <a:cs typeface="Source Sans Pro"/>
              </a:rPr>
              <a:t> </a:t>
            </a:r>
            <a:r>
              <a:rPr sz="1400" dirty="0">
                <a:latin typeface="Source Sans Pro"/>
                <a:cs typeface="Source Sans Pro"/>
              </a:rPr>
              <a:t>-</a:t>
            </a:r>
            <a:r>
              <a:rPr sz="1400" spc="-10" dirty="0">
                <a:latin typeface="Source Sans Pro"/>
                <a:cs typeface="Source Sans Pro"/>
              </a:rPr>
              <a:t> Available</a:t>
            </a:r>
            <a:endParaRPr sz="1400" dirty="0">
              <a:latin typeface="Source Sans Pro"/>
              <a:cs typeface="Source Sans Pro"/>
            </a:endParaRPr>
          </a:p>
        </p:txBody>
      </p:sp>
      <p:sp>
        <p:nvSpPr>
          <p:cNvPr id="3" name="object 3"/>
          <p:cNvSpPr txBox="1"/>
          <p:nvPr/>
        </p:nvSpPr>
        <p:spPr>
          <a:xfrm>
            <a:off x="4021673" y="1006475"/>
            <a:ext cx="101219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Status</a:t>
            </a:r>
            <a:r>
              <a:rPr sz="1400" spc="-15" dirty="0">
                <a:latin typeface="Source Sans Pro"/>
                <a:cs typeface="Source Sans Pro"/>
              </a:rPr>
              <a:t> </a:t>
            </a:r>
            <a:r>
              <a:rPr sz="1400" dirty="0">
                <a:latin typeface="Source Sans Pro"/>
                <a:cs typeface="Source Sans Pro"/>
              </a:rPr>
              <a:t>-</a:t>
            </a:r>
            <a:r>
              <a:rPr sz="1400" spc="-10" dirty="0">
                <a:latin typeface="Source Sans Pro"/>
                <a:cs typeface="Source Sans Pro"/>
              </a:rPr>
              <a:t> </a:t>
            </a:r>
            <a:r>
              <a:rPr sz="1400" spc="-20" dirty="0">
                <a:latin typeface="Source Sans Pro"/>
                <a:cs typeface="Source Sans Pro"/>
              </a:rPr>
              <a:t>Away</a:t>
            </a:r>
            <a:endParaRPr sz="1400" dirty="0">
              <a:latin typeface="Source Sans Pro"/>
              <a:cs typeface="Source Sans Pro"/>
            </a:endParaRPr>
          </a:p>
        </p:txBody>
      </p:sp>
      <p:sp>
        <p:nvSpPr>
          <p:cNvPr id="4" name="object 4"/>
          <p:cNvSpPr txBox="1"/>
          <p:nvPr/>
        </p:nvSpPr>
        <p:spPr>
          <a:xfrm>
            <a:off x="6799620" y="1006475"/>
            <a:ext cx="9766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Status</a:t>
            </a:r>
            <a:r>
              <a:rPr sz="1400" spc="-15" dirty="0">
                <a:latin typeface="Source Sans Pro"/>
                <a:cs typeface="Source Sans Pro"/>
              </a:rPr>
              <a:t> </a:t>
            </a:r>
            <a:r>
              <a:rPr sz="1400" dirty="0">
                <a:latin typeface="Source Sans Pro"/>
                <a:cs typeface="Source Sans Pro"/>
              </a:rPr>
              <a:t>-</a:t>
            </a:r>
            <a:r>
              <a:rPr sz="1400" spc="-10" dirty="0">
                <a:latin typeface="Source Sans Pro"/>
                <a:cs typeface="Source Sans Pro"/>
              </a:rPr>
              <a:t> </a:t>
            </a:r>
            <a:r>
              <a:rPr sz="1400" spc="-20" dirty="0">
                <a:latin typeface="Source Sans Pro"/>
                <a:cs typeface="Source Sans Pro"/>
              </a:rPr>
              <a:t>Busy</a:t>
            </a:r>
            <a:endParaRPr sz="1400" dirty="0">
              <a:latin typeface="Source Sans Pro"/>
              <a:cs typeface="Source Sans Pro"/>
            </a:endParaRPr>
          </a:p>
        </p:txBody>
      </p:sp>
      <p:sp>
        <p:nvSpPr>
          <p:cNvPr id="5" name="object 5"/>
          <p:cNvSpPr txBox="1"/>
          <p:nvPr/>
        </p:nvSpPr>
        <p:spPr>
          <a:xfrm>
            <a:off x="9196009" y="1006475"/>
            <a:ext cx="17037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Status</a:t>
            </a:r>
            <a:r>
              <a:rPr sz="1400" spc="-15" dirty="0">
                <a:latin typeface="Source Sans Pro"/>
                <a:cs typeface="Source Sans Pro"/>
              </a:rPr>
              <a:t> </a:t>
            </a:r>
            <a:r>
              <a:rPr sz="1400" dirty="0">
                <a:latin typeface="Source Sans Pro"/>
                <a:cs typeface="Source Sans Pro"/>
              </a:rPr>
              <a:t>-</a:t>
            </a:r>
            <a:r>
              <a:rPr sz="1400" spc="-10" dirty="0">
                <a:latin typeface="Source Sans Pro"/>
                <a:cs typeface="Source Sans Pro"/>
              </a:rPr>
              <a:t> </a:t>
            </a:r>
            <a:r>
              <a:rPr sz="1400" dirty="0">
                <a:latin typeface="Source Sans Pro"/>
                <a:cs typeface="Source Sans Pro"/>
              </a:rPr>
              <a:t>Do</a:t>
            </a:r>
            <a:r>
              <a:rPr sz="1400" spc="-15" dirty="0">
                <a:latin typeface="Source Sans Pro"/>
                <a:cs typeface="Source Sans Pro"/>
              </a:rPr>
              <a:t> </a:t>
            </a:r>
            <a:r>
              <a:rPr sz="1400" dirty="0">
                <a:latin typeface="Source Sans Pro"/>
                <a:cs typeface="Source Sans Pro"/>
              </a:rPr>
              <a:t>Not</a:t>
            </a:r>
            <a:r>
              <a:rPr sz="1400" spc="-10" dirty="0">
                <a:latin typeface="Source Sans Pro"/>
                <a:cs typeface="Source Sans Pro"/>
              </a:rPr>
              <a:t> Disturb</a:t>
            </a:r>
            <a:endParaRPr sz="1400" dirty="0">
              <a:latin typeface="Source Sans Pro"/>
              <a:cs typeface="Source Sans Pro"/>
            </a:endParaRPr>
          </a:p>
        </p:txBody>
      </p:sp>
      <p:sp>
        <p:nvSpPr>
          <p:cNvPr id="6" name="object 6"/>
          <p:cNvSpPr txBox="1"/>
          <p:nvPr/>
        </p:nvSpPr>
        <p:spPr>
          <a:xfrm>
            <a:off x="12251680" y="1006475"/>
            <a:ext cx="111252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Status</a:t>
            </a:r>
            <a:r>
              <a:rPr sz="1400" spc="-15" dirty="0">
                <a:latin typeface="Source Sans Pro"/>
                <a:cs typeface="Source Sans Pro"/>
              </a:rPr>
              <a:t> </a:t>
            </a:r>
            <a:r>
              <a:rPr sz="1400" dirty="0">
                <a:latin typeface="Source Sans Pro"/>
                <a:cs typeface="Source Sans Pro"/>
              </a:rPr>
              <a:t>-</a:t>
            </a:r>
            <a:r>
              <a:rPr sz="1400" spc="-10" dirty="0">
                <a:latin typeface="Source Sans Pro"/>
                <a:cs typeface="Source Sans Pro"/>
              </a:rPr>
              <a:t> Offline</a:t>
            </a:r>
            <a:endParaRPr sz="1400" dirty="0">
              <a:latin typeface="Source Sans Pro"/>
              <a:cs typeface="Source Sans Pro"/>
            </a:endParaRPr>
          </a:p>
        </p:txBody>
      </p:sp>
      <p:sp>
        <p:nvSpPr>
          <p:cNvPr id="7" name="object 7"/>
          <p:cNvSpPr txBox="1"/>
          <p:nvPr/>
        </p:nvSpPr>
        <p:spPr>
          <a:xfrm>
            <a:off x="15383626" y="1006475"/>
            <a:ext cx="36893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Stop</a:t>
            </a:r>
            <a:endParaRPr sz="1400">
              <a:latin typeface="Source Sans Pro"/>
              <a:cs typeface="Source Sans Pro"/>
            </a:endParaRPr>
          </a:p>
        </p:txBody>
      </p:sp>
      <p:sp>
        <p:nvSpPr>
          <p:cNvPr id="8" name="object 8"/>
          <p:cNvSpPr txBox="1"/>
          <p:nvPr/>
        </p:nvSpPr>
        <p:spPr>
          <a:xfrm>
            <a:off x="1005474" y="3711524"/>
            <a:ext cx="15240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Stop</a:t>
            </a:r>
            <a:r>
              <a:rPr sz="1400" spc="-40" dirty="0">
                <a:latin typeface="Source Sans Pro"/>
                <a:cs typeface="Source Sans Pro"/>
              </a:rPr>
              <a:t> </a:t>
            </a:r>
            <a:r>
              <a:rPr sz="1400" dirty="0">
                <a:latin typeface="Source Sans Pro"/>
                <a:cs typeface="Source Sans Pro"/>
              </a:rPr>
              <a:t>Blood</a:t>
            </a:r>
            <a:r>
              <a:rPr sz="1400" spc="-25" dirty="0">
                <a:latin typeface="Source Sans Pro"/>
                <a:cs typeface="Source Sans Pro"/>
              </a:rPr>
              <a:t> </a:t>
            </a:r>
            <a:r>
              <a:rPr sz="1400" spc="-10" dirty="0">
                <a:latin typeface="Source Sans Pro"/>
                <a:cs typeface="Source Sans Pro"/>
              </a:rPr>
              <a:t>Pressure</a:t>
            </a:r>
            <a:endParaRPr sz="1400" dirty="0">
              <a:latin typeface="Source Sans Pro"/>
              <a:cs typeface="Source Sans Pro"/>
            </a:endParaRPr>
          </a:p>
        </p:txBody>
      </p:sp>
      <p:sp>
        <p:nvSpPr>
          <p:cNvPr id="9" name="object 9"/>
          <p:cNvSpPr txBox="1"/>
          <p:nvPr/>
        </p:nvSpPr>
        <p:spPr>
          <a:xfrm>
            <a:off x="4028252" y="3711524"/>
            <a:ext cx="9988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Stop</a:t>
            </a:r>
            <a:r>
              <a:rPr sz="1400" spc="-55" dirty="0">
                <a:latin typeface="Source Sans Pro"/>
                <a:cs typeface="Source Sans Pro"/>
              </a:rPr>
              <a:t> </a:t>
            </a:r>
            <a:r>
              <a:rPr sz="1400" spc="-10" dirty="0">
                <a:latin typeface="Source Sans Pro"/>
                <a:cs typeface="Source Sans Pro"/>
              </a:rPr>
              <a:t>Printing</a:t>
            </a:r>
            <a:endParaRPr sz="1400">
              <a:latin typeface="Source Sans Pro"/>
              <a:cs typeface="Source Sans Pro"/>
            </a:endParaRPr>
          </a:p>
        </p:txBody>
      </p:sp>
      <p:sp>
        <p:nvSpPr>
          <p:cNvPr id="10" name="object 10"/>
          <p:cNvSpPr txBox="1"/>
          <p:nvPr/>
        </p:nvSpPr>
        <p:spPr>
          <a:xfrm>
            <a:off x="6598173" y="3711524"/>
            <a:ext cx="13792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Stop</a:t>
            </a:r>
            <a:r>
              <a:rPr sz="1400" spc="-45" dirty="0">
                <a:latin typeface="Source Sans Pro"/>
                <a:cs typeface="Source Sans Pro"/>
              </a:rPr>
              <a:t> </a:t>
            </a:r>
            <a:r>
              <a:rPr sz="1400" dirty="0">
                <a:latin typeface="Source Sans Pro"/>
                <a:cs typeface="Source Sans Pro"/>
              </a:rPr>
              <a:t>Screen</a:t>
            </a:r>
            <a:r>
              <a:rPr sz="1400" spc="-35" dirty="0">
                <a:latin typeface="Source Sans Pro"/>
                <a:cs typeface="Source Sans Pro"/>
              </a:rPr>
              <a:t> </a:t>
            </a:r>
            <a:r>
              <a:rPr sz="1400" spc="-10" dirty="0">
                <a:latin typeface="Source Sans Pro"/>
                <a:cs typeface="Source Sans Pro"/>
              </a:rPr>
              <a:t>Share</a:t>
            </a:r>
            <a:endParaRPr sz="1400">
              <a:latin typeface="Source Sans Pro"/>
              <a:cs typeface="Source Sans Pro"/>
            </a:endParaRPr>
          </a:p>
        </p:txBody>
      </p:sp>
      <p:sp>
        <p:nvSpPr>
          <p:cNvPr id="11" name="object 11"/>
          <p:cNvSpPr txBox="1"/>
          <p:nvPr/>
        </p:nvSpPr>
        <p:spPr>
          <a:xfrm>
            <a:off x="9450085" y="3711524"/>
            <a:ext cx="11957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Stop</a:t>
            </a:r>
            <a:r>
              <a:rPr sz="1400" spc="-55" dirty="0">
                <a:latin typeface="Source Sans Pro"/>
                <a:cs typeface="Source Sans Pro"/>
              </a:rPr>
              <a:t> </a:t>
            </a:r>
            <a:r>
              <a:rPr sz="1400" spc="-10" dirty="0">
                <a:latin typeface="Source Sans Pro"/>
                <a:cs typeface="Source Sans Pro"/>
              </a:rPr>
              <a:t>Stopwatch</a:t>
            </a:r>
            <a:endParaRPr sz="1400">
              <a:latin typeface="Source Sans Pro"/>
              <a:cs typeface="Source Sans Pro"/>
            </a:endParaRPr>
          </a:p>
        </p:txBody>
      </p:sp>
      <p:sp>
        <p:nvSpPr>
          <p:cNvPr id="12" name="object 12"/>
          <p:cNvSpPr txBox="1"/>
          <p:nvPr/>
        </p:nvSpPr>
        <p:spPr>
          <a:xfrm>
            <a:off x="12413122" y="3711524"/>
            <a:ext cx="78994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Streaming</a:t>
            </a:r>
            <a:endParaRPr sz="1400">
              <a:latin typeface="Source Sans Pro"/>
              <a:cs typeface="Source Sans Pro"/>
            </a:endParaRPr>
          </a:p>
        </p:txBody>
      </p:sp>
      <p:sp>
        <p:nvSpPr>
          <p:cNvPr id="13" name="object 13"/>
          <p:cNvSpPr txBox="1"/>
          <p:nvPr/>
        </p:nvSpPr>
        <p:spPr>
          <a:xfrm>
            <a:off x="15295438" y="3711524"/>
            <a:ext cx="54546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Supine</a:t>
            </a:r>
            <a:endParaRPr sz="1400">
              <a:latin typeface="Source Sans Pro"/>
              <a:cs typeface="Source Sans Pro"/>
            </a:endParaRPr>
          </a:p>
        </p:txBody>
      </p:sp>
      <p:sp>
        <p:nvSpPr>
          <p:cNvPr id="14" name="object 14"/>
          <p:cNvSpPr txBox="1"/>
          <p:nvPr/>
        </p:nvSpPr>
        <p:spPr>
          <a:xfrm>
            <a:off x="1576390" y="6416573"/>
            <a:ext cx="38227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Sync</a:t>
            </a:r>
            <a:endParaRPr sz="1400">
              <a:latin typeface="Source Sans Pro"/>
              <a:cs typeface="Source Sans Pro"/>
            </a:endParaRPr>
          </a:p>
        </p:txBody>
      </p:sp>
      <p:sp>
        <p:nvSpPr>
          <p:cNvPr id="15" name="object 15"/>
          <p:cNvSpPr txBox="1"/>
          <p:nvPr/>
        </p:nvSpPr>
        <p:spPr>
          <a:xfrm>
            <a:off x="4130306" y="6416573"/>
            <a:ext cx="93366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Slices</a:t>
            </a:r>
            <a:endParaRPr sz="1400" dirty="0">
              <a:latin typeface="Source Sans Pro"/>
              <a:cs typeface="Source Sans Pro"/>
            </a:endParaRPr>
          </a:p>
        </p:txBody>
      </p:sp>
      <p:sp>
        <p:nvSpPr>
          <p:cNvPr id="16" name="object 16"/>
          <p:cNvSpPr txBox="1"/>
          <p:nvPr/>
        </p:nvSpPr>
        <p:spPr>
          <a:xfrm>
            <a:off x="7057894" y="6432346"/>
            <a:ext cx="440319" cy="228268"/>
          </a:xfrm>
          <a:prstGeom prst="rect">
            <a:avLst/>
          </a:prstGeom>
        </p:spPr>
        <p:txBody>
          <a:bodyPr vert="horz" wrap="square" lIns="0" tIns="12700" rIns="0" bIns="0" rtlCol="0">
            <a:spAutoFit/>
          </a:bodyPr>
          <a:lstStyle/>
          <a:p>
            <a:pPr marL="12700">
              <a:lnSpc>
                <a:spcPct val="100000"/>
              </a:lnSpc>
              <a:spcBef>
                <a:spcPts val="100"/>
              </a:spcBef>
            </a:pPr>
            <a:r>
              <a:rPr lang="en-US" sz="1400" spc="-25" dirty="0">
                <a:latin typeface="Source Sans Pro"/>
                <a:cs typeface="Source Sans Pro"/>
              </a:rPr>
              <a:t>Slices</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13E1B17E-8A67-BDE0-AE5E-623082C6F48E}"/>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E0560631-6451-0E91-A2EE-BE770220048F}"/>
              </a:ext>
            </a:extLst>
          </p:cNvPr>
          <p:cNvSpPr>
            <a:spLocks noGrp="1"/>
          </p:cNvSpPr>
          <p:nvPr>
            <p:ph type="sldNum" sz="quarter" idx="12"/>
          </p:nvPr>
        </p:nvSpPr>
        <p:spPr/>
        <p:txBody>
          <a:bodyPr/>
          <a:lstStyle/>
          <a:p>
            <a:fld id="{339C9110-F427-4586-9638-A5638F41FBCD}" type="slidenum">
              <a:rPr lang="en-US" smtClean="0"/>
              <a:pPr/>
              <a:t>54</a:t>
            </a:fld>
            <a:endParaRPr lang="en-US"/>
          </a:p>
        </p:txBody>
      </p:sp>
      <p:pic>
        <p:nvPicPr>
          <p:cNvPr id="49" name="Picture Placeholder 48">
            <a:extLst>
              <a:ext uri="{FF2B5EF4-FFF2-40B4-BE49-F238E27FC236}">
                <a16:creationId xmlns:a16="http://schemas.microsoft.com/office/drawing/2014/main" id="{A00CE31B-F847-633B-A276-268F063D4FB9}"/>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p:blipFill>
        <p:spPr/>
      </p:pic>
      <p:pic>
        <p:nvPicPr>
          <p:cNvPr id="51" name="Picture Placeholder 50">
            <a:extLst>
              <a:ext uri="{FF2B5EF4-FFF2-40B4-BE49-F238E27FC236}">
                <a16:creationId xmlns:a16="http://schemas.microsoft.com/office/drawing/2014/main" id="{9EC0C8DF-004E-CA8A-C3F0-90ECA6A1297A}"/>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p:pic>
      <p:pic>
        <p:nvPicPr>
          <p:cNvPr id="53" name="Picture Placeholder 52">
            <a:extLst>
              <a:ext uri="{FF2B5EF4-FFF2-40B4-BE49-F238E27FC236}">
                <a16:creationId xmlns:a16="http://schemas.microsoft.com/office/drawing/2014/main" id="{E6DDABE7-6DEF-8C81-A86D-44A7BD0A5BB5}"/>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55" name="Picture Placeholder 54">
            <a:extLst>
              <a:ext uri="{FF2B5EF4-FFF2-40B4-BE49-F238E27FC236}">
                <a16:creationId xmlns:a16="http://schemas.microsoft.com/office/drawing/2014/main" id="{F1060891-ECBA-7859-177F-4C3EE62C4F65}"/>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p:blipFill>
        <p:spPr/>
      </p:pic>
      <p:pic>
        <p:nvPicPr>
          <p:cNvPr id="57" name="Picture Placeholder 56">
            <a:extLst>
              <a:ext uri="{FF2B5EF4-FFF2-40B4-BE49-F238E27FC236}">
                <a16:creationId xmlns:a16="http://schemas.microsoft.com/office/drawing/2014/main" id="{FC8CB3A1-2807-0A03-8C4B-ADAE5DEE52FA}"/>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59" name="Picture Placeholder 58">
            <a:extLst>
              <a:ext uri="{FF2B5EF4-FFF2-40B4-BE49-F238E27FC236}">
                <a16:creationId xmlns:a16="http://schemas.microsoft.com/office/drawing/2014/main" id="{27A87E3C-4DBC-5040-412B-1BAB882D5F9A}"/>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p:pic>
      <p:pic>
        <p:nvPicPr>
          <p:cNvPr id="61" name="Picture Placeholder 60">
            <a:extLst>
              <a:ext uri="{FF2B5EF4-FFF2-40B4-BE49-F238E27FC236}">
                <a16:creationId xmlns:a16="http://schemas.microsoft.com/office/drawing/2014/main" id="{423300D0-48E5-0ED0-38A3-00C3057BEAD3}"/>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p:blipFill>
        <p:spPr/>
      </p:pic>
      <p:pic>
        <p:nvPicPr>
          <p:cNvPr id="63" name="Picture Placeholder 62">
            <a:extLst>
              <a:ext uri="{FF2B5EF4-FFF2-40B4-BE49-F238E27FC236}">
                <a16:creationId xmlns:a16="http://schemas.microsoft.com/office/drawing/2014/main" id="{629B0217-4A99-8BD9-1E80-4828BDA3E547}"/>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p:pic>
      <p:pic>
        <p:nvPicPr>
          <p:cNvPr id="24" name="Picture Placeholder 23">
            <a:extLst>
              <a:ext uri="{FF2B5EF4-FFF2-40B4-BE49-F238E27FC236}">
                <a16:creationId xmlns:a16="http://schemas.microsoft.com/office/drawing/2014/main" id="{ABB1141B-6620-C2F7-396B-6CAF7DF3222E}"/>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28" name="Picture Placeholder 27">
            <a:extLst>
              <a:ext uri="{FF2B5EF4-FFF2-40B4-BE49-F238E27FC236}">
                <a16:creationId xmlns:a16="http://schemas.microsoft.com/office/drawing/2014/main" id="{F16BCD80-4993-4CCB-AF19-E585ABD8E7C2}"/>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p:blipFill>
        <p:spPr/>
      </p:pic>
      <p:pic>
        <p:nvPicPr>
          <p:cNvPr id="23" name="Picture Placeholder 22">
            <a:extLst>
              <a:ext uri="{FF2B5EF4-FFF2-40B4-BE49-F238E27FC236}">
                <a16:creationId xmlns:a16="http://schemas.microsoft.com/office/drawing/2014/main" id="{43411D52-6BD1-A428-B677-B77669D39D67}"/>
              </a:ext>
            </a:extLst>
          </p:cNvPr>
          <p:cNvPicPr>
            <a:picLocks noGrp="1" noChangeAspect="1"/>
          </p:cNvPicPr>
          <p:nvPr>
            <p:ph type="pic" sz="quarter" idx="31"/>
          </p:nvPr>
        </p:nvPicPr>
        <p:blipFill>
          <a:blip>
            <a:extLst>
              <a:ext uri="{96DAC541-7B7A-43D3-8B79-37D633B846F1}">
                <asvg:svgBlip xmlns:asvg="http://schemas.microsoft.com/office/drawing/2016/SVG/main" r:embed="rId12"/>
              </a:ext>
            </a:extLst>
          </a:blip>
          <a:srcRect/>
          <a:stretch/>
        </p:blipFill>
        <p:spPr/>
      </p:pic>
      <p:pic>
        <p:nvPicPr>
          <p:cNvPr id="26" name="Picture Placeholder 25">
            <a:extLst>
              <a:ext uri="{FF2B5EF4-FFF2-40B4-BE49-F238E27FC236}">
                <a16:creationId xmlns:a16="http://schemas.microsoft.com/office/drawing/2014/main" id="{DADEAF82-C1D1-4820-7DB3-6F8965585B91}"/>
              </a:ext>
            </a:extLst>
          </p:cNvPr>
          <p:cNvPicPr>
            <a:picLocks noGrp="1" noChangeAspect="1"/>
          </p:cNvPicPr>
          <p:nvPr>
            <p:ph type="pic" sz="quarter" idx="32"/>
          </p:nvPr>
        </p:nvPicPr>
        <p:blipFill>
          <a:blip>
            <a:extLst>
              <a:ext uri="{96DAC541-7B7A-43D3-8B79-37D633B846F1}">
                <asvg:svgBlip xmlns:asvg="http://schemas.microsoft.com/office/drawing/2016/SVG/main" r:embed="rId13"/>
              </a:ext>
            </a:extLst>
          </a:blip>
          <a:srcRect/>
          <a:stretch/>
        </p:blipFill>
        <p:spPr/>
      </p:pic>
      <p:pic>
        <p:nvPicPr>
          <p:cNvPr id="25" name="Picture Placeholder 24">
            <a:extLst>
              <a:ext uri="{FF2B5EF4-FFF2-40B4-BE49-F238E27FC236}">
                <a16:creationId xmlns:a16="http://schemas.microsoft.com/office/drawing/2014/main" id="{465DD3BC-4018-7828-C1F5-3A636D4B2DF9}"/>
              </a:ext>
            </a:extLst>
          </p:cNvPr>
          <p:cNvPicPr>
            <a:picLocks noGrp="1" noChangeAspect="1"/>
          </p:cNvPicPr>
          <p:nvPr>
            <p:ph type="pic" sz="quarter" idx="33"/>
          </p:nvPr>
        </p:nvPicPr>
        <p:blipFill>
          <a:blip>
            <a:extLst>
              <a:ext uri="{96DAC541-7B7A-43D3-8B79-37D633B846F1}">
                <asvg:svgBlip xmlns:asvg="http://schemas.microsoft.com/office/drawing/2016/SVG/main" r:embed="rId14"/>
              </a:ext>
            </a:extLst>
          </a:blip>
          <a:srcRect t="84" b="84"/>
          <a:stretch>
            <a:fillRect/>
          </a:stretch>
        </p:blipFill>
        <p:spPr/>
      </p:pic>
      <p:sp>
        <p:nvSpPr>
          <p:cNvPr id="27" name="object 15">
            <a:extLst>
              <a:ext uri="{FF2B5EF4-FFF2-40B4-BE49-F238E27FC236}">
                <a16:creationId xmlns:a16="http://schemas.microsoft.com/office/drawing/2014/main" id="{B93D1680-9189-F667-C491-42CDB4D513B4}"/>
              </a:ext>
            </a:extLst>
          </p:cNvPr>
          <p:cNvSpPr txBox="1"/>
          <p:nvPr/>
        </p:nvSpPr>
        <p:spPr>
          <a:xfrm>
            <a:off x="9389348" y="6432346"/>
            <a:ext cx="1333824"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Service Contract</a:t>
            </a:r>
            <a:endParaRPr sz="1400" dirty="0">
              <a:latin typeface="Source Sans Pro"/>
              <a:cs typeface="Source Sans Pro"/>
            </a:endParaRPr>
          </a:p>
        </p:txBody>
      </p:sp>
      <p:sp>
        <p:nvSpPr>
          <p:cNvPr id="29" name="object 16">
            <a:extLst>
              <a:ext uri="{FF2B5EF4-FFF2-40B4-BE49-F238E27FC236}">
                <a16:creationId xmlns:a16="http://schemas.microsoft.com/office/drawing/2014/main" id="{56F5A917-4913-E5D1-E2C3-8F92C4284DB2}"/>
              </a:ext>
            </a:extLst>
          </p:cNvPr>
          <p:cNvSpPr txBox="1"/>
          <p:nvPr/>
        </p:nvSpPr>
        <p:spPr>
          <a:xfrm>
            <a:off x="12162784" y="6432346"/>
            <a:ext cx="1112520" cy="228268"/>
          </a:xfrm>
          <a:prstGeom prst="rect">
            <a:avLst/>
          </a:prstGeom>
        </p:spPr>
        <p:txBody>
          <a:bodyPr vert="horz" wrap="square" lIns="0" tIns="12700" rIns="0" bIns="0" rtlCol="0">
            <a:spAutoFit/>
          </a:bodyPr>
          <a:lstStyle/>
          <a:p>
            <a:pPr marL="12700">
              <a:lnSpc>
                <a:spcPct val="100000"/>
              </a:lnSpc>
              <a:spcBef>
                <a:spcPts val="100"/>
              </a:spcBef>
            </a:pPr>
            <a:r>
              <a:rPr lang="en-US" sz="1400" spc="-25" dirty="0">
                <a:latin typeface="Source Sans Pro"/>
                <a:cs typeface="Source Sans Pro"/>
              </a:rPr>
              <a:t>Shipping Truck</a:t>
            </a:r>
            <a:endParaRPr sz="1400" dirty="0">
              <a:latin typeface="Source Sans Pro"/>
              <a:cs typeface="Source Sans Pro"/>
            </a:endParaRPr>
          </a:p>
        </p:txBody>
      </p:sp>
      <p:sp>
        <p:nvSpPr>
          <p:cNvPr id="18" name="object 16">
            <a:extLst>
              <a:ext uri="{FF2B5EF4-FFF2-40B4-BE49-F238E27FC236}">
                <a16:creationId xmlns:a16="http://schemas.microsoft.com/office/drawing/2014/main" id="{1F60045F-7D01-0826-DEFB-D33FA89A7E63}"/>
              </a:ext>
            </a:extLst>
          </p:cNvPr>
          <p:cNvSpPr txBox="1"/>
          <p:nvPr/>
        </p:nvSpPr>
        <p:spPr>
          <a:xfrm>
            <a:off x="15017496" y="6432346"/>
            <a:ext cx="111252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25" dirty="0">
                <a:latin typeface="Source Sans Pro"/>
                <a:cs typeface="Source Sans Pro"/>
              </a:rPr>
              <a:t>Settings reset</a:t>
            </a:r>
            <a:endParaRPr sz="1400" dirty="0">
              <a:latin typeface="Source Sans Pro"/>
              <a:cs typeface="Source Sans Pro"/>
            </a:endParaRPr>
          </a:p>
        </p:txBody>
      </p:sp>
      <p:pic>
        <p:nvPicPr>
          <p:cNvPr id="30" name="Picture Placeholder 29">
            <a:extLst>
              <a:ext uri="{FF2B5EF4-FFF2-40B4-BE49-F238E27FC236}">
                <a16:creationId xmlns:a16="http://schemas.microsoft.com/office/drawing/2014/main" id="{6E31EFC8-4826-0C1A-96C8-8ACDB77514AB}"/>
              </a:ext>
            </a:extLst>
          </p:cNvPr>
          <p:cNvPicPr>
            <a:picLocks noGrp="1" noChangeAspect="1"/>
          </p:cNvPicPr>
          <p:nvPr>
            <p:ph type="pic" sz="quarter" idx="13"/>
          </p:nvPr>
        </p:nvPicPr>
        <p:blipFill>
          <a:blip>
            <a:extLst>
              <a:ext uri="{96DAC541-7B7A-43D3-8B79-37D633B846F1}">
                <asvg:svgBlip xmlns:asvg="http://schemas.microsoft.com/office/drawing/2016/SVG/main" r:embed="rId15"/>
              </a:ext>
            </a:extLst>
          </a:blip>
          <a:srcRect/>
          <a:stretch>
            <a:fillRect/>
          </a:stretch>
        </p:blipFill>
        <p:spPr/>
      </p:pic>
      <p:pic>
        <p:nvPicPr>
          <p:cNvPr id="38" name="Picture Placeholder 37">
            <a:extLst>
              <a:ext uri="{FF2B5EF4-FFF2-40B4-BE49-F238E27FC236}">
                <a16:creationId xmlns:a16="http://schemas.microsoft.com/office/drawing/2014/main" id="{E72D543B-ECBF-F721-CBC8-5E60E54E37EE}"/>
              </a:ext>
            </a:extLst>
          </p:cNvPr>
          <p:cNvPicPr>
            <a:picLocks noGrp="1" noChangeAspect="1"/>
          </p:cNvPicPr>
          <p:nvPr>
            <p:ph type="pic" sz="quarter" idx="14"/>
          </p:nvPr>
        </p:nvPicPr>
        <p:blipFill>
          <a:blip>
            <a:extLst>
              <a:ext uri="{96DAC541-7B7A-43D3-8B79-37D633B846F1}">
                <asvg:svgBlip xmlns:asvg="http://schemas.microsoft.com/office/drawing/2016/SVG/main" r:embed="rId16"/>
              </a:ext>
            </a:extLst>
          </a:blip>
          <a:srcRect t="84" b="84"/>
          <a:stretch>
            <a:fillRect/>
          </a:stretch>
        </p:blipFill>
        <p:spPr/>
      </p:pic>
      <p:pic>
        <p:nvPicPr>
          <p:cNvPr id="42" name="Picture Placeholder 41">
            <a:extLst>
              <a:ext uri="{FF2B5EF4-FFF2-40B4-BE49-F238E27FC236}">
                <a16:creationId xmlns:a16="http://schemas.microsoft.com/office/drawing/2014/main" id="{424FCE34-E577-52DA-EA4C-0489A81BBA7E}"/>
              </a:ext>
            </a:extLst>
          </p:cNvPr>
          <p:cNvPicPr>
            <a:picLocks noGrp="1" noChangeAspect="1"/>
          </p:cNvPicPr>
          <p:nvPr>
            <p:ph type="pic" sz="quarter" idx="15"/>
          </p:nvPr>
        </p:nvPicPr>
        <p:blipFill>
          <a:blip>
            <a:extLst>
              <a:ext uri="{96DAC541-7B7A-43D3-8B79-37D633B846F1}">
                <asvg:svgBlip xmlns:asvg="http://schemas.microsoft.com/office/drawing/2016/SVG/main" r:embed="rId17"/>
              </a:ext>
            </a:extLst>
          </a:blip>
          <a:srcRect t="84" b="84"/>
          <a:stretch>
            <a:fillRect/>
          </a:stretch>
        </p:blipFill>
        <p:spPr/>
      </p:pic>
      <p:pic>
        <p:nvPicPr>
          <p:cNvPr id="46" name="Picture Placeholder 45">
            <a:extLst>
              <a:ext uri="{FF2B5EF4-FFF2-40B4-BE49-F238E27FC236}">
                <a16:creationId xmlns:a16="http://schemas.microsoft.com/office/drawing/2014/main" id="{26D1EF83-2D5A-94B0-ABC6-3079AAB9FB25}"/>
              </a:ext>
            </a:extLst>
          </p:cNvPr>
          <p:cNvPicPr>
            <a:picLocks noGrp="1" noChangeAspect="1"/>
          </p:cNvPicPr>
          <p:nvPr>
            <p:ph type="pic" sz="quarter" idx="16"/>
          </p:nvPr>
        </p:nvPicPr>
        <p:blipFill>
          <a:blip>
            <a:extLst>
              <a:ext uri="{96DAC541-7B7A-43D3-8B79-37D633B846F1}">
                <asvg:svgBlip xmlns:asvg="http://schemas.microsoft.com/office/drawing/2016/SVG/main" r:embed="rId18"/>
              </a:ext>
            </a:extLst>
          </a:blip>
          <a:srcRect/>
          <a:stretch>
            <a:fillRect/>
          </a:stretch>
        </p:blipFill>
        <p:spPr/>
      </p:pic>
      <p:pic>
        <p:nvPicPr>
          <p:cNvPr id="54" name="Picture Placeholder 53">
            <a:extLst>
              <a:ext uri="{FF2B5EF4-FFF2-40B4-BE49-F238E27FC236}">
                <a16:creationId xmlns:a16="http://schemas.microsoft.com/office/drawing/2014/main" id="{99753841-B974-DDE1-A033-761FA1693B2F}"/>
              </a:ext>
            </a:extLst>
          </p:cNvPr>
          <p:cNvPicPr>
            <a:picLocks noGrp="1" noChangeAspect="1"/>
          </p:cNvPicPr>
          <p:nvPr>
            <p:ph type="pic" sz="quarter" idx="17"/>
          </p:nvPr>
        </p:nvPicPr>
        <p:blipFill>
          <a:blip>
            <a:extLst>
              <a:ext uri="{96DAC541-7B7A-43D3-8B79-37D633B846F1}">
                <asvg:svgBlip xmlns:asvg="http://schemas.microsoft.com/office/drawing/2016/SVG/main" r:embed="rId19"/>
              </a:ext>
            </a:extLst>
          </a:blip>
          <a:srcRect/>
          <a:stretch>
            <a:fillRect/>
          </a:stretch>
        </p:blip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310C4-1E86-D6AA-3DB1-C8A5F88F05F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FFF33E7-95BE-AEF4-4284-18C2AEF32596}"/>
              </a:ext>
            </a:extLst>
          </p:cNvPr>
          <p:cNvSpPr txBox="1"/>
          <p:nvPr/>
        </p:nvSpPr>
        <p:spPr>
          <a:xfrm>
            <a:off x="1121222" y="1006475"/>
            <a:ext cx="129286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Screenshot PNG</a:t>
            </a:r>
            <a:endParaRPr sz="1400" dirty="0">
              <a:latin typeface="Source Sans Pro"/>
              <a:cs typeface="Source Sans Pro"/>
            </a:endParaRPr>
          </a:p>
        </p:txBody>
      </p:sp>
      <p:sp>
        <p:nvSpPr>
          <p:cNvPr id="3" name="object 3">
            <a:extLst>
              <a:ext uri="{FF2B5EF4-FFF2-40B4-BE49-F238E27FC236}">
                <a16:creationId xmlns:a16="http://schemas.microsoft.com/office/drawing/2014/main" id="{AAB9A011-CB46-C01A-F9FE-5A0856FE4746}"/>
              </a:ext>
            </a:extLst>
          </p:cNvPr>
          <p:cNvSpPr txBox="1"/>
          <p:nvPr/>
        </p:nvSpPr>
        <p:spPr>
          <a:xfrm>
            <a:off x="3841333" y="1006475"/>
            <a:ext cx="129286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Screenshot SCPT</a:t>
            </a:r>
            <a:endParaRPr lang="en-US" sz="1400" dirty="0">
              <a:latin typeface="Source Sans Pro"/>
              <a:cs typeface="Source Sans Pro"/>
            </a:endParaRPr>
          </a:p>
        </p:txBody>
      </p:sp>
      <p:sp>
        <p:nvSpPr>
          <p:cNvPr id="4" name="object 4">
            <a:extLst>
              <a:ext uri="{FF2B5EF4-FFF2-40B4-BE49-F238E27FC236}">
                <a16:creationId xmlns:a16="http://schemas.microsoft.com/office/drawing/2014/main" id="{0DFFC709-1768-C3AF-23CD-AF7E9695FD99}"/>
              </a:ext>
            </a:extLst>
          </p:cNvPr>
          <p:cNvSpPr txBox="1"/>
          <p:nvPr/>
        </p:nvSpPr>
        <p:spPr>
          <a:xfrm>
            <a:off x="6692901" y="1006475"/>
            <a:ext cx="1219238"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Split Graph</a:t>
            </a:r>
            <a:endParaRPr sz="1400" dirty="0">
              <a:latin typeface="Source Sans Pro"/>
              <a:cs typeface="Source Sans Pro"/>
            </a:endParaRPr>
          </a:p>
        </p:txBody>
      </p:sp>
      <p:sp>
        <p:nvSpPr>
          <p:cNvPr id="5" name="object 5">
            <a:extLst>
              <a:ext uri="{FF2B5EF4-FFF2-40B4-BE49-F238E27FC236}">
                <a16:creationId xmlns:a16="http://schemas.microsoft.com/office/drawing/2014/main" id="{15818FC7-2060-F176-74CF-06385D85C281}"/>
              </a:ext>
            </a:extLst>
          </p:cNvPr>
          <p:cNvSpPr txBox="1"/>
          <p:nvPr/>
        </p:nvSpPr>
        <p:spPr>
          <a:xfrm>
            <a:off x="9196009" y="1006475"/>
            <a:ext cx="170370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Split Horizontally</a:t>
            </a:r>
            <a:endParaRPr sz="1400" dirty="0">
              <a:latin typeface="Source Sans Pro"/>
              <a:cs typeface="Source Sans Pro"/>
            </a:endParaRPr>
          </a:p>
        </p:txBody>
      </p:sp>
      <p:sp>
        <p:nvSpPr>
          <p:cNvPr id="6" name="object 6">
            <a:extLst>
              <a:ext uri="{FF2B5EF4-FFF2-40B4-BE49-F238E27FC236}">
                <a16:creationId xmlns:a16="http://schemas.microsoft.com/office/drawing/2014/main" id="{43E2231B-AA53-792C-3DA5-BAE8BB181946}"/>
              </a:ext>
            </a:extLst>
          </p:cNvPr>
          <p:cNvSpPr txBox="1"/>
          <p:nvPr/>
        </p:nvSpPr>
        <p:spPr>
          <a:xfrm>
            <a:off x="12251680" y="1006475"/>
            <a:ext cx="111252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Split Vertically</a:t>
            </a:r>
            <a:endParaRPr sz="1400" dirty="0">
              <a:latin typeface="Source Sans Pro"/>
              <a:cs typeface="Source Sans Pro"/>
            </a:endParaRPr>
          </a:p>
        </p:txBody>
      </p:sp>
      <p:sp>
        <p:nvSpPr>
          <p:cNvPr id="7" name="object 7">
            <a:extLst>
              <a:ext uri="{FF2B5EF4-FFF2-40B4-BE49-F238E27FC236}">
                <a16:creationId xmlns:a16="http://schemas.microsoft.com/office/drawing/2014/main" id="{781687FD-FF58-3F40-327A-3D8FA54B857A}"/>
              </a:ext>
            </a:extLst>
          </p:cNvPr>
          <p:cNvSpPr txBox="1"/>
          <p:nvPr/>
        </p:nvSpPr>
        <p:spPr>
          <a:xfrm>
            <a:off x="15115018" y="1006475"/>
            <a:ext cx="943604" cy="228268"/>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Stop</a:t>
            </a:r>
            <a:r>
              <a:rPr lang="en-US" sz="1400" spc="-20" dirty="0">
                <a:latin typeface="Source Sans Pro"/>
                <a:cs typeface="Source Sans Pro"/>
              </a:rPr>
              <a:t> Cradle</a:t>
            </a:r>
            <a:endParaRPr sz="1400" dirty="0">
              <a:latin typeface="Source Sans Pro"/>
              <a:cs typeface="Source Sans Pro"/>
            </a:endParaRPr>
          </a:p>
        </p:txBody>
      </p:sp>
      <p:pic>
        <p:nvPicPr>
          <p:cNvPr id="95" name="Picture Placeholder 94">
            <a:extLst>
              <a:ext uri="{FF2B5EF4-FFF2-40B4-BE49-F238E27FC236}">
                <a16:creationId xmlns:a16="http://schemas.microsoft.com/office/drawing/2014/main" id="{3D30EF57-0A97-41E3-4F8B-19CF2F8014AB}"/>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97" name="Picture Placeholder 96">
            <a:extLst>
              <a:ext uri="{FF2B5EF4-FFF2-40B4-BE49-F238E27FC236}">
                <a16:creationId xmlns:a16="http://schemas.microsoft.com/office/drawing/2014/main" id="{6AA8432E-C80B-FA13-6927-3878ED5586DD}"/>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99" name="Picture Placeholder 98">
            <a:extLst>
              <a:ext uri="{FF2B5EF4-FFF2-40B4-BE49-F238E27FC236}">
                <a16:creationId xmlns:a16="http://schemas.microsoft.com/office/drawing/2014/main" id="{E628C4F0-B923-7602-C088-FFF6EB607C74}"/>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101" name="Picture Placeholder 100">
            <a:extLst>
              <a:ext uri="{FF2B5EF4-FFF2-40B4-BE49-F238E27FC236}">
                <a16:creationId xmlns:a16="http://schemas.microsoft.com/office/drawing/2014/main" id="{314DD3CF-A407-7C03-BCAE-AAB620AA650E}"/>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103" name="Picture Placeholder 102">
            <a:extLst>
              <a:ext uri="{FF2B5EF4-FFF2-40B4-BE49-F238E27FC236}">
                <a16:creationId xmlns:a16="http://schemas.microsoft.com/office/drawing/2014/main" id="{83232000-7741-C001-4FEB-AB6EB389F283}"/>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105" name="Picture Placeholder 104">
            <a:extLst>
              <a:ext uri="{FF2B5EF4-FFF2-40B4-BE49-F238E27FC236}">
                <a16:creationId xmlns:a16="http://schemas.microsoft.com/office/drawing/2014/main" id="{AD56F827-996F-8DCC-1981-70D71F74CFED}"/>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27" name="Picture Placeholder 26">
            <a:extLst>
              <a:ext uri="{FF2B5EF4-FFF2-40B4-BE49-F238E27FC236}">
                <a16:creationId xmlns:a16="http://schemas.microsoft.com/office/drawing/2014/main" id="{D20BE0D6-7889-536F-F459-BAC9827C3808}"/>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29" name="Picture Placeholder 28">
            <a:extLst>
              <a:ext uri="{FF2B5EF4-FFF2-40B4-BE49-F238E27FC236}">
                <a16:creationId xmlns:a16="http://schemas.microsoft.com/office/drawing/2014/main" id="{FA4CF6F6-4187-8D83-6EB9-DA0564CFD02D}"/>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31" name="Picture Placeholder 30">
            <a:extLst>
              <a:ext uri="{FF2B5EF4-FFF2-40B4-BE49-F238E27FC236}">
                <a16:creationId xmlns:a16="http://schemas.microsoft.com/office/drawing/2014/main" id="{47D9EE4A-E64E-D015-4F0C-7125841812F2}"/>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33" name="Picture Placeholder 32">
            <a:extLst>
              <a:ext uri="{FF2B5EF4-FFF2-40B4-BE49-F238E27FC236}">
                <a16:creationId xmlns:a16="http://schemas.microsoft.com/office/drawing/2014/main" id="{AF22FDE2-4145-12B5-D956-23E8A169A5C7}"/>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18" name="Picture Placeholder 17">
            <a:extLst>
              <a:ext uri="{FF2B5EF4-FFF2-40B4-BE49-F238E27FC236}">
                <a16:creationId xmlns:a16="http://schemas.microsoft.com/office/drawing/2014/main" id="{AABA4D85-74B8-F2D3-5FD3-5BC2BF1B6A7C}"/>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19" name="Picture Placeholder 18">
            <a:extLst>
              <a:ext uri="{FF2B5EF4-FFF2-40B4-BE49-F238E27FC236}">
                <a16:creationId xmlns:a16="http://schemas.microsoft.com/office/drawing/2014/main" id="{61E9BD41-556D-E703-230F-F99AE7572215}"/>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26" name="Picture Placeholder 25">
            <a:extLst>
              <a:ext uri="{FF2B5EF4-FFF2-40B4-BE49-F238E27FC236}">
                <a16:creationId xmlns:a16="http://schemas.microsoft.com/office/drawing/2014/main" id="{29DA9723-9FB3-4075-61B8-D886C372ADC2}"/>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a:fillRect/>
          </a:stretch>
        </p:blipFill>
        <p:spPr>
          <a:prstGeom prst="rect">
            <a:avLst/>
          </a:prstGeom>
        </p:spPr>
      </p:pic>
      <p:pic>
        <p:nvPicPr>
          <p:cNvPr id="30" name="Picture Placeholder 29">
            <a:extLst>
              <a:ext uri="{FF2B5EF4-FFF2-40B4-BE49-F238E27FC236}">
                <a16:creationId xmlns:a16="http://schemas.microsoft.com/office/drawing/2014/main" id="{94D10074-1839-FDBA-E0F6-77283251790B}"/>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a:fillRect/>
          </a:stretch>
        </p:blipFill>
        <p:spPr>
          <a:prstGeom prst="rect">
            <a:avLst/>
          </a:prstGeom>
        </p:spPr>
      </p:pic>
      <p:pic>
        <p:nvPicPr>
          <p:cNvPr id="34" name="Picture Placeholder 33">
            <a:extLst>
              <a:ext uri="{FF2B5EF4-FFF2-40B4-BE49-F238E27FC236}">
                <a16:creationId xmlns:a16="http://schemas.microsoft.com/office/drawing/2014/main" id="{BED21C62-E4CE-BBF4-E71B-3FFC219E590F}"/>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a:fillRect/>
          </a:stretch>
        </p:blipFill>
        <p:spPr>
          <a:prstGeom prst="rect">
            <a:avLst/>
          </a:prstGeom>
        </p:spPr>
      </p:pic>
      <p:sp>
        <p:nvSpPr>
          <p:cNvPr id="22" name="object 8">
            <a:extLst>
              <a:ext uri="{FF2B5EF4-FFF2-40B4-BE49-F238E27FC236}">
                <a16:creationId xmlns:a16="http://schemas.microsoft.com/office/drawing/2014/main" id="{6747DBBE-4F26-332D-D926-4570A6B21334}"/>
              </a:ext>
            </a:extLst>
          </p:cNvPr>
          <p:cNvSpPr txBox="1"/>
          <p:nvPr/>
        </p:nvSpPr>
        <p:spPr>
          <a:xfrm>
            <a:off x="1005474" y="3711524"/>
            <a:ext cx="152400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SAML</a:t>
            </a:r>
            <a:endParaRPr sz="1400" dirty="0">
              <a:latin typeface="Source Sans Pro"/>
              <a:cs typeface="Source Sans Pro"/>
            </a:endParaRPr>
          </a:p>
        </p:txBody>
      </p:sp>
      <p:sp>
        <p:nvSpPr>
          <p:cNvPr id="23" name="object 9">
            <a:extLst>
              <a:ext uri="{FF2B5EF4-FFF2-40B4-BE49-F238E27FC236}">
                <a16:creationId xmlns:a16="http://schemas.microsoft.com/office/drawing/2014/main" id="{5B580216-903A-317A-24F0-D2B85FA33547}"/>
              </a:ext>
            </a:extLst>
          </p:cNvPr>
          <p:cNvSpPr txBox="1"/>
          <p:nvPr/>
        </p:nvSpPr>
        <p:spPr>
          <a:xfrm>
            <a:off x="3880426" y="3711524"/>
            <a:ext cx="129286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Security Verified</a:t>
            </a:r>
            <a:endParaRPr sz="1400" dirty="0">
              <a:latin typeface="Source Sans Pro"/>
              <a:cs typeface="Source Sans Pro"/>
            </a:endParaRPr>
          </a:p>
        </p:txBody>
      </p:sp>
      <p:sp>
        <p:nvSpPr>
          <p:cNvPr id="24" name="object 10">
            <a:extLst>
              <a:ext uri="{FF2B5EF4-FFF2-40B4-BE49-F238E27FC236}">
                <a16:creationId xmlns:a16="http://schemas.microsoft.com/office/drawing/2014/main" id="{C1F16722-9D3B-F8BF-EE58-BB764347A008}"/>
              </a:ext>
            </a:extLst>
          </p:cNvPr>
          <p:cNvSpPr txBox="1"/>
          <p:nvPr/>
        </p:nvSpPr>
        <p:spPr>
          <a:xfrm>
            <a:off x="6598173" y="3711524"/>
            <a:ext cx="137922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Split</a:t>
            </a:r>
            <a:endParaRPr sz="1400" dirty="0">
              <a:latin typeface="Source Sans Pro"/>
              <a:cs typeface="Source Sans Pro"/>
            </a:endParaRPr>
          </a:p>
        </p:txBody>
      </p:sp>
      <p:sp>
        <p:nvSpPr>
          <p:cNvPr id="25" name="object 11">
            <a:extLst>
              <a:ext uri="{FF2B5EF4-FFF2-40B4-BE49-F238E27FC236}">
                <a16:creationId xmlns:a16="http://schemas.microsoft.com/office/drawing/2014/main" id="{311724C2-5686-B522-1F60-4A810FB1D653}"/>
              </a:ext>
            </a:extLst>
          </p:cNvPr>
          <p:cNvSpPr txBox="1"/>
          <p:nvPr/>
        </p:nvSpPr>
        <p:spPr>
          <a:xfrm>
            <a:off x="9450085" y="3711524"/>
            <a:ext cx="119570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Subtract</a:t>
            </a:r>
            <a:endParaRPr sz="1400" dirty="0">
              <a:latin typeface="Source Sans Pro"/>
              <a:cs typeface="Source Sans Pro"/>
            </a:endParaRPr>
          </a:p>
        </p:txBody>
      </p:sp>
      <p:sp>
        <p:nvSpPr>
          <p:cNvPr id="16" name="object 11">
            <a:extLst>
              <a:ext uri="{FF2B5EF4-FFF2-40B4-BE49-F238E27FC236}">
                <a16:creationId xmlns:a16="http://schemas.microsoft.com/office/drawing/2014/main" id="{69BAA612-82E6-53E2-1558-32982EA6CE86}"/>
              </a:ext>
            </a:extLst>
          </p:cNvPr>
          <p:cNvSpPr txBox="1"/>
          <p:nvPr/>
        </p:nvSpPr>
        <p:spPr>
          <a:xfrm>
            <a:off x="11772269" y="3711524"/>
            <a:ext cx="206246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Serial ECG</a:t>
            </a:r>
            <a:endParaRPr sz="1400" dirty="0">
              <a:latin typeface="Source Sans Pro"/>
              <a:cs typeface="Source Sans Pro"/>
            </a:endParaRPr>
          </a:p>
        </p:txBody>
      </p:sp>
      <p:sp>
        <p:nvSpPr>
          <p:cNvPr id="15" name="object 11">
            <a:extLst>
              <a:ext uri="{FF2B5EF4-FFF2-40B4-BE49-F238E27FC236}">
                <a16:creationId xmlns:a16="http://schemas.microsoft.com/office/drawing/2014/main" id="{660F8ABE-C6EF-4374-9E7F-489E486BC12C}"/>
              </a:ext>
            </a:extLst>
          </p:cNvPr>
          <p:cNvSpPr txBox="1"/>
          <p:nvPr/>
        </p:nvSpPr>
        <p:spPr>
          <a:xfrm>
            <a:off x="14486894" y="3711524"/>
            <a:ext cx="2062465" cy="228268"/>
          </a:xfrm>
          <a:prstGeom prst="rect">
            <a:avLst/>
          </a:prstGeom>
        </p:spPr>
        <p:txBody>
          <a:bodyPr vert="horz" wrap="square" lIns="0" tIns="12700" rIns="0" bIns="0" rtlCol="0">
            <a:spAutoFit/>
          </a:bodyPr>
          <a:lstStyle/>
          <a:p>
            <a:pPr algn="ctr"/>
            <a:r>
              <a:rPr lang="en-IN" sz="1400" dirty="0">
                <a:effectLst/>
                <a:latin typeface="+mn-lt"/>
              </a:rPr>
              <a:t>Surgical Imaging</a:t>
            </a:r>
            <a:endParaRPr lang="en-IN" sz="1400" dirty="0">
              <a:latin typeface="+mn-lt"/>
            </a:endParaRPr>
          </a:p>
        </p:txBody>
      </p:sp>
      <p:sp>
        <p:nvSpPr>
          <p:cNvPr id="14" name="object 8">
            <a:extLst>
              <a:ext uri="{FF2B5EF4-FFF2-40B4-BE49-F238E27FC236}">
                <a16:creationId xmlns:a16="http://schemas.microsoft.com/office/drawing/2014/main" id="{7A1314D8-3C34-DE59-C4E5-4F37FBAAC2CE}"/>
              </a:ext>
            </a:extLst>
          </p:cNvPr>
          <p:cNvSpPr txBox="1"/>
          <p:nvPr/>
        </p:nvSpPr>
        <p:spPr>
          <a:xfrm>
            <a:off x="744094" y="6454724"/>
            <a:ext cx="2046759"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effectLst/>
              </a:rPr>
              <a:t>Sheet View 1x1 Stacked</a:t>
            </a:r>
            <a:endParaRPr sz="1400" dirty="0">
              <a:latin typeface="Source Sans Pro"/>
              <a:cs typeface="Source Sans Pro"/>
            </a:endParaRPr>
          </a:p>
        </p:txBody>
      </p:sp>
      <p:sp>
        <p:nvSpPr>
          <p:cNvPr id="17" name="object 8">
            <a:extLst>
              <a:ext uri="{FF2B5EF4-FFF2-40B4-BE49-F238E27FC236}">
                <a16:creationId xmlns:a16="http://schemas.microsoft.com/office/drawing/2014/main" id="{ED4E8A9C-25DB-3DDF-6BA7-57C71FDD2035}"/>
              </a:ext>
            </a:extLst>
          </p:cNvPr>
          <p:cNvSpPr txBox="1"/>
          <p:nvPr/>
        </p:nvSpPr>
        <p:spPr>
          <a:xfrm>
            <a:off x="3503477" y="6454724"/>
            <a:ext cx="2046758"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effectLst/>
              </a:rPr>
              <a:t>Sheet View 1x1+3x1</a:t>
            </a:r>
            <a:endParaRPr sz="1400" dirty="0">
              <a:latin typeface="Source Sans Pro"/>
              <a:cs typeface="Source Sans Pro"/>
            </a:endParaRPr>
          </a:p>
        </p:txBody>
      </p:sp>
      <p:sp>
        <p:nvSpPr>
          <p:cNvPr id="20" name="object 8">
            <a:extLst>
              <a:ext uri="{FF2B5EF4-FFF2-40B4-BE49-F238E27FC236}">
                <a16:creationId xmlns:a16="http://schemas.microsoft.com/office/drawing/2014/main" id="{F55C056A-AD2F-C5F9-54D5-884BA3E344DC}"/>
              </a:ext>
            </a:extLst>
          </p:cNvPr>
          <p:cNvSpPr txBox="1"/>
          <p:nvPr/>
        </p:nvSpPr>
        <p:spPr>
          <a:xfrm>
            <a:off x="6542674" y="6454724"/>
            <a:ext cx="152400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effectLst/>
              </a:rPr>
              <a:t>Status Unknown</a:t>
            </a:r>
            <a:endParaRPr sz="1400" dirty="0">
              <a:latin typeface="Source Sans Pro"/>
              <a:cs typeface="Source Sans Pro"/>
            </a:endParaRPr>
          </a:p>
        </p:txBody>
      </p:sp>
    </p:spTree>
    <p:extLst>
      <p:ext uri="{BB962C8B-B14F-4D97-AF65-F5344CB8AC3E}">
        <p14:creationId xmlns:p14="http://schemas.microsoft.com/office/powerpoint/2010/main" val="32679824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bject 15"/>
          <p:cNvSpPr txBox="1"/>
          <p:nvPr/>
        </p:nvSpPr>
        <p:spPr>
          <a:xfrm>
            <a:off x="1525728" y="1006475"/>
            <a:ext cx="48768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Tablet</a:t>
            </a:r>
            <a:endParaRPr sz="1400">
              <a:latin typeface="Source Sans Pro"/>
              <a:cs typeface="Source Sans Pro"/>
            </a:endParaRPr>
          </a:p>
        </p:txBody>
      </p:sp>
      <p:sp>
        <p:nvSpPr>
          <p:cNvPr id="16" name="object 16"/>
          <p:cNvSpPr txBox="1"/>
          <p:nvPr/>
        </p:nvSpPr>
        <p:spPr>
          <a:xfrm>
            <a:off x="4386173" y="1006475"/>
            <a:ext cx="287020"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Tag</a:t>
            </a:r>
            <a:endParaRPr sz="1400">
              <a:latin typeface="Source Sans Pro"/>
              <a:cs typeface="Source Sans Pro"/>
            </a:endParaRPr>
          </a:p>
        </p:txBody>
      </p:sp>
      <p:sp>
        <p:nvSpPr>
          <p:cNvPr id="17" name="object 17"/>
          <p:cNvSpPr txBox="1"/>
          <p:nvPr/>
        </p:nvSpPr>
        <p:spPr>
          <a:xfrm>
            <a:off x="6888531" y="1006475"/>
            <a:ext cx="802640"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Text</a:t>
            </a:r>
            <a:r>
              <a:rPr sz="1400" spc="-20" dirty="0">
                <a:latin typeface="Source Sans Pro"/>
                <a:cs typeface="Source Sans Pro"/>
              </a:rPr>
              <a:t> </a:t>
            </a:r>
            <a:r>
              <a:rPr sz="1400" dirty="0">
                <a:latin typeface="Source Sans Pro"/>
                <a:cs typeface="Source Sans Pro"/>
              </a:rPr>
              <a:t>-</a:t>
            </a:r>
            <a:r>
              <a:rPr sz="1400" spc="-20" dirty="0">
                <a:latin typeface="Source Sans Pro"/>
                <a:cs typeface="Source Sans Pro"/>
              </a:rPr>
              <a:t> Bold</a:t>
            </a:r>
            <a:endParaRPr sz="1400">
              <a:latin typeface="Source Sans Pro"/>
              <a:cs typeface="Source Sans Pro"/>
            </a:endParaRPr>
          </a:p>
        </p:txBody>
      </p:sp>
      <p:sp>
        <p:nvSpPr>
          <p:cNvPr id="18" name="object 18"/>
          <p:cNvSpPr txBox="1"/>
          <p:nvPr/>
        </p:nvSpPr>
        <p:spPr>
          <a:xfrm>
            <a:off x="9639630" y="1006475"/>
            <a:ext cx="820419"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Text</a:t>
            </a:r>
            <a:r>
              <a:rPr sz="1400" spc="-20" dirty="0">
                <a:latin typeface="Source Sans Pro"/>
                <a:cs typeface="Source Sans Pro"/>
              </a:rPr>
              <a:t> </a:t>
            </a:r>
            <a:r>
              <a:rPr sz="1400" dirty="0">
                <a:latin typeface="Source Sans Pro"/>
                <a:cs typeface="Source Sans Pro"/>
              </a:rPr>
              <a:t>-</a:t>
            </a:r>
            <a:r>
              <a:rPr sz="1400" spc="-20" dirty="0">
                <a:latin typeface="Source Sans Pro"/>
                <a:cs typeface="Source Sans Pro"/>
              </a:rPr>
              <a:t> </a:t>
            </a:r>
            <a:r>
              <a:rPr sz="1400" spc="-10" dirty="0">
                <a:latin typeface="Source Sans Pro"/>
                <a:cs typeface="Source Sans Pro"/>
              </a:rPr>
              <a:t>Italic</a:t>
            </a:r>
            <a:endParaRPr sz="1400">
              <a:latin typeface="Source Sans Pro"/>
              <a:cs typeface="Source Sans Pro"/>
            </a:endParaRPr>
          </a:p>
        </p:txBody>
      </p:sp>
      <p:sp>
        <p:nvSpPr>
          <p:cNvPr id="19" name="object 19"/>
          <p:cNvSpPr txBox="1"/>
          <p:nvPr/>
        </p:nvSpPr>
        <p:spPr>
          <a:xfrm>
            <a:off x="12069445" y="1006475"/>
            <a:ext cx="1481455"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Text</a:t>
            </a:r>
            <a:r>
              <a:rPr sz="1400" spc="-30" dirty="0">
                <a:latin typeface="Source Sans Pro"/>
                <a:cs typeface="Source Sans Pro"/>
              </a:rPr>
              <a:t> </a:t>
            </a:r>
            <a:r>
              <a:rPr sz="1400" dirty="0">
                <a:latin typeface="Source Sans Pro"/>
                <a:cs typeface="Source Sans Pro"/>
              </a:rPr>
              <a:t>-</a:t>
            </a:r>
            <a:r>
              <a:rPr sz="1400" spc="-20" dirty="0">
                <a:latin typeface="Source Sans Pro"/>
                <a:cs typeface="Source Sans Pro"/>
              </a:rPr>
              <a:t> </a:t>
            </a:r>
            <a:r>
              <a:rPr sz="1400" spc="-10" dirty="0">
                <a:latin typeface="Source Sans Pro"/>
                <a:cs typeface="Source Sans Pro"/>
              </a:rPr>
              <a:t>Strikethrough</a:t>
            </a:r>
            <a:endParaRPr sz="1400">
              <a:latin typeface="Source Sans Pro"/>
              <a:cs typeface="Source Sans Pro"/>
            </a:endParaRPr>
          </a:p>
        </p:txBody>
      </p:sp>
      <p:sp>
        <p:nvSpPr>
          <p:cNvPr id="20" name="Footer Placeholder 19">
            <a:extLst>
              <a:ext uri="{FF2B5EF4-FFF2-40B4-BE49-F238E27FC236}">
                <a16:creationId xmlns:a16="http://schemas.microsoft.com/office/drawing/2014/main" id="{13E1B17E-8A67-BDE0-AE5E-623082C6F48E}"/>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E0560631-6451-0E91-A2EE-BE770220048F}"/>
              </a:ext>
            </a:extLst>
          </p:cNvPr>
          <p:cNvSpPr>
            <a:spLocks noGrp="1"/>
          </p:cNvSpPr>
          <p:nvPr>
            <p:ph type="sldNum" sz="quarter" idx="12"/>
          </p:nvPr>
        </p:nvSpPr>
        <p:spPr/>
        <p:txBody>
          <a:bodyPr/>
          <a:lstStyle/>
          <a:p>
            <a:fld id="{339C9110-F427-4586-9638-A5638F41FBCD}" type="slidenum">
              <a:rPr lang="en-US" smtClean="0"/>
              <a:pPr/>
              <a:t>56</a:t>
            </a:fld>
            <a:endParaRPr lang="en-US"/>
          </a:p>
        </p:txBody>
      </p:sp>
      <p:pic>
        <p:nvPicPr>
          <p:cNvPr id="81" name="Picture Placeholder 80">
            <a:extLst>
              <a:ext uri="{FF2B5EF4-FFF2-40B4-BE49-F238E27FC236}">
                <a16:creationId xmlns:a16="http://schemas.microsoft.com/office/drawing/2014/main" id="{C5CF2A3E-5132-9DE4-75EA-6FE94351CD0E}"/>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3" name="Picture Placeholder 82">
            <a:extLst>
              <a:ext uri="{FF2B5EF4-FFF2-40B4-BE49-F238E27FC236}">
                <a16:creationId xmlns:a16="http://schemas.microsoft.com/office/drawing/2014/main" id="{B95252DF-CE66-33EC-41AF-14965504034F}"/>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7" name="Picture Placeholder 86">
            <a:extLst>
              <a:ext uri="{FF2B5EF4-FFF2-40B4-BE49-F238E27FC236}">
                <a16:creationId xmlns:a16="http://schemas.microsoft.com/office/drawing/2014/main" id="{107B19E2-D1C3-07EB-6A9C-6195EF946FBF}"/>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93" name="Picture Placeholder 92">
            <a:extLst>
              <a:ext uri="{FF2B5EF4-FFF2-40B4-BE49-F238E27FC236}">
                <a16:creationId xmlns:a16="http://schemas.microsoft.com/office/drawing/2014/main" id="{96397EF1-4433-EB35-740B-AB5F05FDD172}"/>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95" name="Picture Placeholder 94">
            <a:extLst>
              <a:ext uri="{FF2B5EF4-FFF2-40B4-BE49-F238E27FC236}">
                <a16:creationId xmlns:a16="http://schemas.microsoft.com/office/drawing/2014/main" id="{C40467B6-558D-C439-2F1C-480E25170F1D}"/>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97" name="Picture Placeholder 96">
            <a:extLst>
              <a:ext uri="{FF2B5EF4-FFF2-40B4-BE49-F238E27FC236}">
                <a16:creationId xmlns:a16="http://schemas.microsoft.com/office/drawing/2014/main" id="{4691F1C0-FBC3-FABA-2995-DFCF1DA6357F}"/>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9" name="Picture Placeholder 98">
            <a:extLst>
              <a:ext uri="{FF2B5EF4-FFF2-40B4-BE49-F238E27FC236}">
                <a16:creationId xmlns:a16="http://schemas.microsoft.com/office/drawing/2014/main" id="{0E0A71E0-D0C0-6E76-1D22-BEA0657BB30D}"/>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101" name="Picture Placeholder 100">
            <a:extLst>
              <a:ext uri="{FF2B5EF4-FFF2-40B4-BE49-F238E27FC236}">
                <a16:creationId xmlns:a16="http://schemas.microsoft.com/office/drawing/2014/main" id="{D45C49AE-1BCC-B363-2B74-E931C28DF5F3}"/>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p:pic>
      <p:pic>
        <p:nvPicPr>
          <p:cNvPr id="103" name="Picture Placeholder 102">
            <a:extLst>
              <a:ext uri="{FF2B5EF4-FFF2-40B4-BE49-F238E27FC236}">
                <a16:creationId xmlns:a16="http://schemas.microsoft.com/office/drawing/2014/main" id="{B13FB704-71F1-2700-8AF9-22745B0CA55F}"/>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105" name="Picture Placeholder 104">
            <a:extLst>
              <a:ext uri="{FF2B5EF4-FFF2-40B4-BE49-F238E27FC236}">
                <a16:creationId xmlns:a16="http://schemas.microsoft.com/office/drawing/2014/main" id="{D166D13C-B1F0-91A6-1F0D-84E817C7A7CF}"/>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07" name="Picture Placeholder 106">
            <a:extLst>
              <a:ext uri="{FF2B5EF4-FFF2-40B4-BE49-F238E27FC236}">
                <a16:creationId xmlns:a16="http://schemas.microsoft.com/office/drawing/2014/main" id="{3C725A54-C2E4-187C-8255-48F2C6F7AB1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109" name="Picture Placeholder 108">
            <a:extLst>
              <a:ext uri="{FF2B5EF4-FFF2-40B4-BE49-F238E27FC236}">
                <a16:creationId xmlns:a16="http://schemas.microsoft.com/office/drawing/2014/main" id="{FC321CEA-9B0F-C8DE-6462-3DEAC9D39E5B}"/>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11" name="Picture Placeholder 110">
            <a:extLst>
              <a:ext uri="{FF2B5EF4-FFF2-40B4-BE49-F238E27FC236}">
                <a16:creationId xmlns:a16="http://schemas.microsoft.com/office/drawing/2014/main" id="{FB317200-B323-F698-5512-8E5AE78F9DCF}"/>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13" name="Picture Placeholder 112">
            <a:extLst>
              <a:ext uri="{FF2B5EF4-FFF2-40B4-BE49-F238E27FC236}">
                <a16:creationId xmlns:a16="http://schemas.microsoft.com/office/drawing/2014/main" id="{BD0C7673-97B5-3C50-9A56-7230817CFD2E}"/>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15" name="Picture Placeholder 114">
            <a:extLst>
              <a:ext uri="{FF2B5EF4-FFF2-40B4-BE49-F238E27FC236}">
                <a16:creationId xmlns:a16="http://schemas.microsoft.com/office/drawing/2014/main" id="{FA9DA05A-9B1A-A225-E7C6-F514686D19A9}"/>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sp>
        <p:nvSpPr>
          <p:cNvPr id="57" name="object 2">
            <a:extLst>
              <a:ext uri="{FF2B5EF4-FFF2-40B4-BE49-F238E27FC236}">
                <a16:creationId xmlns:a16="http://schemas.microsoft.com/office/drawing/2014/main" id="{6360B19F-3348-2243-03C5-6E5EE67AECAC}"/>
              </a:ext>
            </a:extLst>
          </p:cNvPr>
          <p:cNvSpPr txBox="1"/>
          <p:nvPr/>
        </p:nvSpPr>
        <p:spPr>
          <a:xfrm>
            <a:off x="15025370" y="1006475"/>
            <a:ext cx="1192530"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Text</a:t>
            </a:r>
            <a:r>
              <a:rPr sz="1400" spc="-20" dirty="0">
                <a:latin typeface="Source Sans Pro"/>
                <a:cs typeface="Source Sans Pro"/>
              </a:rPr>
              <a:t> </a:t>
            </a:r>
            <a:r>
              <a:rPr sz="1400" dirty="0">
                <a:latin typeface="Source Sans Pro"/>
                <a:cs typeface="Source Sans Pro"/>
              </a:rPr>
              <a:t>-</a:t>
            </a:r>
            <a:r>
              <a:rPr sz="1400" spc="-20" dirty="0">
                <a:latin typeface="Source Sans Pro"/>
                <a:cs typeface="Source Sans Pro"/>
              </a:rPr>
              <a:t> </a:t>
            </a:r>
            <a:r>
              <a:rPr sz="1400" spc="-10" dirty="0">
                <a:latin typeface="Source Sans Pro"/>
                <a:cs typeface="Source Sans Pro"/>
              </a:rPr>
              <a:t>Underline</a:t>
            </a:r>
            <a:endParaRPr sz="1400" dirty="0">
              <a:latin typeface="Source Sans Pro"/>
              <a:cs typeface="Source Sans Pro"/>
            </a:endParaRPr>
          </a:p>
        </p:txBody>
      </p:sp>
      <p:sp>
        <p:nvSpPr>
          <p:cNvPr id="58" name="object 3">
            <a:extLst>
              <a:ext uri="{FF2B5EF4-FFF2-40B4-BE49-F238E27FC236}">
                <a16:creationId xmlns:a16="http://schemas.microsoft.com/office/drawing/2014/main" id="{F8F7E340-72A5-491C-B8E4-0D73A05B3259}"/>
              </a:ext>
            </a:extLst>
          </p:cNvPr>
          <p:cNvSpPr txBox="1"/>
          <p:nvPr/>
        </p:nvSpPr>
        <p:spPr>
          <a:xfrm>
            <a:off x="1415607" y="3711524"/>
            <a:ext cx="752475"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Text</a:t>
            </a:r>
            <a:r>
              <a:rPr sz="1400" spc="-40" dirty="0">
                <a:latin typeface="Source Sans Pro"/>
                <a:cs typeface="Source Sans Pro"/>
              </a:rPr>
              <a:t> </a:t>
            </a:r>
            <a:r>
              <a:rPr sz="1400" spc="-20" dirty="0">
                <a:latin typeface="Source Sans Pro"/>
                <a:cs typeface="Source Sans Pro"/>
              </a:rPr>
              <a:t>Wrap</a:t>
            </a:r>
            <a:endParaRPr sz="1400">
              <a:latin typeface="Source Sans Pro"/>
              <a:cs typeface="Source Sans Pro"/>
            </a:endParaRPr>
          </a:p>
        </p:txBody>
      </p:sp>
      <p:sp>
        <p:nvSpPr>
          <p:cNvPr id="59" name="object 4">
            <a:extLst>
              <a:ext uri="{FF2B5EF4-FFF2-40B4-BE49-F238E27FC236}">
                <a16:creationId xmlns:a16="http://schemas.microsoft.com/office/drawing/2014/main" id="{B7DC659F-BAD9-AF1B-BE81-E0362EB93748}"/>
              </a:ext>
            </a:extLst>
          </p:cNvPr>
          <p:cNvSpPr txBox="1"/>
          <p:nvPr/>
        </p:nvSpPr>
        <p:spPr>
          <a:xfrm>
            <a:off x="4025534" y="3711524"/>
            <a:ext cx="105283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Thermometer</a:t>
            </a:r>
            <a:endParaRPr sz="1400">
              <a:latin typeface="Source Sans Pro"/>
              <a:cs typeface="Source Sans Pro"/>
            </a:endParaRPr>
          </a:p>
        </p:txBody>
      </p:sp>
      <p:sp>
        <p:nvSpPr>
          <p:cNvPr id="60" name="object 5">
            <a:extLst>
              <a:ext uri="{FF2B5EF4-FFF2-40B4-BE49-F238E27FC236}">
                <a16:creationId xmlns:a16="http://schemas.microsoft.com/office/drawing/2014/main" id="{92C6C322-D125-A594-6685-FC007FC4D2B1}"/>
              </a:ext>
            </a:extLst>
          </p:cNvPr>
          <p:cNvSpPr txBox="1"/>
          <p:nvPr/>
        </p:nvSpPr>
        <p:spPr>
          <a:xfrm>
            <a:off x="6923318" y="3711524"/>
            <a:ext cx="77724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Threshold</a:t>
            </a:r>
            <a:endParaRPr sz="1400">
              <a:latin typeface="Source Sans Pro"/>
              <a:cs typeface="Source Sans Pro"/>
            </a:endParaRPr>
          </a:p>
        </p:txBody>
      </p:sp>
      <p:sp>
        <p:nvSpPr>
          <p:cNvPr id="61" name="object 6">
            <a:extLst>
              <a:ext uri="{FF2B5EF4-FFF2-40B4-BE49-F238E27FC236}">
                <a16:creationId xmlns:a16="http://schemas.microsoft.com/office/drawing/2014/main" id="{3EB1E8CB-B263-F673-210A-DDBBE053DF65}"/>
              </a:ext>
            </a:extLst>
          </p:cNvPr>
          <p:cNvSpPr txBox="1"/>
          <p:nvPr/>
        </p:nvSpPr>
        <p:spPr>
          <a:xfrm>
            <a:off x="9495472" y="3711524"/>
            <a:ext cx="11004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Thumbs </a:t>
            </a:r>
            <a:r>
              <a:rPr sz="1400" spc="-20" dirty="0">
                <a:latin typeface="Source Sans Pro"/>
                <a:cs typeface="Source Sans Pro"/>
              </a:rPr>
              <a:t>Down</a:t>
            </a:r>
            <a:endParaRPr sz="1400">
              <a:latin typeface="Source Sans Pro"/>
              <a:cs typeface="Source Sans Pro"/>
            </a:endParaRPr>
          </a:p>
        </p:txBody>
      </p:sp>
      <p:sp>
        <p:nvSpPr>
          <p:cNvPr id="62" name="object 7">
            <a:extLst>
              <a:ext uri="{FF2B5EF4-FFF2-40B4-BE49-F238E27FC236}">
                <a16:creationId xmlns:a16="http://schemas.microsoft.com/office/drawing/2014/main" id="{9EFF180F-F9DC-F449-407E-52BF71FE16DF}"/>
              </a:ext>
            </a:extLst>
          </p:cNvPr>
          <p:cNvSpPr txBox="1"/>
          <p:nvPr/>
        </p:nvSpPr>
        <p:spPr>
          <a:xfrm>
            <a:off x="12363920" y="3711524"/>
            <a:ext cx="8832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Thumbs </a:t>
            </a:r>
            <a:r>
              <a:rPr sz="1400" spc="-25" dirty="0">
                <a:latin typeface="Source Sans Pro"/>
                <a:cs typeface="Source Sans Pro"/>
              </a:rPr>
              <a:t>Up</a:t>
            </a:r>
            <a:endParaRPr sz="1400">
              <a:latin typeface="Source Sans Pro"/>
              <a:cs typeface="Source Sans Pro"/>
            </a:endParaRPr>
          </a:p>
        </p:txBody>
      </p:sp>
      <p:sp>
        <p:nvSpPr>
          <p:cNvPr id="63" name="object 8">
            <a:extLst>
              <a:ext uri="{FF2B5EF4-FFF2-40B4-BE49-F238E27FC236}">
                <a16:creationId xmlns:a16="http://schemas.microsoft.com/office/drawing/2014/main" id="{B022EAFB-FC84-9585-957D-051032C45D15}"/>
              </a:ext>
            </a:extLst>
          </p:cNvPr>
          <p:cNvSpPr txBox="1"/>
          <p:nvPr/>
        </p:nvSpPr>
        <p:spPr>
          <a:xfrm>
            <a:off x="15227300" y="3711524"/>
            <a:ext cx="6750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Timeline</a:t>
            </a:r>
            <a:endParaRPr sz="1400" dirty="0">
              <a:latin typeface="Source Sans Pro"/>
              <a:cs typeface="Source Sans Pro"/>
            </a:endParaRPr>
          </a:p>
        </p:txBody>
      </p:sp>
      <p:sp>
        <p:nvSpPr>
          <p:cNvPr id="74" name="object 10">
            <a:extLst>
              <a:ext uri="{FF2B5EF4-FFF2-40B4-BE49-F238E27FC236}">
                <a16:creationId xmlns:a16="http://schemas.microsoft.com/office/drawing/2014/main" id="{EF3172F9-53E4-7A6F-D038-2C0F0C89057D}"/>
              </a:ext>
            </a:extLst>
          </p:cNvPr>
          <p:cNvSpPr txBox="1"/>
          <p:nvPr/>
        </p:nvSpPr>
        <p:spPr>
          <a:xfrm>
            <a:off x="1615160" y="6416573"/>
            <a:ext cx="368300"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Toes</a:t>
            </a:r>
            <a:endParaRPr sz="1400" dirty="0">
              <a:latin typeface="Source Sans Pro"/>
              <a:cs typeface="Source Sans Pro"/>
            </a:endParaRPr>
          </a:p>
        </p:txBody>
      </p:sp>
      <p:sp>
        <p:nvSpPr>
          <p:cNvPr id="75" name="object 11">
            <a:extLst>
              <a:ext uri="{FF2B5EF4-FFF2-40B4-BE49-F238E27FC236}">
                <a16:creationId xmlns:a16="http://schemas.microsoft.com/office/drawing/2014/main" id="{F6B8D053-EAC9-F626-1CF2-442A24A415B2}"/>
              </a:ext>
            </a:extLst>
          </p:cNvPr>
          <p:cNvSpPr txBox="1"/>
          <p:nvPr/>
        </p:nvSpPr>
        <p:spPr>
          <a:xfrm>
            <a:off x="4348480" y="6416573"/>
            <a:ext cx="42164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Tools</a:t>
            </a:r>
            <a:endParaRPr sz="1400">
              <a:latin typeface="Source Sans Pro"/>
              <a:cs typeface="Source Sans Pro"/>
            </a:endParaRPr>
          </a:p>
        </p:txBody>
      </p:sp>
      <p:sp>
        <p:nvSpPr>
          <p:cNvPr id="76" name="object 12">
            <a:extLst>
              <a:ext uri="{FF2B5EF4-FFF2-40B4-BE49-F238E27FC236}">
                <a16:creationId xmlns:a16="http://schemas.microsoft.com/office/drawing/2014/main" id="{349D2B82-C156-4152-87FA-5F12826DB1E3}"/>
              </a:ext>
            </a:extLst>
          </p:cNvPr>
          <p:cNvSpPr txBox="1"/>
          <p:nvPr/>
        </p:nvSpPr>
        <p:spPr>
          <a:xfrm>
            <a:off x="6962851" y="6416573"/>
            <a:ext cx="71374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Trackpad</a:t>
            </a:r>
            <a:endParaRPr sz="1400">
              <a:latin typeface="Source Sans Pro"/>
              <a:cs typeface="Source Sans Pro"/>
            </a:endParaRPr>
          </a:p>
        </p:txBody>
      </p:sp>
      <p:sp>
        <p:nvSpPr>
          <p:cNvPr id="77" name="object 13">
            <a:extLst>
              <a:ext uri="{FF2B5EF4-FFF2-40B4-BE49-F238E27FC236}">
                <a16:creationId xmlns:a16="http://schemas.microsoft.com/office/drawing/2014/main" id="{BCF0C2E6-3D9D-61E1-F9EA-80908114E6D1}"/>
              </a:ext>
            </a:extLst>
          </p:cNvPr>
          <p:cNvSpPr txBox="1"/>
          <p:nvPr/>
        </p:nvSpPr>
        <p:spPr>
          <a:xfrm>
            <a:off x="9864191" y="6416573"/>
            <a:ext cx="43116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Trash</a:t>
            </a:r>
            <a:endParaRPr sz="1400">
              <a:latin typeface="Source Sans Pro"/>
              <a:cs typeface="Source Sans Pro"/>
            </a:endParaRPr>
          </a:p>
        </p:txBody>
      </p:sp>
      <p:sp>
        <p:nvSpPr>
          <p:cNvPr id="78" name="object 14">
            <a:extLst>
              <a:ext uri="{FF2B5EF4-FFF2-40B4-BE49-F238E27FC236}">
                <a16:creationId xmlns:a16="http://schemas.microsoft.com/office/drawing/2014/main" id="{367D84CB-CACC-0D9E-8500-D94F0BDB5F28}"/>
              </a:ext>
            </a:extLst>
          </p:cNvPr>
          <p:cNvSpPr txBox="1"/>
          <p:nvPr/>
        </p:nvSpPr>
        <p:spPr>
          <a:xfrm>
            <a:off x="12254747" y="6414761"/>
            <a:ext cx="118745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Tree</a:t>
            </a:r>
            <a:r>
              <a:rPr sz="1400" spc="-40" dirty="0">
                <a:latin typeface="Source Sans Pro"/>
                <a:cs typeface="Source Sans Pro"/>
              </a:rPr>
              <a:t> </a:t>
            </a:r>
            <a:r>
              <a:rPr sz="1400" spc="-10" dirty="0">
                <a:latin typeface="Source Sans Pro"/>
                <a:cs typeface="Source Sans Pro"/>
              </a:rPr>
              <a:t>Navigation</a:t>
            </a:r>
            <a:endParaRPr sz="1400" dirty="0">
              <a:latin typeface="Source Sans Pro"/>
              <a:cs typeface="Source Sans Pro"/>
            </a:endParaRPr>
          </a:p>
        </p:txBody>
      </p:sp>
      <p:sp>
        <p:nvSpPr>
          <p:cNvPr id="79" name="object 15">
            <a:extLst>
              <a:ext uri="{FF2B5EF4-FFF2-40B4-BE49-F238E27FC236}">
                <a16:creationId xmlns:a16="http://schemas.microsoft.com/office/drawing/2014/main" id="{3099CD12-F932-5EF2-803C-64E04BC72BA3}"/>
              </a:ext>
            </a:extLst>
          </p:cNvPr>
          <p:cNvSpPr txBox="1"/>
          <p:nvPr/>
        </p:nvSpPr>
        <p:spPr>
          <a:xfrm>
            <a:off x="15299055" y="6416573"/>
            <a:ext cx="53149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Trends</a:t>
            </a:r>
            <a:endParaRPr sz="1400" dirty="0">
              <a:latin typeface="Source Sans Pro"/>
              <a:cs typeface="Source Sans Pro"/>
            </a:endParaRPr>
          </a:p>
        </p:txBody>
      </p:sp>
      <p:pic>
        <p:nvPicPr>
          <p:cNvPr id="5" name="Picture Placeholder 4">
            <a:extLst>
              <a:ext uri="{FF2B5EF4-FFF2-40B4-BE49-F238E27FC236}">
                <a16:creationId xmlns:a16="http://schemas.microsoft.com/office/drawing/2014/main" id="{DC3494A0-CA2F-0B3A-0100-216BF73A0EC6}"/>
              </a:ext>
            </a:extLst>
          </p:cNvPr>
          <p:cNvPicPr>
            <a:picLocks noGrp="1" noChangeAspect="1"/>
          </p:cNvPicPr>
          <p:nvPr>
            <p:ph type="pic" sz="quarter" idx="15"/>
          </p:nvPr>
        </p:nvPicPr>
        <p:blipFill>
          <a:blip>
            <a:extLst>
              <a:ext uri="{96DAC541-7B7A-43D3-8B79-37D633B846F1}">
                <asvg:svgBlip xmlns:asvg="http://schemas.microsoft.com/office/drawing/2016/SVG/main" r:embed="rId17"/>
              </a:ext>
            </a:extLst>
          </a:blip>
          <a:srcRect t="84" b="84"/>
          <a:stretch>
            <a:fillRect/>
          </a:stretch>
        </p:blipFill>
        <p:spPr/>
      </p:pic>
      <p:pic>
        <p:nvPicPr>
          <p:cNvPr id="9" name="Picture Placeholder 8">
            <a:extLst>
              <a:ext uri="{FF2B5EF4-FFF2-40B4-BE49-F238E27FC236}">
                <a16:creationId xmlns:a16="http://schemas.microsoft.com/office/drawing/2014/main" id="{A63CA58D-F269-6288-3259-B910EDEBADF8}"/>
              </a:ext>
            </a:extLst>
          </p:cNvPr>
          <p:cNvPicPr>
            <a:picLocks noGrp="1" noChangeAspect="1"/>
          </p:cNvPicPr>
          <p:nvPr>
            <p:ph type="pic" sz="quarter" idx="17"/>
          </p:nvPr>
        </p:nvPicPr>
        <p:blipFill>
          <a:blip>
            <a:extLst>
              <a:ext uri="{96DAC541-7B7A-43D3-8B79-37D633B846F1}">
                <asvg:svgBlip xmlns:asvg="http://schemas.microsoft.com/office/drawing/2016/SVG/main" r:embed="rId18"/>
              </a:ext>
            </a:extLst>
          </a:blip>
          <a:srcRect/>
          <a:stretch>
            <a:fillRect/>
          </a:stretch>
        </p:blipFill>
        <p:spPr/>
      </p:pic>
      <p:pic>
        <p:nvPicPr>
          <p:cNvPr id="13" name="Picture Placeholder 12">
            <a:extLst>
              <a:ext uri="{FF2B5EF4-FFF2-40B4-BE49-F238E27FC236}">
                <a16:creationId xmlns:a16="http://schemas.microsoft.com/office/drawing/2014/main" id="{87008856-B46B-0B24-DD3D-93C963A2E4FE}"/>
              </a:ext>
            </a:extLst>
          </p:cNvPr>
          <p:cNvPicPr>
            <a:picLocks noGrp="1" noChangeAspect="1"/>
          </p:cNvPicPr>
          <p:nvPr>
            <p:ph type="pic" sz="quarter" idx="18"/>
          </p:nvPr>
        </p:nvPicPr>
        <p:blipFill>
          <a:blip>
            <a:extLs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38738049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9C252-E218-1F47-E355-E1CF9148EAD7}"/>
            </a:ext>
          </a:extLst>
        </p:cNvPr>
        <p:cNvGrpSpPr/>
        <p:nvPr/>
      </p:nvGrpSpPr>
      <p:grpSpPr>
        <a:xfrm>
          <a:off x="0" y="0"/>
          <a:ext cx="0" cy="0"/>
          <a:chOff x="0" y="0"/>
          <a:chExt cx="0" cy="0"/>
        </a:xfrm>
      </p:grpSpPr>
      <p:sp>
        <p:nvSpPr>
          <p:cNvPr id="15" name="object 15">
            <a:extLst>
              <a:ext uri="{FF2B5EF4-FFF2-40B4-BE49-F238E27FC236}">
                <a16:creationId xmlns:a16="http://schemas.microsoft.com/office/drawing/2014/main" id="{48D0FBBC-1130-55FF-C7D8-10DD27453D7B}"/>
              </a:ext>
            </a:extLst>
          </p:cNvPr>
          <p:cNvSpPr txBox="1"/>
          <p:nvPr/>
        </p:nvSpPr>
        <p:spPr>
          <a:xfrm>
            <a:off x="1417396" y="1016967"/>
            <a:ext cx="716223"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20" dirty="0">
                <a:latin typeface="Source Sans Pro"/>
                <a:cs typeface="Source Sans Pro"/>
              </a:rPr>
              <a:t>Tilt Left</a:t>
            </a:r>
            <a:endParaRPr sz="1400" dirty="0">
              <a:latin typeface="Source Sans Pro"/>
              <a:cs typeface="Source Sans Pro"/>
            </a:endParaRPr>
          </a:p>
        </p:txBody>
      </p:sp>
      <p:sp>
        <p:nvSpPr>
          <p:cNvPr id="16" name="object 16">
            <a:extLst>
              <a:ext uri="{FF2B5EF4-FFF2-40B4-BE49-F238E27FC236}">
                <a16:creationId xmlns:a16="http://schemas.microsoft.com/office/drawing/2014/main" id="{F1249B45-2410-7174-05B1-B1F4DD27036E}"/>
              </a:ext>
            </a:extLst>
          </p:cNvPr>
          <p:cNvSpPr txBox="1"/>
          <p:nvPr/>
        </p:nvSpPr>
        <p:spPr>
          <a:xfrm>
            <a:off x="4168744" y="1015257"/>
            <a:ext cx="716223" cy="228268"/>
          </a:xfrm>
          <a:prstGeom prst="rect">
            <a:avLst/>
          </a:prstGeom>
        </p:spPr>
        <p:txBody>
          <a:bodyPr vert="horz" wrap="square" lIns="0" tIns="12700" rIns="0" bIns="0" rtlCol="0">
            <a:spAutoFit/>
          </a:bodyPr>
          <a:lstStyle/>
          <a:p>
            <a:pPr marL="12700">
              <a:lnSpc>
                <a:spcPct val="100000"/>
              </a:lnSpc>
              <a:spcBef>
                <a:spcPts val="100"/>
              </a:spcBef>
            </a:pPr>
            <a:r>
              <a:rPr lang="en-US" sz="1400" spc="-25" dirty="0">
                <a:latin typeface="Source Sans Pro"/>
                <a:cs typeface="Source Sans Pro"/>
              </a:rPr>
              <a:t>Tilt Right</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D30A4D90-9864-1D51-B622-55927ECD0C51}"/>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425594CE-983C-5B6F-8D1E-5870962D2330}"/>
              </a:ext>
            </a:extLst>
          </p:cNvPr>
          <p:cNvSpPr>
            <a:spLocks noGrp="1"/>
          </p:cNvSpPr>
          <p:nvPr>
            <p:ph type="sldNum" sz="quarter" idx="12"/>
          </p:nvPr>
        </p:nvSpPr>
        <p:spPr/>
        <p:txBody>
          <a:bodyPr/>
          <a:lstStyle/>
          <a:p>
            <a:fld id="{339C9110-F427-4586-9638-A5638F41FBCD}" type="slidenum">
              <a:rPr lang="en-US" smtClean="0"/>
              <a:pPr/>
              <a:t>57</a:t>
            </a:fld>
            <a:endParaRPr lang="en-US"/>
          </a:p>
        </p:txBody>
      </p:sp>
      <p:pic>
        <p:nvPicPr>
          <p:cNvPr id="112" name="Picture Placeholder 111">
            <a:extLst>
              <a:ext uri="{FF2B5EF4-FFF2-40B4-BE49-F238E27FC236}">
                <a16:creationId xmlns:a16="http://schemas.microsoft.com/office/drawing/2014/main" id="{B29EF256-BED6-626B-521F-DDEFB42BA5FC}"/>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116" name="Picture Placeholder 115">
            <a:extLst>
              <a:ext uri="{FF2B5EF4-FFF2-40B4-BE49-F238E27FC236}">
                <a16:creationId xmlns:a16="http://schemas.microsoft.com/office/drawing/2014/main" id="{ACC86932-C54D-F967-B4CF-520CF2F1C7D1}"/>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23" name="Picture Placeholder 22">
            <a:extLst>
              <a:ext uri="{FF2B5EF4-FFF2-40B4-BE49-F238E27FC236}">
                <a16:creationId xmlns:a16="http://schemas.microsoft.com/office/drawing/2014/main" id="{DD059B89-3EDF-2EF4-7310-DD8C28063EC9}"/>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29" name="Picture Placeholder 28">
            <a:extLst>
              <a:ext uri="{FF2B5EF4-FFF2-40B4-BE49-F238E27FC236}">
                <a16:creationId xmlns:a16="http://schemas.microsoft.com/office/drawing/2014/main" id="{2A32ADD8-08A8-46D5-5232-AC5AD1BCC18D}"/>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31" name="Picture Placeholder 30">
            <a:extLst>
              <a:ext uri="{FF2B5EF4-FFF2-40B4-BE49-F238E27FC236}">
                <a16:creationId xmlns:a16="http://schemas.microsoft.com/office/drawing/2014/main" id="{4CCDBB2C-B11F-EF48-9FE4-D906976A9E53}"/>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51" name="Picture Placeholder 50">
            <a:extLst>
              <a:ext uri="{FF2B5EF4-FFF2-40B4-BE49-F238E27FC236}">
                <a16:creationId xmlns:a16="http://schemas.microsoft.com/office/drawing/2014/main" id="{2B099334-072C-6DB4-B1FF-1C4F60F01928}"/>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26" name="Picture Placeholder 25">
            <a:extLst>
              <a:ext uri="{FF2B5EF4-FFF2-40B4-BE49-F238E27FC236}">
                <a16:creationId xmlns:a16="http://schemas.microsoft.com/office/drawing/2014/main" id="{2DFC0E65-2BF5-BEFF-D9AD-8A48F82E31B1}"/>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28" name="Picture Placeholder 27">
            <a:extLst>
              <a:ext uri="{FF2B5EF4-FFF2-40B4-BE49-F238E27FC236}">
                <a16:creationId xmlns:a16="http://schemas.microsoft.com/office/drawing/2014/main" id="{73FF25BC-4ABF-30D9-DDC2-A4FCF4158B9D}"/>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34" name="Picture Placeholder 33">
            <a:extLst>
              <a:ext uri="{FF2B5EF4-FFF2-40B4-BE49-F238E27FC236}">
                <a16:creationId xmlns:a16="http://schemas.microsoft.com/office/drawing/2014/main" id="{33E800FE-0B51-C31B-5956-BE41DADB48D5}"/>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35" name="Picture Placeholder 34">
            <a:extLst>
              <a:ext uri="{FF2B5EF4-FFF2-40B4-BE49-F238E27FC236}">
                <a16:creationId xmlns:a16="http://schemas.microsoft.com/office/drawing/2014/main" id="{9ADE8A5B-F9B0-718A-7B19-FDC97EA433EA}"/>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24" name="Picture Placeholder 23">
            <a:extLst>
              <a:ext uri="{FF2B5EF4-FFF2-40B4-BE49-F238E27FC236}">
                <a16:creationId xmlns:a16="http://schemas.microsoft.com/office/drawing/2014/main" id="{A115E2EB-308A-6981-54DF-3E3FEE6CA821}"/>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40" name="Picture Placeholder 39">
            <a:extLst>
              <a:ext uri="{FF2B5EF4-FFF2-40B4-BE49-F238E27FC236}">
                <a16:creationId xmlns:a16="http://schemas.microsoft.com/office/drawing/2014/main" id="{9C0C9E50-1F5A-ADC8-11C3-7DCD1E6F6956}"/>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42" name="Picture Placeholder 41">
            <a:extLst>
              <a:ext uri="{FF2B5EF4-FFF2-40B4-BE49-F238E27FC236}">
                <a16:creationId xmlns:a16="http://schemas.microsoft.com/office/drawing/2014/main" id="{0D6A61CB-7E3E-A990-EDC9-61F38C91676A}"/>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44" name="Picture Placeholder 43">
            <a:extLst>
              <a:ext uri="{FF2B5EF4-FFF2-40B4-BE49-F238E27FC236}">
                <a16:creationId xmlns:a16="http://schemas.microsoft.com/office/drawing/2014/main" id="{26023001-6B51-1C0B-6C58-328923210E12}"/>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p:blipFill>
        <p:spPr/>
      </p:pic>
      <p:pic>
        <p:nvPicPr>
          <p:cNvPr id="14" name="Picture Placeholder 13">
            <a:extLst>
              <a:ext uri="{FF2B5EF4-FFF2-40B4-BE49-F238E27FC236}">
                <a16:creationId xmlns:a16="http://schemas.microsoft.com/office/drawing/2014/main" id="{63F91D76-EFF4-ABF4-C97F-3914AD95D358}"/>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a:fillRect/>
          </a:stretch>
        </p:blipFill>
        <p:spPr/>
      </p:pic>
      <p:pic>
        <p:nvPicPr>
          <p:cNvPr id="25" name="Picture Placeholder 24">
            <a:extLst>
              <a:ext uri="{FF2B5EF4-FFF2-40B4-BE49-F238E27FC236}">
                <a16:creationId xmlns:a16="http://schemas.microsoft.com/office/drawing/2014/main" id="{7CB36833-B3A8-0C8B-FB4E-227630ECAAA1}"/>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a:fillRect/>
          </a:stretch>
        </p:blipFill>
        <p:spPr/>
      </p:pic>
      <p:sp>
        <p:nvSpPr>
          <p:cNvPr id="32" name="object 15">
            <a:extLst>
              <a:ext uri="{FF2B5EF4-FFF2-40B4-BE49-F238E27FC236}">
                <a16:creationId xmlns:a16="http://schemas.microsoft.com/office/drawing/2014/main" id="{853541CA-7C60-5EF0-AA71-E01111974EF9}"/>
              </a:ext>
            </a:extLst>
          </p:cNvPr>
          <p:cNvSpPr txBox="1"/>
          <p:nvPr/>
        </p:nvSpPr>
        <p:spPr>
          <a:xfrm>
            <a:off x="6392211" y="1016967"/>
            <a:ext cx="2042447"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panose="020B0503030403020204" pitchFamily="34" charset="0"/>
                <a:ea typeface="Source Sans Pro" panose="020B0503030403020204" pitchFamily="34" charset="0"/>
              </a:rPr>
              <a:t>Table Horizontal Position</a:t>
            </a:r>
            <a:endParaRPr sz="1400" dirty="0">
              <a:latin typeface="Source Sans Pro"/>
              <a:cs typeface="Source Sans Pro"/>
            </a:endParaRPr>
          </a:p>
        </p:txBody>
      </p:sp>
      <p:sp>
        <p:nvSpPr>
          <p:cNvPr id="33" name="object 16">
            <a:extLst>
              <a:ext uri="{FF2B5EF4-FFF2-40B4-BE49-F238E27FC236}">
                <a16:creationId xmlns:a16="http://schemas.microsoft.com/office/drawing/2014/main" id="{FB6C5547-1FEB-FF62-CDFA-37B374D65EBA}"/>
              </a:ext>
            </a:extLst>
          </p:cNvPr>
          <p:cNvSpPr txBox="1"/>
          <p:nvPr/>
        </p:nvSpPr>
        <p:spPr>
          <a:xfrm>
            <a:off x="9574343" y="1015258"/>
            <a:ext cx="943604"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panose="020B0503030403020204" pitchFamily="34" charset="0"/>
                <a:ea typeface="Source Sans Pro" panose="020B0503030403020204" pitchFamily="34" charset="0"/>
              </a:rPr>
              <a:t>Table Speed</a:t>
            </a:r>
            <a:endParaRPr sz="1400" dirty="0">
              <a:latin typeface="Source Sans Pro"/>
              <a:cs typeface="Source Sans Pro"/>
            </a:endParaRPr>
          </a:p>
        </p:txBody>
      </p:sp>
      <p:sp>
        <p:nvSpPr>
          <p:cNvPr id="36" name="object 16">
            <a:extLst>
              <a:ext uri="{FF2B5EF4-FFF2-40B4-BE49-F238E27FC236}">
                <a16:creationId xmlns:a16="http://schemas.microsoft.com/office/drawing/2014/main" id="{306CD26E-84A1-8535-1507-D08616482575}"/>
              </a:ext>
            </a:extLst>
          </p:cNvPr>
          <p:cNvSpPr txBox="1"/>
          <p:nvPr/>
        </p:nvSpPr>
        <p:spPr>
          <a:xfrm>
            <a:off x="11931009" y="1015258"/>
            <a:ext cx="1744986"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panose="020B0503030403020204" pitchFamily="34" charset="0"/>
                <a:ea typeface="Source Sans Pro" panose="020B0503030403020204" pitchFamily="34" charset="0"/>
              </a:rPr>
              <a:t>Table Vertical Position</a:t>
            </a:r>
            <a:endParaRPr sz="1400" dirty="0">
              <a:latin typeface="Source Sans Pro"/>
              <a:cs typeface="Source Sans Pro"/>
            </a:endParaRPr>
          </a:p>
        </p:txBody>
      </p:sp>
      <p:sp>
        <p:nvSpPr>
          <p:cNvPr id="52" name="object 16">
            <a:extLst>
              <a:ext uri="{FF2B5EF4-FFF2-40B4-BE49-F238E27FC236}">
                <a16:creationId xmlns:a16="http://schemas.microsoft.com/office/drawing/2014/main" id="{4F120519-FD49-0C1C-5E3B-9AAC56FB1E61}"/>
              </a:ext>
            </a:extLst>
          </p:cNvPr>
          <p:cNvSpPr txBox="1"/>
          <p:nvPr/>
        </p:nvSpPr>
        <p:spPr>
          <a:xfrm>
            <a:off x="14602019" y="1015258"/>
            <a:ext cx="1744986"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panose="020B0503030403020204" pitchFamily="34" charset="0"/>
                <a:ea typeface="Source Sans Pro" panose="020B0503030403020204" pitchFamily="34" charset="0"/>
              </a:rPr>
              <a:t>Threshold Brush</a:t>
            </a:r>
            <a:endParaRPr sz="1400" dirty="0">
              <a:latin typeface="Source Sans Pro"/>
              <a:cs typeface="Source Sans Pro"/>
            </a:endParaRPr>
          </a:p>
        </p:txBody>
      </p:sp>
      <p:sp>
        <p:nvSpPr>
          <p:cNvPr id="18" name="object 3">
            <a:extLst>
              <a:ext uri="{FF2B5EF4-FFF2-40B4-BE49-F238E27FC236}">
                <a16:creationId xmlns:a16="http://schemas.microsoft.com/office/drawing/2014/main" id="{FEAE0C5F-1B8F-1B8C-B77F-C2A9070D19C7}"/>
              </a:ext>
            </a:extLst>
          </p:cNvPr>
          <p:cNvSpPr txBox="1"/>
          <p:nvPr/>
        </p:nvSpPr>
        <p:spPr>
          <a:xfrm>
            <a:off x="1313698" y="3711524"/>
            <a:ext cx="1052830"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25" dirty="0">
                <a:latin typeface="Source Sans Pro"/>
                <a:cs typeface="Source Sans Pro"/>
              </a:rPr>
              <a:t>Time Expired</a:t>
            </a:r>
            <a:endParaRPr sz="1400" dirty="0">
              <a:latin typeface="Source Sans Pro"/>
              <a:cs typeface="Source Sans Pro"/>
            </a:endParaRPr>
          </a:p>
        </p:txBody>
      </p:sp>
      <p:sp>
        <p:nvSpPr>
          <p:cNvPr id="19" name="object 4">
            <a:extLst>
              <a:ext uri="{FF2B5EF4-FFF2-40B4-BE49-F238E27FC236}">
                <a16:creationId xmlns:a16="http://schemas.microsoft.com/office/drawing/2014/main" id="{A3852E1D-FDC7-DA0B-5BDC-AD3E01D904DA}"/>
              </a:ext>
            </a:extLst>
          </p:cNvPr>
          <p:cNvSpPr txBox="1"/>
          <p:nvPr/>
        </p:nvSpPr>
        <p:spPr>
          <a:xfrm>
            <a:off x="3840872" y="3711524"/>
            <a:ext cx="1371966"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Time In Progress</a:t>
            </a:r>
            <a:endParaRPr sz="1400" dirty="0">
              <a:latin typeface="Source Sans Pro"/>
              <a:cs typeface="Source Sans Pro"/>
            </a:endParaRPr>
          </a:p>
        </p:txBody>
      </p:sp>
      <p:sp>
        <p:nvSpPr>
          <p:cNvPr id="22" name="object 5">
            <a:extLst>
              <a:ext uri="{FF2B5EF4-FFF2-40B4-BE49-F238E27FC236}">
                <a16:creationId xmlns:a16="http://schemas.microsoft.com/office/drawing/2014/main" id="{E21982F0-72F8-145A-C8A8-BF3D36A03502}"/>
              </a:ext>
            </a:extLst>
          </p:cNvPr>
          <p:cNvSpPr txBox="1"/>
          <p:nvPr/>
        </p:nvSpPr>
        <p:spPr>
          <a:xfrm>
            <a:off x="6607835" y="3711524"/>
            <a:ext cx="1371966"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Trending Down</a:t>
            </a:r>
            <a:endParaRPr sz="1400" dirty="0">
              <a:latin typeface="Source Sans Pro"/>
              <a:cs typeface="Source Sans Pro"/>
            </a:endParaRPr>
          </a:p>
        </p:txBody>
      </p:sp>
      <p:sp>
        <p:nvSpPr>
          <p:cNvPr id="11" name="object 5">
            <a:extLst>
              <a:ext uri="{FF2B5EF4-FFF2-40B4-BE49-F238E27FC236}">
                <a16:creationId xmlns:a16="http://schemas.microsoft.com/office/drawing/2014/main" id="{0844420F-1574-4A20-276C-97A7DA9B2461}"/>
              </a:ext>
            </a:extLst>
          </p:cNvPr>
          <p:cNvSpPr txBox="1"/>
          <p:nvPr/>
        </p:nvSpPr>
        <p:spPr>
          <a:xfrm>
            <a:off x="9365322" y="3711524"/>
            <a:ext cx="1518578"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Transfer to Hospital</a:t>
            </a:r>
            <a:endParaRPr sz="1400" dirty="0">
              <a:latin typeface="Source Sans Pro"/>
              <a:cs typeface="Source Sans Pro"/>
            </a:endParaRPr>
          </a:p>
        </p:txBody>
      </p:sp>
      <p:sp>
        <p:nvSpPr>
          <p:cNvPr id="12" name="object 5">
            <a:extLst>
              <a:ext uri="{FF2B5EF4-FFF2-40B4-BE49-F238E27FC236}">
                <a16:creationId xmlns:a16="http://schemas.microsoft.com/office/drawing/2014/main" id="{EB5CFD87-F04E-60E1-2E37-24DFED6E8233}"/>
              </a:ext>
            </a:extLst>
          </p:cNvPr>
          <p:cNvSpPr txBox="1"/>
          <p:nvPr/>
        </p:nvSpPr>
        <p:spPr>
          <a:xfrm>
            <a:off x="11544150" y="3711524"/>
            <a:ext cx="2518703"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latin typeface="Source Sans Pro"/>
                <a:cs typeface="Source Sans Pro"/>
              </a:rPr>
              <a:t>Transfer to Hospital - Unavailable</a:t>
            </a:r>
            <a:endParaRPr sz="1400" dirty="0">
              <a:latin typeface="Source Sans Pro"/>
              <a:cs typeface="Source Sans Pro"/>
            </a:endParaRPr>
          </a:p>
        </p:txBody>
      </p:sp>
      <p:sp>
        <p:nvSpPr>
          <p:cNvPr id="9" name="object 5">
            <a:extLst>
              <a:ext uri="{FF2B5EF4-FFF2-40B4-BE49-F238E27FC236}">
                <a16:creationId xmlns:a16="http://schemas.microsoft.com/office/drawing/2014/main" id="{4B7AADDF-C7E7-F874-7F02-D5CD1F85A214}"/>
              </a:ext>
            </a:extLst>
          </p:cNvPr>
          <p:cNvSpPr txBox="1"/>
          <p:nvPr/>
        </p:nvSpPr>
        <p:spPr>
          <a:xfrm>
            <a:off x="15219523" y="3711524"/>
            <a:ext cx="802279"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Telemetry</a:t>
            </a:r>
          </a:p>
        </p:txBody>
      </p:sp>
      <p:sp>
        <p:nvSpPr>
          <p:cNvPr id="10" name="object 5">
            <a:extLst>
              <a:ext uri="{FF2B5EF4-FFF2-40B4-BE49-F238E27FC236}">
                <a16:creationId xmlns:a16="http://schemas.microsoft.com/office/drawing/2014/main" id="{C2C1CBB2-325C-22E1-FC1C-5A327B272785}"/>
              </a:ext>
            </a:extLst>
          </p:cNvPr>
          <p:cNvSpPr txBox="1"/>
          <p:nvPr/>
        </p:nvSpPr>
        <p:spPr>
          <a:xfrm>
            <a:off x="977900" y="6385560"/>
            <a:ext cx="1600200"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Thumbs Down- Filled</a:t>
            </a:r>
          </a:p>
        </p:txBody>
      </p:sp>
      <p:sp>
        <p:nvSpPr>
          <p:cNvPr id="38" name="object 5">
            <a:extLst>
              <a:ext uri="{FF2B5EF4-FFF2-40B4-BE49-F238E27FC236}">
                <a16:creationId xmlns:a16="http://schemas.microsoft.com/office/drawing/2014/main" id="{3DE075AB-B58A-9D3F-DE26-331E95F7D035}"/>
              </a:ext>
            </a:extLst>
          </p:cNvPr>
          <p:cNvSpPr txBox="1"/>
          <p:nvPr/>
        </p:nvSpPr>
        <p:spPr>
          <a:xfrm>
            <a:off x="3840872" y="6370988"/>
            <a:ext cx="1600200"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Thumbs Up - Filled</a:t>
            </a:r>
          </a:p>
        </p:txBody>
      </p:sp>
      <p:sp>
        <p:nvSpPr>
          <p:cNvPr id="7" name="object 5">
            <a:extLst>
              <a:ext uri="{FF2B5EF4-FFF2-40B4-BE49-F238E27FC236}">
                <a16:creationId xmlns:a16="http://schemas.microsoft.com/office/drawing/2014/main" id="{00C15870-1FDD-3CA9-C624-98ECDC10B2BE}"/>
              </a:ext>
            </a:extLst>
          </p:cNvPr>
          <p:cNvSpPr txBox="1"/>
          <p:nvPr/>
        </p:nvSpPr>
        <p:spPr>
          <a:xfrm>
            <a:off x="6464300" y="6385275"/>
            <a:ext cx="1600200" cy="228268"/>
          </a:xfrm>
          <a:prstGeom prst="rect">
            <a:avLst/>
          </a:prstGeom>
        </p:spPr>
        <p:txBody>
          <a:bodyPr vert="horz" wrap="square" lIns="0" tIns="12700" rIns="0" bIns="0" rtlCol="0">
            <a:spAutoFit/>
          </a:bodyPr>
          <a:lstStyle/>
          <a:p>
            <a:pPr algn="ctr"/>
            <a:r>
              <a:rPr lang="en-IN" sz="1400" dirty="0">
                <a:effectLst/>
                <a:latin typeface="+mn-lt"/>
              </a:rPr>
              <a:t>Table In</a:t>
            </a:r>
            <a:endParaRPr lang="en-IN" sz="1400" dirty="0">
              <a:latin typeface="+mn-lt"/>
            </a:endParaRPr>
          </a:p>
        </p:txBody>
      </p:sp>
      <p:sp>
        <p:nvSpPr>
          <p:cNvPr id="8" name="object 5">
            <a:extLst>
              <a:ext uri="{FF2B5EF4-FFF2-40B4-BE49-F238E27FC236}">
                <a16:creationId xmlns:a16="http://schemas.microsoft.com/office/drawing/2014/main" id="{150D92F6-0124-5A03-7BFC-BB0B76C900FC}"/>
              </a:ext>
            </a:extLst>
          </p:cNvPr>
          <p:cNvSpPr txBox="1"/>
          <p:nvPr/>
        </p:nvSpPr>
        <p:spPr>
          <a:xfrm>
            <a:off x="9207500" y="6385275"/>
            <a:ext cx="1600200" cy="228268"/>
          </a:xfrm>
          <a:prstGeom prst="rect">
            <a:avLst/>
          </a:prstGeom>
        </p:spPr>
        <p:txBody>
          <a:bodyPr vert="horz" wrap="square" lIns="0" tIns="12700" rIns="0" bIns="0" rtlCol="0">
            <a:spAutoFit/>
          </a:bodyPr>
          <a:lstStyle/>
          <a:p>
            <a:pPr algn="ctr"/>
            <a:r>
              <a:rPr lang="en-IN" sz="1400" dirty="0">
                <a:effectLst/>
                <a:latin typeface="+mn-lt"/>
              </a:rPr>
              <a:t>Table Out</a:t>
            </a:r>
            <a:endParaRPr lang="en-IN" sz="1400" dirty="0">
              <a:latin typeface="+mn-lt"/>
            </a:endParaRPr>
          </a:p>
        </p:txBody>
      </p:sp>
    </p:spTree>
    <p:extLst>
      <p:ext uri="{BB962C8B-B14F-4D97-AF65-F5344CB8AC3E}">
        <p14:creationId xmlns:p14="http://schemas.microsoft.com/office/powerpoint/2010/main" val="11937683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bject 17"/>
          <p:cNvSpPr txBox="1"/>
          <p:nvPr/>
        </p:nvSpPr>
        <p:spPr>
          <a:xfrm>
            <a:off x="1358900" y="1006475"/>
            <a:ext cx="85661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Ultrasound</a:t>
            </a:r>
            <a:endParaRPr sz="1400">
              <a:latin typeface="Source Sans Pro"/>
              <a:cs typeface="Source Sans Pro"/>
            </a:endParaRPr>
          </a:p>
        </p:txBody>
      </p:sp>
      <p:sp>
        <p:nvSpPr>
          <p:cNvPr id="18" name="object 18"/>
          <p:cNvSpPr txBox="1"/>
          <p:nvPr/>
        </p:nvSpPr>
        <p:spPr>
          <a:xfrm>
            <a:off x="4330828" y="1006475"/>
            <a:ext cx="432434"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Undo</a:t>
            </a:r>
            <a:endParaRPr sz="1400">
              <a:latin typeface="Source Sans Pro"/>
              <a:cs typeface="Source Sans Pro"/>
            </a:endParaRPr>
          </a:p>
        </p:txBody>
      </p:sp>
      <p:sp>
        <p:nvSpPr>
          <p:cNvPr id="19" name="object 19"/>
          <p:cNvSpPr txBox="1"/>
          <p:nvPr/>
        </p:nvSpPr>
        <p:spPr>
          <a:xfrm>
            <a:off x="6963334" y="1006475"/>
            <a:ext cx="68770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Unfreeze</a:t>
            </a:r>
            <a:endParaRPr sz="1400">
              <a:latin typeface="Source Sans Pro"/>
              <a:cs typeface="Source Sans Pro"/>
            </a:endParaRPr>
          </a:p>
        </p:txBody>
      </p:sp>
      <p:sp>
        <p:nvSpPr>
          <p:cNvPr id="20" name="Footer Placeholder 19">
            <a:extLst>
              <a:ext uri="{FF2B5EF4-FFF2-40B4-BE49-F238E27FC236}">
                <a16:creationId xmlns:a16="http://schemas.microsoft.com/office/drawing/2014/main" id="{66FCAB59-77B2-9F8E-3685-EA41DC3A3749}"/>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DAD93AAE-7B27-0E9C-9790-C70A5677754F}"/>
              </a:ext>
            </a:extLst>
          </p:cNvPr>
          <p:cNvSpPr>
            <a:spLocks noGrp="1"/>
          </p:cNvSpPr>
          <p:nvPr>
            <p:ph type="sldNum" sz="quarter" idx="12"/>
          </p:nvPr>
        </p:nvSpPr>
        <p:spPr/>
        <p:txBody>
          <a:bodyPr/>
          <a:lstStyle/>
          <a:p>
            <a:fld id="{339C9110-F427-4586-9638-A5638F41FBCD}" type="slidenum">
              <a:rPr lang="en-US" smtClean="0"/>
              <a:pPr/>
              <a:t>58</a:t>
            </a:fld>
            <a:endParaRPr lang="en-US"/>
          </a:p>
        </p:txBody>
      </p:sp>
      <p:pic>
        <p:nvPicPr>
          <p:cNvPr id="76" name="Picture Placeholder 75">
            <a:extLst>
              <a:ext uri="{FF2B5EF4-FFF2-40B4-BE49-F238E27FC236}">
                <a16:creationId xmlns:a16="http://schemas.microsoft.com/office/drawing/2014/main" id="{C25E0154-D120-F3BF-4E74-8991971FDEA2}"/>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78" name="Picture Placeholder 77">
            <a:extLst>
              <a:ext uri="{FF2B5EF4-FFF2-40B4-BE49-F238E27FC236}">
                <a16:creationId xmlns:a16="http://schemas.microsoft.com/office/drawing/2014/main" id="{452B29F9-EB3C-95A7-1D65-39709A84EB38}"/>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80" name="Picture Placeholder 79">
            <a:extLst>
              <a:ext uri="{FF2B5EF4-FFF2-40B4-BE49-F238E27FC236}">
                <a16:creationId xmlns:a16="http://schemas.microsoft.com/office/drawing/2014/main" id="{AD1BD3A7-C59D-EF94-7390-01AC9C20EDB6}"/>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82" name="Picture Placeholder 81">
            <a:extLst>
              <a:ext uri="{FF2B5EF4-FFF2-40B4-BE49-F238E27FC236}">
                <a16:creationId xmlns:a16="http://schemas.microsoft.com/office/drawing/2014/main" id="{28318335-9DCE-49DE-39B0-6A9A5F17295C}"/>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84" name="Picture Placeholder 83">
            <a:extLst>
              <a:ext uri="{FF2B5EF4-FFF2-40B4-BE49-F238E27FC236}">
                <a16:creationId xmlns:a16="http://schemas.microsoft.com/office/drawing/2014/main" id="{32284D69-A689-7674-760E-521A63F39550}"/>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86" name="Picture Placeholder 85">
            <a:extLst>
              <a:ext uri="{FF2B5EF4-FFF2-40B4-BE49-F238E27FC236}">
                <a16:creationId xmlns:a16="http://schemas.microsoft.com/office/drawing/2014/main" id="{CDF50D71-7007-6D42-2597-901B2F9BAFF2}"/>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88" name="Picture Placeholder 87">
            <a:extLst>
              <a:ext uri="{FF2B5EF4-FFF2-40B4-BE49-F238E27FC236}">
                <a16:creationId xmlns:a16="http://schemas.microsoft.com/office/drawing/2014/main" id="{F856D0E0-62E0-F088-EFF6-C4C189025417}"/>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90" name="Picture Placeholder 89">
            <a:extLst>
              <a:ext uri="{FF2B5EF4-FFF2-40B4-BE49-F238E27FC236}">
                <a16:creationId xmlns:a16="http://schemas.microsoft.com/office/drawing/2014/main" id="{7AB05525-3915-3D80-9320-69F4C32E022C}"/>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92" name="Picture Placeholder 91">
            <a:extLst>
              <a:ext uri="{FF2B5EF4-FFF2-40B4-BE49-F238E27FC236}">
                <a16:creationId xmlns:a16="http://schemas.microsoft.com/office/drawing/2014/main" id="{E9C2942A-0545-5EBE-CACB-5B1A915973BF}"/>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94" name="Picture Placeholder 93">
            <a:extLst>
              <a:ext uri="{FF2B5EF4-FFF2-40B4-BE49-F238E27FC236}">
                <a16:creationId xmlns:a16="http://schemas.microsoft.com/office/drawing/2014/main" id="{B6F35A54-6C2F-627C-18FB-E07A7ED300C5}"/>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96" name="Picture Placeholder 95">
            <a:extLst>
              <a:ext uri="{FF2B5EF4-FFF2-40B4-BE49-F238E27FC236}">
                <a16:creationId xmlns:a16="http://schemas.microsoft.com/office/drawing/2014/main" id="{6AAEAF03-B815-B2C9-9F93-E9EA0E4315A0}"/>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104" name="Picture Placeholder 103">
            <a:extLst>
              <a:ext uri="{FF2B5EF4-FFF2-40B4-BE49-F238E27FC236}">
                <a16:creationId xmlns:a16="http://schemas.microsoft.com/office/drawing/2014/main" id="{504E7B01-B8BE-7A6B-120F-51211CFA9FFC}"/>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p:pic>
      <p:pic>
        <p:nvPicPr>
          <p:cNvPr id="106" name="Picture Placeholder 105">
            <a:extLst>
              <a:ext uri="{FF2B5EF4-FFF2-40B4-BE49-F238E27FC236}">
                <a16:creationId xmlns:a16="http://schemas.microsoft.com/office/drawing/2014/main" id="{3981B74E-03B1-BD15-B2C9-95E4D1CA3D3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p:pic>
      <p:grpSp>
        <p:nvGrpSpPr>
          <p:cNvPr id="31" name="Group 30">
            <a:extLst>
              <a:ext uri="{FF2B5EF4-FFF2-40B4-BE49-F238E27FC236}">
                <a16:creationId xmlns:a16="http://schemas.microsoft.com/office/drawing/2014/main" id="{39E03E8A-75AC-63A7-DE76-6016FEBDAAA5}"/>
              </a:ext>
            </a:extLst>
          </p:cNvPr>
          <p:cNvGrpSpPr/>
          <p:nvPr/>
        </p:nvGrpSpPr>
        <p:grpSpPr>
          <a:xfrm>
            <a:off x="4055054" y="6934519"/>
            <a:ext cx="943604" cy="944730"/>
            <a:chOff x="4055054" y="6934519"/>
            <a:chExt cx="943604" cy="944730"/>
          </a:xfrm>
        </p:grpSpPr>
        <p:sp>
          <p:nvSpPr>
            <p:cNvPr id="27" name="Freeform 26">
              <a:extLst>
                <a:ext uri="{FF2B5EF4-FFF2-40B4-BE49-F238E27FC236}">
                  <a16:creationId xmlns:a16="http://schemas.microsoft.com/office/drawing/2014/main" id="{477E3F54-F426-F6C7-C391-9D07CC983EEC}"/>
                </a:ext>
              </a:extLst>
            </p:cNvPr>
            <p:cNvSpPr/>
            <p:nvPr/>
          </p:nvSpPr>
          <p:spPr>
            <a:xfrm>
              <a:off x="4055054" y="6934519"/>
              <a:ext cx="943604" cy="944672"/>
            </a:xfrm>
            <a:custGeom>
              <a:avLst/>
              <a:gdLst>
                <a:gd name="connsiteX0" fmla="*/ 935132 w 943604"/>
                <a:gd name="connsiteY0" fmla="*/ 286481 h 944672"/>
                <a:gd name="connsiteX1" fmla="*/ 804711 w 943604"/>
                <a:gd name="connsiteY1" fmla="*/ 413692 h 944672"/>
                <a:gd name="connsiteX2" fmla="*/ 733572 w 943604"/>
                <a:gd name="connsiteY2" fmla="*/ 398901 h 944672"/>
                <a:gd name="connsiteX3" fmla="*/ 875850 w 943604"/>
                <a:gd name="connsiteY3" fmla="*/ 265773 h 944672"/>
                <a:gd name="connsiteX4" fmla="*/ 680218 w 943604"/>
                <a:gd name="connsiteY4" fmla="*/ 70521 h 944672"/>
                <a:gd name="connsiteX5" fmla="*/ 499405 w 943604"/>
                <a:gd name="connsiteY5" fmla="*/ 250982 h 944672"/>
                <a:gd name="connsiteX6" fmla="*/ 653540 w 943604"/>
                <a:gd name="connsiteY6" fmla="*/ 404817 h 944672"/>
                <a:gd name="connsiteX7" fmla="*/ 588328 w 943604"/>
                <a:gd name="connsiteY7" fmla="*/ 422566 h 944672"/>
                <a:gd name="connsiteX8" fmla="*/ 398625 w 943604"/>
                <a:gd name="connsiteY8" fmla="*/ 233230 h 944672"/>
                <a:gd name="connsiteX9" fmla="*/ 90354 w 943604"/>
                <a:gd name="connsiteY9" fmla="*/ 540903 h 944672"/>
                <a:gd name="connsiteX10" fmla="*/ 87491 w 943604"/>
                <a:gd name="connsiteY10" fmla="*/ 694838 h 944672"/>
                <a:gd name="connsiteX11" fmla="*/ 88862 w 943604"/>
                <a:gd name="connsiteY11" fmla="*/ 696231 h 944672"/>
                <a:gd name="connsiteX12" fmla="*/ 247452 w 943604"/>
                <a:gd name="connsiteY12" fmla="*/ 854489 h 944672"/>
                <a:gd name="connsiteX13" fmla="*/ 404550 w 943604"/>
                <a:gd name="connsiteY13" fmla="*/ 854489 h 944672"/>
                <a:gd name="connsiteX14" fmla="*/ 425297 w 943604"/>
                <a:gd name="connsiteY14" fmla="*/ 833781 h 944672"/>
                <a:gd name="connsiteX15" fmla="*/ 454938 w 943604"/>
                <a:gd name="connsiteY15" fmla="*/ 887029 h 944672"/>
                <a:gd name="connsiteX16" fmla="*/ 446047 w 943604"/>
                <a:gd name="connsiteY16" fmla="*/ 895906 h 944672"/>
                <a:gd name="connsiteX17" fmla="*/ 205954 w 943604"/>
                <a:gd name="connsiteY17" fmla="*/ 895906 h 944672"/>
                <a:gd name="connsiteX18" fmla="*/ 48856 w 943604"/>
                <a:gd name="connsiteY18" fmla="*/ 739113 h 944672"/>
                <a:gd name="connsiteX19" fmla="*/ 48856 w 943604"/>
                <a:gd name="connsiteY19" fmla="*/ 499485 h 944672"/>
                <a:gd name="connsiteX20" fmla="*/ 351198 w 943604"/>
                <a:gd name="connsiteY20" fmla="*/ 197729 h 944672"/>
                <a:gd name="connsiteX21" fmla="*/ 443087 w 943604"/>
                <a:gd name="connsiteY21" fmla="*/ 197729 h 944672"/>
                <a:gd name="connsiteX22" fmla="*/ 454944 w 943604"/>
                <a:gd name="connsiteY22" fmla="*/ 209562 h 944672"/>
                <a:gd name="connsiteX23" fmla="*/ 656504 w 943604"/>
                <a:gd name="connsiteY23" fmla="*/ 8393 h 944672"/>
                <a:gd name="connsiteX24" fmla="*/ 698002 w 943604"/>
                <a:gd name="connsiteY24" fmla="*/ 8393 h 944672"/>
                <a:gd name="connsiteX25" fmla="*/ 935132 w 943604"/>
                <a:gd name="connsiteY25" fmla="*/ 245063 h 944672"/>
                <a:gd name="connsiteX26" fmla="*/ 935132 w 943604"/>
                <a:gd name="connsiteY26" fmla="*/ 286481 h 944672"/>
                <a:gd name="connsiteX27" fmla="*/ 699063 w 943604"/>
                <a:gd name="connsiteY27" fmla="*/ 156202 h 944672"/>
                <a:gd name="connsiteX28" fmla="*/ 657365 w 943604"/>
                <a:gd name="connsiteY28" fmla="*/ 156202 h 944672"/>
                <a:gd name="connsiteX29" fmla="*/ 598389 w 943604"/>
                <a:gd name="connsiteY29" fmla="*/ 215248 h 944672"/>
                <a:gd name="connsiteX30" fmla="*/ 598389 w 943604"/>
                <a:gd name="connsiteY30" fmla="*/ 256996 h 944672"/>
                <a:gd name="connsiteX31" fmla="*/ 640088 w 943604"/>
                <a:gd name="connsiteY31" fmla="*/ 256996 h 944672"/>
                <a:gd name="connsiteX32" fmla="*/ 699063 w 943604"/>
                <a:gd name="connsiteY32" fmla="*/ 197950 h 944672"/>
                <a:gd name="connsiteX33" fmla="*/ 699063 w 943604"/>
                <a:gd name="connsiteY33" fmla="*/ 156202 h 944672"/>
                <a:gd name="connsiteX34" fmla="*/ 787526 w 943604"/>
                <a:gd name="connsiteY34" fmla="*/ 244771 h 944672"/>
                <a:gd name="connsiteX35" fmla="*/ 745828 w 943604"/>
                <a:gd name="connsiteY35" fmla="*/ 244771 h 944672"/>
                <a:gd name="connsiteX36" fmla="*/ 686852 w 943604"/>
                <a:gd name="connsiteY36" fmla="*/ 303817 h 944672"/>
                <a:gd name="connsiteX37" fmla="*/ 686852 w 943604"/>
                <a:gd name="connsiteY37" fmla="*/ 345565 h 944672"/>
                <a:gd name="connsiteX38" fmla="*/ 728551 w 943604"/>
                <a:gd name="connsiteY38" fmla="*/ 345565 h 944672"/>
                <a:gd name="connsiteX39" fmla="*/ 787526 w 943604"/>
                <a:gd name="connsiteY39" fmla="*/ 286519 h 944672"/>
                <a:gd name="connsiteX40" fmla="*/ 787526 w 943604"/>
                <a:gd name="connsiteY40" fmla="*/ 244771 h 94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43604" h="944672">
                  <a:moveTo>
                    <a:pt x="935132" y="286481"/>
                  </a:moveTo>
                  <a:lnTo>
                    <a:pt x="804711" y="413692"/>
                  </a:lnTo>
                  <a:cubicBezTo>
                    <a:pt x="781673" y="405945"/>
                    <a:pt x="757791" y="400976"/>
                    <a:pt x="733572" y="398901"/>
                  </a:cubicBezTo>
                  <a:lnTo>
                    <a:pt x="875850" y="265773"/>
                  </a:lnTo>
                  <a:lnTo>
                    <a:pt x="680218" y="70521"/>
                  </a:lnTo>
                  <a:lnTo>
                    <a:pt x="499405" y="250982"/>
                  </a:lnTo>
                  <a:lnTo>
                    <a:pt x="653540" y="404817"/>
                  </a:lnTo>
                  <a:cubicBezTo>
                    <a:pt x="631448" y="409352"/>
                    <a:pt x="609668" y="415280"/>
                    <a:pt x="588328" y="422566"/>
                  </a:cubicBezTo>
                  <a:cubicBezTo>
                    <a:pt x="525095" y="359455"/>
                    <a:pt x="461859" y="296341"/>
                    <a:pt x="398625" y="233230"/>
                  </a:cubicBezTo>
                  <a:cubicBezTo>
                    <a:pt x="295867" y="335787"/>
                    <a:pt x="193112" y="438346"/>
                    <a:pt x="90354" y="540903"/>
                  </a:cubicBezTo>
                  <a:cubicBezTo>
                    <a:pt x="46972" y="582622"/>
                    <a:pt x="45689" y="651543"/>
                    <a:pt x="87491" y="694838"/>
                  </a:cubicBezTo>
                  <a:cubicBezTo>
                    <a:pt x="87759" y="695115"/>
                    <a:pt x="87895" y="695257"/>
                    <a:pt x="88862" y="696231"/>
                  </a:cubicBezTo>
                  <a:cubicBezTo>
                    <a:pt x="116132" y="723726"/>
                    <a:pt x="162731" y="770372"/>
                    <a:pt x="247452" y="854489"/>
                  </a:cubicBezTo>
                  <a:cubicBezTo>
                    <a:pt x="291604" y="895892"/>
                    <a:pt x="360401" y="895892"/>
                    <a:pt x="404550" y="854489"/>
                  </a:cubicBezTo>
                  <a:lnTo>
                    <a:pt x="425297" y="833781"/>
                  </a:lnTo>
                  <a:cubicBezTo>
                    <a:pt x="434034" y="852142"/>
                    <a:pt x="443936" y="869926"/>
                    <a:pt x="454938" y="887029"/>
                  </a:cubicBezTo>
                  <a:lnTo>
                    <a:pt x="446047" y="895906"/>
                  </a:lnTo>
                  <a:cubicBezTo>
                    <a:pt x="379503" y="960927"/>
                    <a:pt x="272968" y="960927"/>
                    <a:pt x="205954" y="895906"/>
                  </a:cubicBezTo>
                  <a:lnTo>
                    <a:pt x="48856" y="739113"/>
                  </a:lnTo>
                  <a:cubicBezTo>
                    <a:pt x="-16285" y="672469"/>
                    <a:pt x="-16285" y="566130"/>
                    <a:pt x="48856" y="499485"/>
                  </a:cubicBezTo>
                  <a:lnTo>
                    <a:pt x="351198" y="197729"/>
                  </a:lnTo>
                  <a:cubicBezTo>
                    <a:pt x="377229" y="174031"/>
                    <a:pt x="417058" y="174031"/>
                    <a:pt x="443087" y="197729"/>
                  </a:cubicBezTo>
                  <a:lnTo>
                    <a:pt x="454944" y="209562"/>
                  </a:lnTo>
                  <a:lnTo>
                    <a:pt x="656504" y="8393"/>
                  </a:lnTo>
                  <a:cubicBezTo>
                    <a:pt x="668095" y="-2796"/>
                    <a:pt x="686543" y="-2799"/>
                    <a:pt x="698002" y="8393"/>
                  </a:cubicBezTo>
                  <a:lnTo>
                    <a:pt x="935132" y="245063"/>
                  </a:lnTo>
                  <a:cubicBezTo>
                    <a:pt x="946429" y="256565"/>
                    <a:pt x="946429" y="274978"/>
                    <a:pt x="935132" y="286481"/>
                  </a:cubicBezTo>
                  <a:close/>
                  <a:moveTo>
                    <a:pt x="699063" y="156202"/>
                  </a:moveTo>
                  <a:cubicBezTo>
                    <a:pt x="687575" y="144721"/>
                    <a:pt x="668803" y="144671"/>
                    <a:pt x="657365" y="156202"/>
                  </a:cubicBezTo>
                  <a:lnTo>
                    <a:pt x="598389" y="215248"/>
                  </a:lnTo>
                  <a:cubicBezTo>
                    <a:pt x="586872" y="226700"/>
                    <a:pt x="586922" y="245494"/>
                    <a:pt x="598389" y="256996"/>
                  </a:cubicBezTo>
                  <a:cubicBezTo>
                    <a:pt x="609866" y="268507"/>
                    <a:pt x="628650" y="268548"/>
                    <a:pt x="640088" y="256996"/>
                  </a:cubicBezTo>
                  <a:lnTo>
                    <a:pt x="699063" y="197950"/>
                  </a:lnTo>
                  <a:cubicBezTo>
                    <a:pt x="710602" y="186498"/>
                    <a:pt x="710560" y="167695"/>
                    <a:pt x="699063" y="156202"/>
                  </a:cubicBezTo>
                  <a:close/>
                  <a:moveTo>
                    <a:pt x="787526" y="244771"/>
                  </a:moveTo>
                  <a:cubicBezTo>
                    <a:pt x="776038" y="233289"/>
                    <a:pt x="757266" y="233239"/>
                    <a:pt x="745828" y="244771"/>
                  </a:cubicBezTo>
                  <a:lnTo>
                    <a:pt x="686852" y="303817"/>
                  </a:lnTo>
                  <a:cubicBezTo>
                    <a:pt x="675334" y="315269"/>
                    <a:pt x="675385" y="334063"/>
                    <a:pt x="686852" y="345565"/>
                  </a:cubicBezTo>
                  <a:cubicBezTo>
                    <a:pt x="698329" y="357076"/>
                    <a:pt x="717112" y="357117"/>
                    <a:pt x="728551" y="345565"/>
                  </a:cubicBezTo>
                  <a:lnTo>
                    <a:pt x="787526" y="286519"/>
                  </a:lnTo>
                  <a:cubicBezTo>
                    <a:pt x="799065" y="275067"/>
                    <a:pt x="799023" y="256264"/>
                    <a:pt x="787526" y="244771"/>
                  </a:cubicBezTo>
                  <a:close/>
                </a:path>
              </a:pathLst>
            </a:custGeom>
            <a:solidFill>
              <a:schemeClr val="tx1"/>
            </a:solidFill>
            <a:ln w="2946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AEDD39A5-2107-9633-16E2-CE8F7FC7BEE4}"/>
                </a:ext>
              </a:extLst>
            </p:cNvPr>
            <p:cNvSpPr/>
            <p:nvPr/>
          </p:nvSpPr>
          <p:spPr>
            <a:xfrm>
              <a:off x="4556343" y="7436407"/>
              <a:ext cx="412826" cy="413319"/>
            </a:xfrm>
            <a:custGeom>
              <a:avLst/>
              <a:gdLst>
                <a:gd name="connsiteX0" fmla="*/ 206413 w 412826"/>
                <a:gd name="connsiteY0" fmla="*/ 413320 h 413319"/>
                <a:gd name="connsiteX1" fmla="*/ 412827 w 412826"/>
                <a:gd name="connsiteY1" fmla="*/ 206660 h 413319"/>
                <a:gd name="connsiteX2" fmla="*/ 206413 w 412826"/>
                <a:gd name="connsiteY2" fmla="*/ 0 h 413319"/>
                <a:gd name="connsiteX3" fmla="*/ 0 w 412826"/>
                <a:gd name="connsiteY3" fmla="*/ 206660 h 413319"/>
                <a:gd name="connsiteX4" fmla="*/ 206413 w 412826"/>
                <a:gd name="connsiteY4" fmla="*/ 413320 h 41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3319">
                  <a:moveTo>
                    <a:pt x="206413" y="413320"/>
                  </a:moveTo>
                  <a:cubicBezTo>
                    <a:pt x="320413" y="413320"/>
                    <a:pt x="412827" y="320795"/>
                    <a:pt x="412827" y="206660"/>
                  </a:cubicBezTo>
                  <a:cubicBezTo>
                    <a:pt x="412827" y="92525"/>
                    <a:pt x="320413" y="0"/>
                    <a:pt x="206413" y="0"/>
                  </a:cubicBezTo>
                  <a:cubicBezTo>
                    <a:pt x="92414" y="0"/>
                    <a:pt x="0" y="92525"/>
                    <a:pt x="0" y="206660"/>
                  </a:cubicBezTo>
                  <a:cubicBezTo>
                    <a:pt x="0" y="320795"/>
                    <a:pt x="92414" y="413320"/>
                    <a:pt x="206413" y="413320"/>
                  </a:cubicBezTo>
                  <a:close/>
                </a:path>
              </a:pathLst>
            </a:custGeom>
            <a:solidFill>
              <a:srgbClr val="8FBF9D"/>
            </a:solidFill>
            <a:ln w="2946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9788A16F-EB1A-5633-4AD9-8A4E9596B247}"/>
                </a:ext>
              </a:extLst>
            </p:cNvPr>
            <p:cNvSpPr/>
            <p:nvPr/>
          </p:nvSpPr>
          <p:spPr>
            <a:xfrm>
              <a:off x="4526856" y="7406884"/>
              <a:ext cx="471802" cy="472365"/>
            </a:xfrm>
            <a:custGeom>
              <a:avLst/>
              <a:gdLst>
                <a:gd name="connsiteX0" fmla="*/ 235901 w 471802"/>
                <a:gd name="connsiteY0" fmla="*/ 0 h 472365"/>
                <a:gd name="connsiteX1" fmla="*/ 0 w 471802"/>
                <a:gd name="connsiteY1" fmla="*/ 236183 h 472365"/>
                <a:gd name="connsiteX2" fmla="*/ 235901 w 471802"/>
                <a:gd name="connsiteY2" fmla="*/ 472366 h 472365"/>
                <a:gd name="connsiteX3" fmla="*/ 471802 w 471802"/>
                <a:gd name="connsiteY3" fmla="*/ 236183 h 472365"/>
                <a:gd name="connsiteX4" fmla="*/ 235901 w 471802"/>
                <a:gd name="connsiteY4" fmla="*/ 0 h 472365"/>
                <a:gd name="connsiteX5" fmla="*/ 235901 w 471802"/>
                <a:gd name="connsiteY5" fmla="*/ 442843 h 472365"/>
                <a:gd name="connsiteX6" fmla="*/ 29488 w 471802"/>
                <a:gd name="connsiteY6" fmla="*/ 236183 h 472365"/>
                <a:gd name="connsiteX7" fmla="*/ 235901 w 471802"/>
                <a:gd name="connsiteY7" fmla="*/ 29523 h 472365"/>
                <a:gd name="connsiteX8" fmla="*/ 442314 w 471802"/>
                <a:gd name="connsiteY8" fmla="*/ 236183 h 472365"/>
                <a:gd name="connsiteX9" fmla="*/ 235901 w 471802"/>
                <a:gd name="connsiteY9" fmla="*/ 442843 h 4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2365">
                  <a:moveTo>
                    <a:pt x="235901" y="0"/>
                  </a:moveTo>
                  <a:cubicBezTo>
                    <a:pt x="105616" y="0"/>
                    <a:pt x="0" y="105742"/>
                    <a:pt x="0" y="236183"/>
                  </a:cubicBezTo>
                  <a:cubicBezTo>
                    <a:pt x="0" y="366624"/>
                    <a:pt x="105616" y="472366"/>
                    <a:pt x="235901" y="472366"/>
                  </a:cubicBezTo>
                  <a:cubicBezTo>
                    <a:pt x="366186" y="472366"/>
                    <a:pt x="471802" y="366624"/>
                    <a:pt x="471802" y="236183"/>
                  </a:cubicBezTo>
                  <a:cubicBezTo>
                    <a:pt x="471802" y="105742"/>
                    <a:pt x="366186" y="0"/>
                    <a:pt x="235901" y="0"/>
                  </a:cubicBezTo>
                  <a:close/>
                  <a:moveTo>
                    <a:pt x="235901" y="442843"/>
                  </a:moveTo>
                  <a:cubicBezTo>
                    <a:pt x="122085" y="442843"/>
                    <a:pt x="29488" y="350135"/>
                    <a:pt x="29488" y="236183"/>
                  </a:cubicBezTo>
                  <a:cubicBezTo>
                    <a:pt x="29488" y="122230"/>
                    <a:pt x="122085" y="29523"/>
                    <a:pt x="235901" y="29523"/>
                  </a:cubicBezTo>
                  <a:cubicBezTo>
                    <a:pt x="349717" y="29523"/>
                    <a:pt x="442314" y="122230"/>
                    <a:pt x="442314" y="236183"/>
                  </a:cubicBezTo>
                  <a:cubicBezTo>
                    <a:pt x="442314" y="350135"/>
                    <a:pt x="349717" y="442843"/>
                    <a:pt x="235901" y="442843"/>
                  </a:cubicBezTo>
                  <a:close/>
                </a:path>
              </a:pathLst>
            </a:custGeom>
            <a:solidFill>
              <a:srgbClr val="1A781E"/>
            </a:solidFill>
            <a:ln w="2946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385C150-0DCE-FE23-8780-66988BA77639}"/>
                </a:ext>
              </a:extLst>
            </p:cNvPr>
            <p:cNvSpPr/>
            <p:nvPr/>
          </p:nvSpPr>
          <p:spPr>
            <a:xfrm>
              <a:off x="4600575" y="7524888"/>
              <a:ext cx="309615" cy="236257"/>
            </a:xfrm>
            <a:custGeom>
              <a:avLst/>
              <a:gdLst>
                <a:gd name="connsiteX0" fmla="*/ 301010 w 309615"/>
                <a:gd name="connsiteY0" fmla="*/ 50553 h 236257"/>
                <a:gd name="connsiteX1" fmla="*/ 123975 w 309615"/>
                <a:gd name="connsiteY1" fmla="*/ 227673 h 236257"/>
                <a:gd name="connsiteX2" fmla="*/ 82371 w 309615"/>
                <a:gd name="connsiteY2" fmla="*/ 227673 h 236257"/>
                <a:gd name="connsiteX3" fmla="*/ 8607 w 309615"/>
                <a:gd name="connsiteY3" fmla="*/ 153872 h 236257"/>
                <a:gd name="connsiteX4" fmla="*/ 8607 w 309615"/>
                <a:gd name="connsiteY4" fmla="*/ 111952 h 236257"/>
                <a:gd name="connsiteX5" fmla="*/ 50506 w 309615"/>
                <a:gd name="connsiteY5" fmla="*/ 111952 h 236257"/>
                <a:gd name="connsiteX6" fmla="*/ 103024 w 309615"/>
                <a:gd name="connsiteY6" fmla="*/ 165087 h 236257"/>
                <a:gd name="connsiteX7" fmla="*/ 259108 w 309615"/>
                <a:gd name="connsiteY7" fmla="*/ 8631 h 236257"/>
                <a:gd name="connsiteX8" fmla="*/ 301007 w 309615"/>
                <a:gd name="connsiteY8" fmla="*/ 8631 h 236257"/>
                <a:gd name="connsiteX9" fmla="*/ 301010 w 309615"/>
                <a:gd name="connsiteY9" fmla="*/ 50553 h 236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615" h="236257">
                  <a:moveTo>
                    <a:pt x="301010" y="50553"/>
                  </a:moveTo>
                  <a:lnTo>
                    <a:pt x="123975" y="227673"/>
                  </a:lnTo>
                  <a:cubicBezTo>
                    <a:pt x="112516" y="239119"/>
                    <a:pt x="93927" y="239119"/>
                    <a:pt x="82371" y="227673"/>
                  </a:cubicBezTo>
                  <a:lnTo>
                    <a:pt x="8607" y="153872"/>
                  </a:lnTo>
                  <a:cubicBezTo>
                    <a:pt x="-2872" y="142367"/>
                    <a:pt x="-2866" y="123448"/>
                    <a:pt x="8607" y="111952"/>
                  </a:cubicBezTo>
                  <a:cubicBezTo>
                    <a:pt x="20093" y="100559"/>
                    <a:pt x="39009" y="100553"/>
                    <a:pt x="50506" y="111952"/>
                  </a:cubicBezTo>
                  <a:lnTo>
                    <a:pt x="103024" y="165087"/>
                  </a:lnTo>
                  <a:lnTo>
                    <a:pt x="259108" y="8631"/>
                  </a:lnTo>
                  <a:cubicBezTo>
                    <a:pt x="270605" y="-2880"/>
                    <a:pt x="289521" y="-2874"/>
                    <a:pt x="301007" y="8631"/>
                  </a:cubicBezTo>
                  <a:cubicBezTo>
                    <a:pt x="312480" y="20127"/>
                    <a:pt x="312489" y="39045"/>
                    <a:pt x="301010" y="50553"/>
                  </a:cubicBezTo>
                  <a:close/>
                </a:path>
              </a:pathLst>
            </a:custGeom>
            <a:solidFill>
              <a:srgbClr val="313235"/>
            </a:solidFill>
            <a:ln w="29468" cap="flat">
              <a:noFill/>
              <a:prstDash val="solid"/>
              <a:miter/>
            </a:ln>
          </p:spPr>
          <p:txBody>
            <a:bodyPr rtlCol="0" anchor="ctr"/>
            <a:lstStyle/>
            <a:p>
              <a:endParaRPr lang="en-US"/>
            </a:p>
          </p:txBody>
        </p:sp>
      </p:grpSp>
      <p:grpSp>
        <p:nvGrpSpPr>
          <p:cNvPr id="43" name="Group 42">
            <a:extLst>
              <a:ext uri="{FF2B5EF4-FFF2-40B4-BE49-F238E27FC236}">
                <a16:creationId xmlns:a16="http://schemas.microsoft.com/office/drawing/2014/main" id="{368A512A-5A0A-836C-644F-A1215358FEA5}"/>
              </a:ext>
            </a:extLst>
          </p:cNvPr>
          <p:cNvGrpSpPr/>
          <p:nvPr/>
        </p:nvGrpSpPr>
        <p:grpSpPr>
          <a:xfrm>
            <a:off x="6822001" y="6934519"/>
            <a:ext cx="943621" cy="944730"/>
            <a:chOff x="6822001" y="6934519"/>
            <a:chExt cx="943621" cy="944730"/>
          </a:xfrm>
        </p:grpSpPr>
        <p:sp>
          <p:nvSpPr>
            <p:cNvPr id="35" name="Freeform 34">
              <a:extLst>
                <a:ext uri="{FF2B5EF4-FFF2-40B4-BE49-F238E27FC236}">
                  <a16:creationId xmlns:a16="http://schemas.microsoft.com/office/drawing/2014/main" id="{CC368354-E525-BD04-1D9E-CD72820C1F7D}"/>
                </a:ext>
              </a:extLst>
            </p:cNvPr>
            <p:cNvSpPr/>
            <p:nvPr/>
          </p:nvSpPr>
          <p:spPr>
            <a:xfrm>
              <a:off x="7323305" y="7436407"/>
              <a:ext cx="412826" cy="413319"/>
            </a:xfrm>
            <a:custGeom>
              <a:avLst/>
              <a:gdLst>
                <a:gd name="connsiteX0" fmla="*/ 206413 w 412826"/>
                <a:gd name="connsiteY0" fmla="*/ 413320 h 413319"/>
                <a:gd name="connsiteX1" fmla="*/ 412827 w 412826"/>
                <a:gd name="connsiteY1" fmla="*/ 206660 h 413319"/>
                <a:gd name="connsiteX2" fmla="*/ 206413 w 412826"/>
                <a:gd name="connsiteY2" fmla="*/ 0 h 413319"/>
                <a:gd name="connsiteX3" fmla="*/ 0 w 412826"/>
                <a:gd name="connsiteY3" fmla="*/ 206660 h 413319"/>
                <a:gd name="connsiteX4" fmla="*/ 206413 w 412826"/>
                <a:gd name="connsiteY4" fmla="*/ 413320 h 41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3319">
                  <a:moveTo>
                    <a:pt x="206413" y="413320"/>
                  </a:moveTo>
                  <a:cubicBezTo>
                    <a:pt x="320413" y="413320"/>
                    <a:pt x="412827" y="320795"/>
                    <a:pt x="412827" y="206660"/>
                  </a:cubicBezTo>
                  <a:cubicBezTo>
                    <a:pt x="412827" y="92525"/>
                    <a:pt x="320413" y="0"/>
                    <a:pt x="206413" y="0"/>
                  </a:cubicBezTo>
                  <a:cubicBezTo>
                    <a:pt x="92414" y="0"/>
                    <a:pt x="0" y="92525"/>
                    <a:pt x="0" y="206660"/>
                  </a:cubicBezTo>
                  <a:cubicBezTo>
                    <a:pt x="0" y="320795"/>
                    <a:pt x="92414" y="413320"/>
                    <a:pt x="206413" y="413320"/>
                  </a:cubicBezTo>
                  <a:close/>
                </a:path>
              </a:pathLst>
            </a:custGeom>
            <a:solidFill>
              <a:srgbClr val="B33149"/>
            </a:solidFill>
            <a:ln w="2946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DF8EC909-EE12-190F-53EA-771B0117AC59}"/>
                </a:ext>
              </a:extLst>
            </p:cNvPr>
            <p:cNvSpPr/>
            <p:nvPr/>
          </p:nvSpPr>
          <p:spPr>
            <a:xfrm>
              <a:off x="7293818" y="7406884"/>
              <a:ext cx="471802" cy="472365"/>
            </a:xfrm>
            <a:custGeom>
              <a:avLst/>
              <a:gdLst>
                <a:gd name="connsiteX0" fmla="*/ 235901 w 471802"/>
                <a:gd name="connsiteY0" fmla="*/ 0 h 472365"/>
                <a:gd name="connsiteX1" fmla="*/ 0 w 471802"/>
                <a:gd name="connsiteY1" fmla="*/ 236183 h 472365"/>
                <a:gd name="connsiteX2" fmla="*/ 235901 w 471802"/>
                <a:gd name="connsiteY2" fmla="*/ 472366 h 472365"/>
                <a:gd name="connsiteX3" fmla="*/ 471802 w 471802"/>
                <a:gd name="connsiteY3" fmla="*/ 236183 h 472365"/>
                <a:gd name="connsiteX4" fmla="*/ 235901 w 471802"/>
                <a:gd name="connsiteY4" fmla="*/ 0 h 472365"/>
                <a:gd name="connsiteX5" fmla="*/ 235901 w 471802"/>
                <a:gd name="connsiteY5" fmla="*/ 442843 h 472365"/>
                <a:gd name="connsiteX6" fmla="*/ 29488 w 471802"/>
                <a:gd name="connsiteY6" fmla="*/ 236183 h 472365"/>
                <a:gd name="connsiteX7" fmla="*/ 235901 w 471802"/>
                <a:gd name="connsiteY7" fmla="*/ 29523 h 472365"/>
                <a:gd name="connsiteX8" fmla="*/ 442314 w 471802"/>
                <a:gd name="connsiteY8" fmla="*/ 236183 h 472365"/>
                <a:gd name="connsiteX9" fmla="*/ 235901 w 471802"/>
                <a:gd name="connsiteY9" fmla="*/ 442843 h 4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2365">
                  <a:moveTo>
                    <a:pt x="235901" y="0"/>
                  </a:moveTo>
                  <a:cubicBezTo>
                    <a:pt x="105616" y="0"/>
                    <a:pt x="0" y="105742"/>
                    <a:pt x="0" y="236183"/>
                  </a:cubicBezTo>
                  <a:cubicBezTo>
                    <a:pt x="0" y="366624"/>
                    <a:pt x="105616" y="472366"/>
                    <a:pt x="235901" y="472366"/>
                  </a:cubicBezTo>
                  <a:cubicBezTo>
                    <a:pt x="366186" y="472366"/>
                    <a:pt x="471802" y="366624"/>
                    <a:pt x="471802" y="236183"/>
                  </a:cubicBezTo>
                  <a:cubicBezTo>
                    <a:pt x="471802" y="105742"/>
                    <a:pt x="366186" y="0"/>
                    <a:pt x="235901" y="0"/>
                  </a:cubicBezTo>
                  <a:close/>
                  <a:moveTo>
                    <a:pt x="235901" y="442843"/>
                  </a:moveTo>
                  <a:cubicBezTo>
                    <a:pt x="122085" y="442843"/>
                    <a:pt x="29488" y="350135"/>
                    <a:pt x="29488" y="236183"/>
                  </a:cubicBezTo>
                  <a:cubicBezTo>
                    <a:pt x="29488" y="122230"/>
                    <a:pt x="122085" y="29523"/>
                    <a:pt x="235901" y="29523"/>
                  </a:cubicBezTo>
                  <a:cubicBezTo>
                    <a:pt x="349717" y="29523"/>
                    <a:pt x="442314" y="122230"/>
                    <a:pt x="442314" y="236183"/>
                  </a:cubicBezTo>
                  <a:cubicBezTo>
                    <a:pt x="442314" y="350135"/>
                    <a:pt x="349717" y="442843"/>
                    <a:pt x="235901" y="442843"/>
                  </a:cubicBezTo>
                  <a:close/>
                </a:path>
              </a:pathLst>
            </a:custGeom>
            <a:solidFill>
              <a:srgbClr val="8C2035"/>
            </a:solidFill>
            <a:ln w="2946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8F4161E-E967-6D32-0662-4394695B5046}"/>
                </a:ext>
              </a:extLst>
            </p:cNvPr>
            <p:cNvSpPr/>
            <p:nvPr/>
          </p:nvSpPr>
          <p:spPr>
            <a:xfrm>
              <a:off x="6822001" y="6934519"/>
              <a:ext cx="943621" cy="944728"/>
            </a:xfrm>
            <a:custGeom>
              <a:avLst/>
              <a:gdLst>
                <a:gd name="connsiteX0" fmla="*/ 454339 w 943621"/>
                <a:gd name="connsiteY0" fmla="*/ 885948 h 944728"/>
                <a:gd name="connsiteX1" fmla="*/ 444906 w 943621"/>
                <a:gd name="connsiteY1" fmla="*/ 895100 h 944728"/>
                <a:gd name="connsiteX2" fmla="*/ 206417 w 943621"/>
                <a:gd name="connsiteY2" fmla="*/ 895416 h 944728"/>
                <a:gd name="connsiteX3" fmla="*/ 206101 w 943621"/>
                <a:gd name="connsiteY3" fmla="*/ 895100 h 944728"/>
                <a:gd name="connsiteX4" fmla="*/ 49551 w 943621"/>
                <a:gd name="connsiteY4" fmla="*/ 738301 h 944728"/>
                <a:gd name="connsiteX5" fmla="*/ 49236 w 943621"/>
                <a:gd name="connsiteY5" fmla="*/ 499435 h 944728"/>
                <a:gd name="connsiteX6" fmla="*/ 49551 w 943621"/>
                <a:gd name="connsiteY6" fmla="*/ 499119 h 944728"/>
                <a:gd name="connsiteX7" fmla="*/ 352035 w 943621"/>
                <a:gd name="connsiteY7" fmla="*/ 196451 h 944728"/>
                <a:gd name="connsiteX8" fmla="*/ 444018 w 943621"/>
                <a:gd name="connsiteY8" fmla="*/ 196451 h 944728"/>
                <a:gd name="connsiteX9" fmla="*/ 456990 w 943621"/>
                <a:gd name="connsiteY9" fmla="*/ 209441 h 944728"/>
                <a:gd name="connsiteX10" fmla="*/ 657179 w 943621"/>
                <a:gd name="connsiteY10" fmla="*/ 8647 h 944728"/>
                <a:gd name="connsiteX11" fmla="*/ 698871 w 943621"/>
                <a:gd name="connsiteY11" fmla="*/ 8476 h 944728"/>
                <a:gd name="connsiteX12" fmla="*/ 699042 w 943621"/>
                <a:gd name="connsiteY12" fmla="*/ 8647 h 944728"/>
                <a:gd name="connsiteX13" fmla="*/ 934902 w 943621"/>
                <a:gd name="connsiteY13" fmla="*/ 244877 h 944728"/>
                <a:gd name="connsiteX14" fmla="*/ 935073 w 943621"/>
                <a:gd name="connsiteY14" fmla="*/ 286637 h 944728"/>
                <a:gd name="connsiteX15" fmla="*/ 934902 w 943621"/>
                <a:gd name="connsiteY15" fmla="*/ 286809 h 944728"/>
                <a:gd name="connsiteX16" fmla="*/ 806654 w 943621"/>
                <a:gd name="connsiteY16" fmla="*/ 415260 h 944728"/>
                <a:gd name="connsiteX17" fmla="*/ 737075 w 943621"/>
                <a:gd name="connsiteY17" fmla="*/ 400200 h 944728"/>
                <a:gd name="connsiteX18" fmla="*/ 872400 w 943621"/>
                <a:gd name="connsiteY18" fmla="*/ 265844 h 944728"/>
                <a:gd name="connsiteX19" fmla="*/ 678112 w 943621"/>
                <a:gd name="connsiteY19" fmla="*/ 71250 h 944728"/>
                <a:gd name="connsiteX20" fmla="*/ 498565 w 943621"/>
                <a:gd name="connsiteY20" fmla="*/ 251083 h 944728"/>
                <a:gd name="connsiteX21" fmla="*/ 651284 w 943621"/>
                <a:gd name="connsiteY21" fmla="*/ 404044 h 944728"/>
                <a:gd name="connsiteX22" fmla="*/ 587013 w 943621"/>
                <a:gd name="connsiteY22" fmla="*/ 423240 h 944728"/>
                <a:gd name="connsiteX23" fmla="*/ 397832 w 943621"/>
                <a:gd name="connsiteY23" fmla="*/ 233874 h 944728"/>
                <a:gd name="connsiteX24" fmla="*/ 91117 w 943621"/>
                <a:gd name="connsiteY24" fmla="*/ 541053 h 944728"/>
                <a:gd name="connsiteX25" fmla="*/ 91117 w 943621"/>
                <a:gd name="connsiteY25" fmla="*/ 696671 h 944728"/>
                <a:gd name="connsiteX26" fmla="*/ 247962 w 943621"/>
                <a:gd name="connsiteY26" fmla="*/ 853765 h 944728"/>
                <a:gd name="connsiteX27" fmla="*/ 403331 w 943621"/>
                <a:gd name="connsiteY27" fmla="*/ 853765 h 944728"/>
                <a:gd name="connsiteX28" fmla="*/ 424265 w 943621"/>
                <a:gd name="connsiteY28" fmla="*/ 832798 h 944728"/>
                <a:gd name="connsiteX29" fmla="*/ 437923 w 943621"/>
                <a:gd name="connsiteY29" fmla="*/ 860157 h 944728"/>
                <a:gd name="connsiteX30" fmla="*/ 454339 w 943621"/>
                <a:gd name="connsiteY30" fmla="*/ 885948 h 944728"/>
                <a:gd name="connsiteX31" fmla="*/ 699042 w 943621"/>
                <a:gd name="connsiteY31" fmla="*/ 156070 h 944728"/>
                <a:gd name="connsiteX32" fmla="*/ 657350 w 943621"/>
                <a:gd name="connsiteY32" fmla="*/ 155898 h 944728"/>
                <a:gd name="connsiteX33" fmla="*/ 657179 w 943621"/>
                <a:gd name="connsiteY33" fmla="*/ 156070 h 944728"/>
                <a:gd name="connsiteX34" fmla="*/ 598215 w 943621"/>
                <a:gd name="connsiteY34" fmla="*/ 215121 h 944728"/>
                <a:gd name="connsiteX35" fmla="*/ 598215 w 943621"/>
                <a:gd name="connsiteY35" fmla="*/ 257050 h 944728"/>
                <a:gd name="connsiteX36" fmla="*/ 640082 w 943621"/>
                <a:gd name="connsiteY36" fmla="*/ 257345 h 944728"/>
                <a:gd name="connsiteX37" fmla="*/ 699045 w 943621"/>
                <a:gd name="connsiteY37" fmla="*/ 198293 h 944728"/>
                <a:gd name="connsiteX38" fmla="*/ 699216 w 943621"/>
                <a:gd name="connsiteY38" fmla="*/ 156536 h 944728"/>
                <a:gd name="connsiteX39" fmla="*/ 699045 w 943621"/>
                <a:gd name="connsiteY39" fmla="*/ 156365 h 944728"/>
                <a:gd name="connsiteX40" fmla="*/ 699042 w 943621"/>
                <a:gd name="connsiteY40" fmla="*/ 156070 h 944728"/>
                <a:gd name="connsiteX41" fmla="*/ 728527 w 943621"/>
                <a:gd name="connsiteY41" fmla="*/ 345922 h 944728"/>
                <a:gd name="connsiteX42" fmla="*/ 787490 w 943621"/>
                <a:gd name="connsiteY42" fmla="*/ 286871 h 944728"/>
                <a:gd name="connsiteX43" fmla="*/ 787490 w 943621"/>
                <a:gd name="connsiteY43" fmla="*/ 244942 h 944728"/>
                <a:gd name="connsiteX44" fmla="*/ 745627 w 943621"/>
                <a:gd name="connsiteY44" fmla="*/ 244942 h 944728"/>
                <a:gd name="connsiteX45" fmla="*/ 686663 w 943621"/>
                <a:gd name="connsiteY45" fmla="*/ 303994 h 944728"/>
                <a:gd name="connsiteX46" fmla="*/ 686663 w 943621"/>
                <a:gd name="connsiteY46" fmla="*/ 345627 h 944728"/>
                <a:gd name="connsiteX47" fmla="*/ 728527 w 943621"/>
                <a:gd name="connsiteY47" fmla="*/ 345922 h 944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43621" h="944728">
                  <a:moveTo>
                    <a:pt x="454339" y="885948"/>
                  </a:moveTo>
                  <a:lnTo>
                    <a:pt x="444906" y="895100"/>
                  </a:lnTo>
                  <a:cubicBezTo>
                    <a:pt x="379137" y="961149"/>
                    <a:pt x="272363" y="961288"/>
                    <a:pt x="206417" y="895416"/>
                  </a:cubicBezTo>
                  <a:cubicBezTo>
                    <a:pt x="206310" y="895310"/>
                    <a:pt x="206207" y="895207"/>
                    <a:pt x="206101" y="895100"/>
                  </a:cubicBezTo>
                  <a:lnTo>
                    <a:pt x="49551" y="738301"/>
                  </a:lnTo>
                  <a:cubicBezTo>
                    <a:pt x="-16395" y="672430"/>
                    <a:pt x="-16534" y="565487"/>
                    <a:pt x="49236" y="499435"/>
                  </a:cubicBezTo>
                  <a:cubicBezTo>
                    <a:pt x="49342" y="499329"/>
                    <a:pt x="49445" y="499225"/>
                    <a:pt x="49551" y="499119"/>
                  </a:cubicBezTo>
                  <a:lnTo>
                    <a:pt x="352035" y="196451"/>
                  </a:lnTo>
                  <a:cubicBezTo>
                    <a:pt x="377715" y="171702"/>
                    <a:pt x="418338" y="171702"/>
                    <a:pt x="444018" y="196451"/>
                  </a:cubicBezTo>
                  <a:lnTo>
                    <a:pt x="456990" y="209441"/>
                  </a:lnTo>
                  <a:lnTo>
                    <a:pt x="657179" y="8647"/>
                  </a:lnTo>
                  <a:cubicBezTo>
                    <a:pt x="668705" y="-2817"/>
                    <a:pt x="687377" y="-2890"/>
                    <a:pt x="698871" y="8476"/>
                  </a:cubicBezTo>
                  <a:cubicBezTo>
                    <a:pt x="698927" y="8532"/>
                    <a:pt x="698986" y="8591"/>
                    <a:pt x="699042" y="8647"/>
                  </a:cubicBezTo>
                  <a:lnTo>
                    <a:pt x="934902" y="244877"/>
                  </a:lnTo>
                  <a:cubicBezTo>
                    <a:pt x="946461" y="256359"/>
                    <a:pt x="946538" y="275058"/>
                    <a:pt x="935073" y="286637"/>
                  </a:cubicBezTo>
                  <a:cubicBezTo>
                    <a:pt x="935017" y="286693"/>
                    <a:pt x="934958" y="286752"/>
                    <a:pt x="934902" y="286809"/>
                  </a:cubicBezTo>
                  <a:lnTo>
                    <a:pt x="806654" y="415260"/>
                  </a:lnTo>
                  <a:cubicBezTo>
                    <a:pt x="784111" y="407589"/>
                    <a:pt x="760769" y="402538"/>
                    <a:pt x="737075" y="400200"/>
                  </a:cubicBezTo>
                  <a:lnTo>
                    <a:pt x="872400" y="265844"/>
                  </a:lnTo>
                  <a:lnTo>
                    <a:pt x="678112" y="71250"/>
                  </a:lnTo>
                  <a:lnTo>
                    <a:pt x="498565" y="251083"/>
                  </a:lnTo>
                  <a:lnTo>
                    <a:pt x="651284" y="404044"/>
                  </a:lnTo>
                  <a:cubicBezTo>
                    <a:pt x="629230" y="408103"/>
                    <a:pt x="607684" y="414539"/>
                    <a:pt x="587013" y="423240"/>
                  </a:cubicBezTo>
                  <a:cubicBezTo>
                    <a:pt x="523953" y="360117"/>
                    <a:pt x="460891" y="296997"/>
                    <a:pt x="397832" y="233874"/>
                  </a:cubicBezTo>
                  <a:cubicBezTo>
                    <a:pt x="295592" y="336268"/>
                    <a:pt x="193356" y="438662"/>
                    <a:pt x="91117" y="541053"/>
                  </a:cubicBezTo>
                  <a:cubicBezTo>
                    <a:pt x="48271" y="584051"/>
                    <a:pt x="48271" y="653671"/>
                    <a:pt x="91117" y="696671"/>
                  </a:cubicBezTo>
                  <a:lnTo>
                    <a:pt x="247962" y="853765"/>
                  </a:lnTo>
                  <a:cubicBezTo>
                    <a:pt x="290955" y="896517"/>
                    <a:pt x="360338" y="896517"/>
                    <a:pt x="403331" y="853765"/>
                  </a:cubicBezTo>
                  <a:lnTo>
                    <a:pt x="424265" y="832798"/>
                  </a:lnTo>
                  <a:cubicBezTo>
                    <a:pt x="427968" y="841289"/>
                    <a:pt x="432462" y="850500"/>
                    <a:pt x="437923" y="860157"/>
                  </a:cubicBezTo>
                  <a:cubicBezTo>
                    <a:pt x="443387" y="869811"/>
                    <a:pt x="448966" y="878402"/>
                    <a:pt x="454339" y="885948"/>
                  </a:cubicBezTo>
                  <a:close/>
                  <a:moveTo>
                    <a:pt x="699042" y="156070"/>
                  </a:moveTo>
                  <a:cubicBezTo>
                    <a:pt x="687577" y="144494"/>
                    <a:pt x="668909" y="144417"/>
                    <a:pt x="657350" y="155898"/>
                  </a:cubicBezTo>
                  <a:cubicBezTo>
                    <a:pt x="657294" y="155954"/>
                    <a:pt x="657235" y="156014"/>
                    <a:pt x="657179" y="156070"/>
                  </a:cubicBezTo>
                  <a:lnTo>
                    <a:pt x="598215" y="215121"/>
                  </a:lnTo>
                  <a:cubicBezTo>
                    <a:pt x="586783" y="226647"/>
                    <a:pt x="586783" y="245527"/>
                    <a:pt x="598215" y="257050"/>
                  </a:cubicBezTo>
                  <a:cubicBezTo>
                    <a:pt x="609642" y="268569"/>
                    <a:pt x="628490" y="268702"/>
                    <a:pt x="640082" y="257345"/>
                  </a:cubicBezTo>
                  <a:lnTo>
                    <a:pt x="699045" y="198293"/>
                  </a:lnTo>
                  <a:cubicBezTo>
                    <a:pt x="710604" y="186812"/>
                    <a:pt x="710681" y="168115"/>
                    <a:pt x="699216" y="156536"/>
                  </a:cubicBezTo>
                  <a:lnTo>
                    <a:pt x="699045" y="156365"/>
                  </a:lnTo>
                  <a:lnTo>
                    <a:pt x="699042" y="156070"/>
                  </a:lnTo>
                  <a:close/>
                  <a:moveTo>
                    <a:pt x="728527" y="345922"/>
                  </a:moveTo>
                  <a:lnTo>
                    <a:pt x="787490" y="286871"/>
                  </a:lnTo>
                  <a:cubicBezTo>
                    <a:pt x="799049" y="275295"/>
                    <a:pt x="799049" y="256521"/>
                    <a:pt x="787490" y="244942"/>
                  </a:cubicBezTo>
                  <a:cubicBezTo>
                    <a:pt x="775931" y="233363"/>
                    <a:pt x="757186" y="233366"/>
                    <a:pt x="745627" y="244942"/>
                  </a:cubicBezTo>
                  <a:lnTo>
                    <a:pt x="686663" y="303994"/>
                  </a:lnTo>
                  <a:cubicBezTo>
                    <a:pt x="675372" y="315522"/>
                    <a:pt x="675417" y="334213"/>
                    <a:pt x="686663" y="345627"/>
                  </a:cubicBezTo>
                  <a:cubicBezTo>
                    <a:pt x="698013" y="357147"/>
                    <a:pt x="716903" y="357327"/>
                    <a:pt x="728527" y="345922"/>
                  </a:cubicBezTo>
                  <a:close/>
                </a:path>
              </a:pathLst>
            </a:custGeom>
            <a:solidFill>
              <a:schemeClr val="tx1"/>
            </a:solidFill>
            <a:ln w="29468"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A0B87C57-9981-0D56-7A20-9AFB4ACFD517}"/>
                </a:ext>
              </a:extLst>
            </p:cNvPr>
            <p:cNvSpPr/>
            <p:nvPr/>
          </p:nvSpPr>
          <p:spPr>
            <a:xfrm>
              <a:off x="7397026" y="7510214"/>
              <a:ext cx="265389" cy="265705"/>
            </a:xfrm>
            <a:custGeom>
              <a:avLst/>
              <a:gdLst>
                <a:gd name="connsiteX0" fmla="*/ 256680 w 265389"/>
                <a:gd name="connsiteY0" fmla="*/ 215083 h 265705"/>
                <a:gd name="connsiteX1" fmla="*/ 256680 w 265389"/>
                <a:gd name="connsiteY1" fmla="*/ 256979 h 265705"/>
                <a:gd name="connsiteX2" fmla="*/ 215031 w 265389"/>
                <a:gd name="connsiteY2" fmla="*/ 257150 h 265705"/>
                <a:gd name="connsiteX3" fmla="*/ 132696 w 265389"/>
                <a:gd name="connsiteY3" fmla="*/ 174368 h 265705"/>
                <a:gd name="connsiteX4" fmla="*/ 50532 w 265389"/>
                <a:gd name="connsiteY4" fmla="*/ 256979 h 265705"/>
                <a:gd name="connsiteX5" fmla="*/ 8712 w 265389"/>
                <a:gd name="connsiteY5" fmla="*/ 256979 h 265705"/>
                <a:gd name="connsiteX6" fmla="*/ 8541 w 265389"/>
                <a:gd name="connsiteY6" fmla="*/ 215254 h 265705"/>
                <a:gd name="connsiteX7" fmla="*/ 8712 w 265389"/>
                <a:gd name="connsiteY7" fmla="*/ 215083 h 265705"/>
                <a:gd name="connsiteX8" fmla="*/ 91171 w 265389"/>
                <a:gd name="connsiteY8" fmla="*/ 132767 h 265705"/>
                <a:gd name="connsiteX9" fmla="*/ 8712 w 265389"/>
                <a:gd name="connsiteY9" fmla="*/ 50452 h 265705"/>
                <a:gd name="connsiteX10" fmla="*/ 8712 w 265389"/>
                <a:gd name="connsiteY10" fmla="*/ 8556 h 265705"/>
                <a:gd name="connsiteX11" fmla="*/ 50532 w 265389"/>
                <a:gd name="connsiteY11" fmla="*/ 8556 h 265705"/>
                <a:gd name="connsiteX12" fmla="*/ 132696 w 265389"/>
                <a:gd name="connsiteY12" fmla="*/ 91167 h 265705"/>
                <a:gd name="connsiteX13" fmla="*/ 214860 w 265389"/>
                <a:gd name="connsiteY13" fmla="*/ 8556 h 265705"/>
                <a:gd name="connsiteX14" fmla="*/ 256680 w 265389"/>
                <a:gd name="connsiteY14" fmla="*/ 8556 h 265705"/>
                <a:gd name="connsiteX15" fmla="*/ 256680 w 265389"/>
                <a:gd name="connsiteY15" fmla="*/ 50452 h 265705"/>
                <a:gd name="connsiteX16" fmla="*/ 174220 w 265389"/>
                <a:gd name="connsiteY16" fmla="*/ 132767 h 265705"/>
                <a:gd name="connsiteX17" fmla="*/ 256680 w 265389"/>
                <a:gd name="connsiteY17" fmla="*/ 215083 h 26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5389" h="265705">
                  <a:moveTo>
                    <a:pt x="256680" y="215083"/>
                  </a:moveTo>
                  <a:cubicBezTo>
                    <a:pt x="268310" y="226614"/>
                    <a:pt x="268171" y="245418"/>
                    <a:pt x="256680" y="256979"/>
                  </a:cubicBezTo>
                  <a:cubicBezTo>
                    <a:pt x="245232" y="268493"/>
                    <a:pt x="226576" y="268679"/>
                    <a:pt x="215031" y="257150"/>
                  </a:cubicBezTo>
                  <a:cubicBezTo>
                    <a:pt x="187587" y="229555"/>
                    <a:pt x="160140" y="201963"/>
                    <a:pt x="132696" y="174368"/>
                  </a:cubicBezTo>
                  <a:lnTo>
                    <a:pt x="50532" y="256979"/>
                  </a:lnTo>
                  <a:cubicBezTo>
                    <a:pt x="39029" y="268625"/>
                    <a:pt x="20254" y="268510"/>
                    <a:pt x="8712" y="256979"/>
                  </a:cubicBezTo>
                  <a:cubicBezTo>
                    <a:pt x="-2782" y="245497"/>
                    <a:pt x="-2968" y="226803"/>
                    <a:pt x="8541" y="215254"/>
                  </a:cubicBezTo>
                  <a:lnTo>
                    <a:pt x="8712" y="215083"/>
                  </a:lnTo>
                  <a:lnTo>
                    <a:pt x="91171" y="132767"/>
                  </a:lnTo>
                  <a:lnTo>
                    <a:pt x="8712" y="50452"/>
                  </a:lnTo>
                  <a:cubicBezTo>
                    <a:pt x="-2903" y="38885"/>
                    <a:pt x="-2903" y="20126"/>
                    <a:pt x="8712" y="8556"/>
                  </a:cubicBezTo>
                  <a:cubicBezTo>
                    <a:pt x="20260" y="-2852"/>
                    <a:pt x="38984" y="-2852"/>
                    <a:pt x="50532" y="8556"/>
                  </a:cubicBezTo>
                  <a:lnTo>
                    <a:pt x="132696" y="91167"/>
                  </a:lnTo>
                  <a:lnTo>
                    <a:pt x="214860" y="8556"/>
                  </a:lnTo>
                  <a:cubicBezTo>
                    <a:pt x="226408" y="-2852"/>
                    <a:pt x="245120" y="-2837"/>
                    <a:pt x="256680" y="8556"/>
                  </a:cubicBezTo>
                  <a:cubicBezTo>
                    <a:pt x="268333" y="20043"/>
                    <a:pt x="268254" y="38882"/>
                    <a:pt x="256680" y="50452"/>
                  </a:cubicBezTo>
                  <a:lnTo>
                    <a:pt x="174220" y="132767"/>
                  </a:lnTo>
                  <a:lnTo>
                    <a:pt x="256680" y="215083"/>
                  </a:lnTo>
                  <a:close/>
                </a:path>
              </a:pathLst>
            </a:custGeom>
            <a:solidFill>
              <a:srgbClr val="F9F9FA"/>
            </a:solidFill>
            <a:ln w="29468" cap="flat">
              <a:noFill/>
              <a:prstDash val="solid"/>
              <a:miter/>
            </a:ln>
          </p:spPr>
          <p:txBody>
            <a:bodyPr rtlCol="0" anchor="ctr"/>
            <a:lstStyle/>
            <a:p>
              <a:endParaRPr lang="en-US"/>
            </a:p>
          </p:txBody>
        </p:sp>
      </p:grpSp>
      <p:pic>
        <p:nvPicPr>
          <p:cNvPr id="112" name="Picture Placeholder 111">
            <a:extLst>
              <a:ext uri="{FF2B5EF4-FFF2-40B4-BE49-F238E27FC236}">
                <a16:creationId xmlns:a16="http://schemas.microsoft.com/office/drawing/2014/main" id="{3160D20B-C715-D50B-BEE8-DB6182CD1274}"/>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p:blipFill>
        <p:spPr/>
      </p:pic>
      <p:pic>
        <p:nvPicPr>
          <p:cNvPr id="114" name="Picture Placeholder 113">
            <a:extLst>
              <a:ext uri="{FF2B5EF4-FFF2-40B4-BE49-F238E27FC236}">
                <a16:creationId xmlns:a16="http://schemas.microsoft.com/office/drawing/2014/main" id="{3BE46E55-4BD7-CE4D-2E9F-05B39E55F1A2}"/>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p:pic>
      <p:pic>
        <p:nvPicPr>
          <p:cNvPr id="116" name="Picture Placeholder 115">
            <a:extLst>
              <a:ext uri="{FF2B5EF4-FFF2-40B4-BE49-F238E27FC236}">
                <a16:creationId xmlns:a16="http://schemas.microsoft.com/office/drawing/2014/main" id="{2BF761EB-96D6-9ADD-1B2F-4F8B2A394921}"/>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p:blipFill>
        <p:spPr/>
      </p:pic>
      <p:sp>
        <p:nvSpPr>
          <p:cNvPr id="22" name="object 2">
            <a:extLst>
              <a:ext uri="{FF2B5EF4-FFF2-40B4-BE49-F238E27FC236}">
                <a16:creationId xmlns:a16="http://schemas.microsoft.com/office/drawing/2014/main" id="{257A11DA-8D8A-45C7-6CB1-294B9035D94C}"/>
              </a:ext>
            </a:extLst>
          </p:cNvPr>
          <p:cNvSpPr txBox="1"/>
          <p:nvPr/>
        </p:nvSpPr>
        <p:spPr>
          <a:xfrm>
            <a:off x="9436100" y="1006475"/>
            <a:ext cx="12750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Ungroup</a:t>
            </a:r>
            <a:r>
              <a:rPr sz="1400" spc="-15" dirty="0">
                <a:latin typeface="Source Sans Pro"/>
                <a:cs typeface="Source Sans Pro"/>
              </a:rPr>
              <a:t> </a:t>
            </a:r>
            <a:r>
              <a:rPr sz="1400" spc="-10" dirty="0">
                <a:latin typeface="Source Sans Pro"/>
                <a:cs typeface="Source Sans Pro"/>
              </a:rPr>
              <a:t>Objects</a:t>
            </a:r>
            <a:endParaRPr sz="1400">
              <a:latin typeface="Source Sans Pro"/>
              <a:cs typeface="Source Sans Pro"/>
            </a:endParaRPr>
          </a:p>
        </p:txBody>
      </p:sp>
      <p:sp>
        <p:nvSpPr>
          <p:cNvPr id="24" name="object 3">
            <a:extLst>
              <a:ext uri="{FF2B5EF4-FFF2-40B4-BE49-F238E27FC236}">
                <a16:creationId xmlns:a16="http://schemas.microsoft.com/office/drawing/2014/main" id="{F0C33590-6020-6630-1EDA-6370F7B3E9FB}"/>
              </a:ext>
            </a:extLst>
          </p:cNvPr>
          <p:cNvSpPr txBox="1"/>
          <p:nvPr/>
        </p:nvSpPr>
        <p:spPr>
          <a:xfrm>
            <a:off x="12238762" y="1006475"/>
            <a:ext cx="11899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Universal</a:t>
            </a:r>
            <a:r>
              <a:rPr sz="1400" spc="-30" dirty="0">
                <a:latin typeface="Source Sans Pro"/>
                <a:cs typeface="Source Sans Pro"/>
              </a:rPr>
              <a:t> </a:t>
            </a:r>
            <a:r>
              <a:rPr sz="1400" spc="-20" dirty="0">
                <a:latin typeface="Source Sans Pro"/>
                <a:cs typeface="Source Sans Pro"/>
              </a:rPr>
              <a:t>Zoom</a:t>
            </a:r>
            <a:endParaRPr sz="1400">
              <a:latin typeface="Source Sans Pro"/>
              <a:cs typeface="Source Sans Pro"/>
            </a:endParaRPr>
          </a:p>
        </p:txBody>
      </p:sp>
      <p:sp>
        <p:nvSpPr>
          <p:cNvPr id="26" name="object 4">
            <a:extLst>
              <a:ext uri="{FF2B5EF4-FFF2-40B4-BE49-F238E27FC236}">
                <a16:creationId xmlns:a16="http://schemas.microsoft.com/office/drawing/2014/main" id="{6FF1EF4C-5218-7B9C-BC38-AB83D2C68EDF}"/>
              </a:ext>
            </a:extLst>
          </p:cNvPr>
          <p:cNvSpPr txBox="1"/>
          <p:nvPr/>
        </p:nvSpPr>
        <p:spPr>
          <a:xfrm>
            <a:off x="15337993" y="1006475"/>
            <a:ext cx="511809"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Unlink</a:t>
            </a:r>
            <a:endParaRPr sz="1400">
              <a:latin typeface="Source Sans Pro"/>
              <a:cs typeface="Source Sans Pro"/>
            </a:endParaRPr>
          </a:p>
        </p:txBody>
      </p:sp>
      <p:sp>
        <p:nvSpPr>
          <p:cNvPr id="36" name="object 5">
            <a:extLst>
              <a:ext uri="{FF2B5EF4-FFF2-40B4-BE49-F238E27FC236}">
                <a16:creationId xmlns:a16="http://schemas.microsoft.com/office/drawing/2014/main" id="{10B55E92-3A2E-5815-43CB-AF729B922EDD}"/>
              </a:ext>
            </a:extLst>
          </p:cNvPr>
          <p:cNvSpPr txBox="1"/>
          <p:nvPr/>
        </p:nvSpPr>
        <p:spPr>
          <a:xfrm>
            <a:off x="1487896" y="3733229"/>
            <a:ext cx="548640" cy="217055"/>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Unlock</a:t>
            </a:r>
            <a:endParaRPr sz="1400">
              <a:latin typeface="Source Sans Pro"/>
              <a:cs typeface="Source Sans Pro"/>
            </a:endParaRPr>
          </a:p>
        </p:txBody>
      </p:sp>
      <p:sp>
        <p:nvSpPr>
          <p:cNvPr id="38" name="object 6">
            <a:extLst>
              <a:ext uri="{FF2B5EF4-FFF2-40B4-BE49-F238E27FC236}">
                <a16:creationId xmlns:a16="http://schemas.microsoft.com/office/drawing/2014/main" id="{035C25FF-F9C3-C667-A962-70CB4EF9BC62}"/>
              </a:ext>
            </a:extLst>
          </p:cNvPr>
          <p:cNvSpPr txBox="1"/>
          <p:nvPr/>
        </p:nvSpPr>
        <p:spPr>
          <a:xfrm>
            <a:off x="4243441" y="3733229"/>
            <a:ext cx="557530" cy="217055"/>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Unsent</a:t>
            </a:r>
            <a:endParaRPr sz="1400" dirty="0">
              <a:latin typeface="Source Sans Pro"/>
              <a:cs typeface="Source Sans Pro"/>
            </a:endParaRPr>
          </a:p>
        </p:txBody>
      </p:sp>
      <p:sp>
        <p:nvSpPr>
          <p:cNvPr id="39" name="object 7">
            <a:extLst>
              <a:ext uri="{FF2B5EF4-FFF2-40B4-BE49-F238E27FC236}">
                <a16:creationId xmlns:a16="http://schemas.microsoft.com/office/drawing/2014/main" id="{F61A97F3-B603-6262-28D7-CBFFBCE096A3}"/>
              </a:ext>
            </a:extLst>
          </p:cNvPr>
          <p:cNvSpPr txBox="1"/>
          <p:nvPr/>
        </p:nvSpPr>
        <p:spPr>
          <a:xfrm>
            <a:off x="12484100" y="3711524"/>
            <a:ext cx="56642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Upload</a:t>
            </a:r>
            <a:endParaRPr sz="1400" dirty="0">
              <a:latin typeface="Source Sans Pro"/>
              <a:cs typeface="Source Sans Pro"/>
            </a:endParaRPr>
          </a:p>
        </p:txBody>
      </p:sp>
      <p:sp>
        <p:nvSpPr>
          <p:cNvPr id="41" name="object 8">
            <a:extLst>
              <a:ext uri="{FF2B5EF4-FFF2-40B4-BE49-F238E27FC236}">
                <a16:creationId xmlns:a16="http://schemas.microsoft.com/office/drawing/2014/main" id="{CF2FD190-6E1D-765B-641C-16C706CACC22}"/>
              </a:ext>
            </a:extLst>
          </p:cNvPr>
          <p:cNvSpPr txBox="1"/>
          <p:nvPr/>
        </p:nvSpPr>
        <p:spPr>
          <a:xfrm>
            <a:off x="14910545" y="3711524"/>
            <a:ext cx="13525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Upper</a:t>
            </a:r>
            <a:r>
              <a:rPr sz="1400" spc="-10" dirty="0">
                <a:latin typeface="Source Sans Pro"/>
                <a:cs typeface="Source Sans Pro"/>
              </a:rPr>
              <a:t> Extremities</a:t>
            </a:r>
            <a:endParaRPr sz="1400" dirty="0">
              <a:latin typeface="Source Sans Pro"/>
              <a:cs typeface="Source Sans Pro"/>
            </a:endParaRPr>
          </a:p>
        </p:txBody>
      </p:sp>
      <p:sp>
        <p:nvSpPr>
          <p:cNvPr id="56" name="object 5">
            <a:extLst>
              <a:ext uri="{FF2B5EF4-FFF2-40B4-BE49-F238E27FC236}">
                <a16:creationId xmlns:a16="http://schemas.microsoft.com/office/drawing/2014/main" id="{0A43BD3C-C88F-6AE9-5902-C43DB83037F8}"/>
              </a:ext>
            </a:extLst>
          </p:cNvPr>
          <p:cNvSpPr txBox="1"/>
          <p:nvPr/>
        </p:nvSpPr>
        <p:spPr>
          <a:xfrm>
            <a:off x="7160883" y="3733229"/>
            <a:ext cx="283234"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latin typeface="Source Sans Pro"/>
                <a:cs typeface="Source Sans Pro"/>
              </a:rPr>
              <a:t>Up</a:t>
            </a:r>
            <a:endParaRPr sz="1400" dirty="0">
              <a:latin typeface="Source Sans Pro"/>
              <a:cs typeface="Source Sans Pro"/>
            </a:endParaRPr>
          </a:p>
        </p:txBody>
      </p:sp>
      <p:sp>
        <p:nvSpPr>
          <p:cNvPr id="57" name="object 6">
            <a:extLst>
              <a:ext uri="{FF2B5EF4-FFF2-40B4-BE49-F238E27FC236}">
                <a16:creationId xmlns:a16="http://schemas.microsoft.com/office/drawing/2014/main" id="{DE4C0CD8-0090-3A32-2C8F-BF5F8F701312}"/>
              </a:ext>
            </a:extLst>
          </p:cNvPr>
          <p:cNvSpPr txBox="1"/>
          <p:nvPr/>
        </p:nvSpPr>
        <p:spPr>
          <a:xfrm>
            <a:off x="9601838" y="3733229"/>
            <a:ext cx="943603" cy="228268"/>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U</a:t>
            </a:r>
            <a:r>
              <a:rPr lang="en-US" sz="1400" spc="-10" dirty="0">
                <a:latin typeface="Source Sans Pro"/>
                <a:cs typeface="Source Sans Pro"/>
              </a:rPr>
              <a:t>p To First</a:t>
            </a:r>
            <a:endParaRPr sz="1400" dirty="0">
              <a:latin typeface="Source Sans Pro"/>
              <a:cs typeface="Source Sans Pro"/>
            </a:endParaRPr>
          </a:p>
        </p:txBody>
      </p:sp>
      <p:sp>
        <p:nvSpPr>
          <p:cNvPr id="67" name="object 9">
            <a:extLst>
              <a:ext uri="{FF2B5EF4-FFF2-40B4-BE49-F238E27FC236}">
                <a16:creationId xmlns:a16="http://schemas.microsoft.com/office/drawing/2014/main" id="{EA6DFF71-8103-66B4-6CF5-34ED15BDF140}"/>
              </a:ext>
            </a:extLst>
          </p:cNvPr>
          <p:cNvSpPr txBox="1"/>
          <p:nvPr/>
        </p:nvSpPr>
        <p:spPr>
          <a:xfrm>
            <a:off x="1564337" y="6405360"/>
            <a:ext cx="337820" cy="238760"/>
          </a:xfrm>
          <a:prstGeom prst="rect">
            <a:avLst/>
          </a:prstGeom>
        </p:spPr>
        <p:txBody>
          <a:bodyPr vert="horz" wrap="square" lIns="0" tIns="12700" rIns="0" bIns="0" rtlCol="0">
            <a:spAutoFit/>
          </a:bodyPr>
          <a:lstStyle/>
          <a:p>
            <a:pPr marL="12700">
              <a:lnSpc>
                <a:spcPct val="100000"/>
              </a:lnSpc>
              <a:spcBef>
                <a:spcPts val="100"/>
              </a:spcBef>
            </a:pPr>
            <a:r>
              <a:rPr sz="1400" spc="-25" dirty="0">
                <a:latin typeface="Source Sans Pro"/>
                <a:cs typeface="Source Sans Pro"/>
              </a:rPr>
              <a:t>USB</a:t>
            </a:r>
            <a:endParaRPr sz="1400">
              <a:latin typeface="Source Sans Pro"/>
              <a:cs typeface="Source Sans Pro"/>
            </a:endParaRPr>
          </a:p>
        </p:txBody>
      </p:sp>
      <p:sp>
        <p:nvSpPr>
          <p:cNvPr id="68" name="object 10">
            <a:extLst>
              <a:ext uri="{FF2B5EF4-FFF2-40B4-BE49-F238E27FC236}">
                <a16:creationId xmlns:a16="http://schemas.microsoft.com/office/drawing/2014/main" id="{4B7E6B21-82A6-AB2E-3865-461879E0FDBB}"/>
              </a:ext>
            </a:extLst>
          </p:cNvPr>
          <p:cNvSpPr txBox="1"/>
          <p:nvPr/>
        </p:nvSpPr>
        <p:spPr>
          <a:xfrm>
            <a:off x="3904541" y="6405360"/>
            <a:ext cx="11779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USB</a:t>
            </a:r>
            <a:r>
              <a:rPr sz="1400" spc="-15" dirty="0">
                <a:latin typeface="Source Sans Pro"/>
                <a:cs typeface="Source Sans Pro"/>
              </a:rPr>
              <a:t> </a:t>
            </a:r>
            <a:r>
              <a:rPr sz="1400" spc="-10" dirty="0">
                <a:latin typeface="Source Sans Pro"/>
                <a:cs typeface="Source Sans Pro"/>
              </a:rPr>
              <a:t>Connected</a:t>
            </a:r>
            <a:endParaRPr sz="1400" dirty="0">
              <a:latin typeface="Source Sans Pro"/>
              <a:cs typeface="Source Sans Pro"/>
            </a:endParaRPr>
          </a:p>
        </p:txBody>
      </p:sp>
      <p:sp>
        <p:nvSpPr>
          <p:cNvPr id="69" name="object 11">
            <a:extLst>
              <a:ext uri="{FF2B5EF4-FFF2-40B4-BE49-F238E27FC236}">
                <a16:creationId xmlns:a16="http://schemas.microsoft.com/office/drawing/2014/main" id="{26BCFC06-7B84-7697-04C9-1E01ECD159A0}"/>
              </a:ext>
            </a:extLst>
          </p:cNvPr>
          <p:cNvSpPr txBox="1"/>
          <p:nvPr/>
        </p:nvSpPr>
        <p:spPr>
          <a:xfrm>
            <a:off x="6512689" y="6405360"/>
            <a:ext cx="14820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USB</a:t>
            </a:r>
            <a:r>
              <a:rPr sz="1400" spc="-30" dirty="0">
                <a:latin typeface="Source Sans Pro"/>
                <a:cs typeface="Source Sans Pro"/>
              </a:rPr>
              <a:t> </a:t>
            </a:r>
            <a:r>
              <a:rPr sz="1400" dirty="0">
                <a:latin typeface="Source Sans Pro"/>
                <a:cs typeface="Source Sans Pro"/>
              </a:rPr>
              <a:t>Not</a:t>
            </a:r>
            <a:r>
              <a:rPr sz="1400" spc="-20" dirty="0">
                <a:latin typeface="Source Sans Pro"/>
                <a:cs typeface="Source Sans Pro"/>
              </a:rPr>
              <a:t> </a:t>
            </a:r>
            <a:r>
              <a:rPr sz="1400" spc="-10" dirty="0">
                <a:latin typeface="Source Sans Pro"/>
                <a:cs typeface="Source Sans Pro"/>
              </a:rPr>
              <a:t>Connected</a:t>
            </a:r>
            <a:endParaRPr sz="1400" dirty="0">
              <a:latin typeface="Source Sans Pro"/>
              <a:cs typeface="Source Sans Pro"/>
            </a:endParaRPr>
          </a:p>
        </p:txBody>
      </p:sp>
      <p:sp>
        <p:nvSpPr>
          <p:cNvPr id="71" name="object 12">
            <a:extLst>
              <a:ext uri="{FF2B5EF4-FFF2-40B4-BE49-F238E27FC236}">
                <a16:creationId xmlns:a16="http://schemas.microsoft.com/office/drawing/2014/main" id="{27178C27-6FD4-58C8-A1D0-F97D9DE6DCB9}"/>
              </a:ext>
            </a:extLst>
          </p:cNvPr>
          <p:cNvSpPr txBox="1"/>
          <p:nvPr/>
        </p:nvSpPr>
        <p:spPr>
          <a:xfrm>
            <a:off x="9437677" y="6405360"/>
            <a:ext cx="11525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USB</a:t>
            </a:r>
            <a:r>
              <a:rPr sz="1400" spc="-25" dirty="0">
                <a:latin typeface="Source Sans Pro"/>
                <a:cs typeface="Source Sans Pro"/>
              </a:rPr>
              <a:t> </a:t>
            </a:r>
            <a:r>
              <a:rPr sz="1400" dirty="0">
                <a:latin typeface="Source Sans Pro"/>
                <a:cs typeface="Source Sans Pro"/>
              </a:rPr>
              <a:t>Save</a:t>
            </a:r>
            <a:r>
              <a:rPr sz="1400" spc="-10" dirty="0">
                <a:latin typeface="Source Sans Pro"/>
                <a:cs typeface="Source Sans Pro"/>
              </a:rPr>
              <a:t> </a:t>
            </a:r>
            <a:r>
              <a:rPr sz="1400" spc="-20" dirty="0">
                <a:latin typeface="Source Sans Pro"/>
                <a:cs typeface="Source Sans Pro"/>
              </a:rPr>
              <a:t>From</a:t>
            </a:r>
            <a:endParaRPr sz="1400">
              <a:latin typeface="Source Sans Pro"/>
              <a:cs typeface="Source Sans Pro"/>
            </a:endParaRPr>
          </a:p>
        </p:txBody>
      </p:sp>
      <p:sp>
        <p:nvSpPr>
          <p:cNvPr id="73" name="object 13">
            <a:extLst>
              <a:ext uri="{FF2B5EF4-FFF2-40B4-BE49-F238E27FC236}">
                <a16:creationId xmlns:a16="http://schemas.microsoft.com/office/drawing/2014/main" id="{A81B350F-F947-3F6B-D5F7-F0EAF27B185D}"/>
              </a:ext>
            </a:extLst>
          </p:cNvPr>
          <p:cNvSpPr txBox="1"/>
          <p:nvPr/>
        </p:nvSpPr>
        <p:spPr>
          <a:xfrm>
            <a:off x="12301856" y="6405360"/>
            <a:ext cx="944244"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USB</a:t>
            </a:r>
            <a:r>
              <a:rPr sz="1400" spc="-15" dirty="0">
                <a:latin typeface="Source Sans Pro"/>
                <a:cs typeface="Source Sans Pro"/>
              </a:rPr>
              <a:t> </a:t>
            </a:r>
            <a:r>
              <a:rPr sz="1400" dirty="0">
                <a:latin typeface="Source Sans Pro"/>
                <a:cs typeface="Source Sans Pro"/>
              </a:rPr>
              <a:t>Save</a:t>
            </a:r>
            <a:r>
              <a:rPr sz="1400" spc="-10" dirty="0">
                <a:latin typeface="Source Sans Pro"/>
                <a:cs typeface="Source Sans Pro"/>
              </a:rPr>
              <a:t> </a:t>
            </a:r>
            <a:r>
              <a:rPr sz="1400" spc="-25" dirty="0">
                <a:latin typeface="Source Sans Pro"/>
                <a:cs typeface="Source Sans Pro"/>
              </a:rPr>
              <a:t>To</a:t>
            </a:r>
            <a:endParaRPr sz="1400">
              <a:latin typeface="Source Sans Pro"/>
              <a:cs typeface="Source Sans Pro"/>
            </a:endParaRPr>
          </a:p>
        </p:txBody>
      </p:sp>
      <p:sp>
        <p:nvSpPr>
          <p:cNvPr id="102" name="object 13">
            <a:extLst>
              <a:ext uri="{FF2B5EF4-FFF2-40B4-BE49-F238E27FC236}">
                <a16:creationId xmlns:a16="http://schemas.microsoft.com/office/drawing/2014/main" id="{CF9F5F7A-32BC-F668-DF86-8C2F0E2E0429}"/>
              </a:ext>
            </a:extLst>
          </p:cNvPr>
          <p:cNvSpPr txBox="1"/>
          <p:nvPr/>
        </p:nvSpPr>
        <p:spPr>
          <a:xfrm>
            <a:off x="15444820" y="6405360"/>
            <a:ext cx="404982"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User</a:t>
            </a:r>
            <a:endParaRPr sz="1400" dirty="0">
              <a:latin typeface="Source Sans Pro"/>
              <a:cs typeface="Source Sans Pro"/>
            </a:endParaRPr>
          </a:p>
        </p:txBody>
      </p:sp>
    </p:spTree>
    <p:extLst>
      <p:ext uri="{BB962C8B-B14F-4D97-AF65-F5344CB8AC3E}">
        <p14:creationId xmlns:p14="http://schemas.microsoft.com/office/powerpoint/2010/main" val="40547774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FF241065-4DA1-DE09-99C4-8C87814D52E7}"/>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3824361B-039F-C74C-55E0-46EED5BC7868}"/>
              </a:ext>
            </a:extLst>
          </p:cNvPr>
          <p:cNvSpPr>
            <a:spLocks noGrp="1"/>
          </p:cNvSpPr>
          <p:nvPr>
            <p:ph type="sldNum" sz="quarter" idx="12"/>
          </p:nvPr>
        </p:nvSpPr>
        <p:spPr/>
        <p:txBody>
          <a:bodyPr/>
          <a:lstStyle/>
          <a:p>
            <a:fld id="{339C9110-F427-4586-9638-A5638F41FBCD}" type="slidenum">
              <a:rPr lang="en-US" smtClean="0"/>
              <a:pPr/>
              <a:t>59</a:t>
            </a:fld>
            <a:endParaRPr lang="en-US"/>
          </a:p>
        </p:txBody>
      </p:sp>
      <p:pic>
        <p:nvPicPr>
          <p:cNvPr id="77" name="Picture Placeholder 76">
            <a:extLst>
              <a:ext uri="{FF2B5EF4-FFF2-40B4-BE49-F238E27FC236}">
                <a16:creationId xmlns:a16="http://schemas.microsoft.com/office/drawing/2014/main" id="{62B35F33-6AFB-B042-02B9-BC1A42833474}"/>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79" name="Picture Placeholder 78">
            <a:extLst>
              <a:ext uri="{FF2B5EF4-FFF2-40B4-BE49-F238E27FC236}">
                <a16:creationId xmlns:a16="http://schemas.microsoft.com/office/drawing/2014/main" id="{646202D7-715B-6717-A809-B74E3776B8F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81" name="Picture Placeholder 80">
            <a:extLst>
              <a:ext uri="{FF2B5EF4-FFF2-40B4-BE49-F238E27FC236}">
                <a16:creationId xmlns:a16="http://schemas.microsoft.com/office/drawing/2014/main" id="{6240DEC1-E7DF-1192-2FBF-82B2A6732E8D}"/>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22" name="Picture Placeholder 21">
            <a:extLst>
              <a:ext uri="{FF2B5EF4-FFF2-40B4-BE49-F238E27FC236}">
                <a16:creationId xmlns:a16="http://schemas.microsoft.com/office/drawing/2014/main" id="{77FB77F7-51EF-D692-FF3E-D2C21AE8E86B}"/>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18" name="Picture Placeholder 17">
            <a:extLst>
              <a:ext uri="{FF2B5EF4-FFF2-40B4-BE49-F238E27FC236}">
                <a16:creationId xmlns:a16="http://schemas.microsoft.com/office/drawing/2014/main" id="{43539C72-5C3B-5508-9460-EB5303531DB7}"/>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23" name="Picture Placeholder 22">
            <a:extLst>
              <a:ext uri="{FF2B5EF4-FFF2-40B4-BE49-F238E27FC236}">
                <a16:creationId xmlns:a16="http://schemas.microsoft.com/office/drawing/2014/main" id="{0682F7F9-E392-6EF9-8816-093CEAF00EDB}"/>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25" name="Picture Placeholder 24">
            <a:extLst>
              <a:ext uri="{FF2B5EF4-FFF2-40B4-BE49-F238E27FC236}">
                <a16:creationId xmlns:a16="http://schemas.microsoft.com/office/drawing/2014/main" id="{38184EC0-08FF-09B3-A40D-7CD0251AD891}"/>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28" name="Picture Placeholder 27">
            <a:extLst>
              <a:ext uri="{FF2B5EF4-FFF2-40B4-BE49-F238E27FC236}">
                <a16:creationId xmlns:a16="http://schemas.microsoft.com/office/drawing/2014/main" id="{BBD0B3B4-7805-89A6-20B9-3D4E25A3B9C0}"/>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a:fillRect/>
          </a:stretch>
        </p:blipFill>
        <p:spPr>
          <a:prstGeom prst="rect">
            <a:avLst/>
          </a:prstGeom>
        </p:spPr>
      </p:pic>
      <p:sp>
        <p:nvSpPr>
          <p:cNvPr id="24" name="object 15">
            <a:extLst>
              <a:ext uri="{FF2B5EF4-FFF2-40B4-BE49-F238E27FC236}">
                <a16:creationId xmlns:a16="http://schemas.microsoft.com/office/drawing/2014/main" id="{FC228F0E-450E-0B7B-47AA-55D9FB77C125}"/>
              </a:ext>
            </a:extLst>
          </p:cNvPr>
          <p:cNvSpPr txBox="1"/>
          <p:nvPr/>
        </p:nvSpPr>
        <p:spPr>
          <a:xfrm>
            <a:off x="1133475" y="1143000"/>
            <a:ext cx="12128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User</a:t>
            </a:r>
            <a:r>
              <a:rPr sz="1400" spc="-5" dirty="0">
                <a:latin typeface="Source Sans Pro"/>
                <a:cs typeface="Source Sans Pro"/>
              </a:rPr>
              <a:t> </a:t>
            </a:r>
            <a:r>
              <a:rPr sz="1400" dirty="0">
                <a:latin typeface="Source Sans Pro"/>
                <a:cs typeface="Source Sans Pro"/>
              </a:rPr>
              <a:t>in</a:t>
            </a:r>
            <a:r>
              <a:rPr sz="1400" spc="-5" dirty="0">
                <a:latin typeface="Source Sans Pro"/>
                <a:cs typeface="Source Sans Pro"/>
              </a:rPr>
              <a:t> </a:t>
            </a:r>
            <a:r>
              <a:rPr sz="1400" spc="-10" dirty="0">
                <a:latin typeface="Source Sans Pro"/>
                <a:cs typeface="Source Sans Pro"/>
              </a:rPr>
              <a:t>Brackets</a:t>
            </a:r>
            <a:endParaRPr sz="1400" dirty="0">
              <a:latin typeface="Source Sans Pro"/>
              <a:cs typeface="Source Sans Pro"/>
            </a:endParaRPr>
          </a:p>
        </p:txBody>
      </p:sp>
      <p:sp>
        <p:nvSpPr>
          <p:cNvPr id="26" name="object 16">
            <a:extLst>
              <a:ext uri="{FF2B5EF4-FFF2-40B4-BE49-F238E27FC236}">
                <a16:creationId xmlns:a16="http://schemas.microsoft.com/office/drawing/2014/main" id="{947B320A-CFA4-5857-698E-679876C16FAD}"/>
              </a:ext>
            </a:extLst>
          </p:cNvPr>
          <p:cNvSpPr txBox="1"/>
          <p:nvPr/>
        </p:nvSpPr>
        <p:spPr>
          <a:xfrm>
            <a:off x="3783237" y="1143000"/>
            <a:ext cx="156019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User</a:t>
            </a:r>
            <a:r>
              <a:rPr sz="1400" spc="-15" dirty="0">
                <a:latin typeface="Source Sans Pro"/>
                <a:cs typeface="Source Sans Pro"/>
              </a:rPr>
              <a:t> </a:t>
            </a:r>
            <a:r>
              <a:rPr sz="1400" dirty="0">
                <a:latin typeface="Source Sans Pro"/>
                <a:cs typeface="Source Sans Pro"/>
              </a:rPr>
              <a:t>in</a:t>
            </a:r>
            <a:r>
              <a:rPr sz="1400" spc="-10" dirty="0">
                <a:latin typeface="Source Sans Pro"/>
                <a:cs typeface="Source Sans Pro"/>
              </a:rPr>
              <a:t> Brackets </a:t>
            </a:r>
            <a:r>
              <a:rPr sz="1400" dirty="0">
                <a:latin typeface="Source Sans Pro"/>
                <a:cs typeface="Source Sans Pro"/>
              </a:rPr>
              <a:t>-</a:t>
            </a:r>
            <a:r>
              <a:rPr sz="1400" spc="-5" dirty="0">
                <a:latin typeface="Source Sans Pro"/>
                <a:cs typeface="Source Sans Pro"/>
              </a:rPr>
              <a:t> </a:t>
            </a:r>
            <a:r>
              <a:rPr sz="1400" spc="-25" dirty="0">
                <a:latin typeface="Source Sans Pro"/>
                <a:cs typeface="Source Sans Pro"/>
              </a:rPr>
              <a:t>Off</a:t>
            </a:r>
            <a:endParaRPr sz="1400">
              <a:latin typeface="Source Sans Pro"/>
              <a:cs typeface="Source Sans Pro"/>
            </a:endParaRPr>
          </a:p>
        </p:txBody>
      </p:sp>
      <p:sp>
        <p:nvSpPr>
          <p:cNvPr id="27" name="object 17">
            <a:extLst>
              <a:ext uri="{FF2B5EF4-FFF2-40B4-BE49-F238E27FC236}">
                <a16:creationId xmlns:a16="http://schemas.microsoft.com/office/drawing/2014/main" id="{BB6388A3-D57D-18F4-3406-ECC1F0C03724}"/>
              </a:ext>
            </a:extLst>
          </p:cNvPr>
          <p:cNvSpPr txBox="1"/>
          <p:nvPr/>
        </p:nvSpPr>
        <p:spPr>
          <a:xfrm>
            <a:off x="6822016" y="1143000"/>
            <a:ext cx="10026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User</a:t>
            </a:r>
            <a:r>
              <a:rPr sz="1400" spc="-10" dirty="0">
                <a:latin typeface="Source Sans Pro"/>
                <a:cs typeface="Source Sans Pro"/>
              </a:rPr>
              <a:t> Settings</a:t>
            </a:r>
            <a:endParaRPr sz="1400" dirty="0">
              <a:latin typeface="Source Sans Pro"/>
              <a:cs typeface="Source Sans Pro"/>
            </a:endParaRPr>
          </a:p>
        </p:txBody>
      </p:sp>
      <p:sp>
        <p:nvSpPr>
          <p:cNvPr id="17" name="object 17">
            <a:extLst>
              <a:ext uri="{FF2B5EF4-FFF2-40B4-BE49-F238E27FC236}">
                <a16:creationId xmlns:a16="http://schemas.microsoft.com/office/drawing/2014/main" id="{187B2361-2F5F-F71E-4D5E-61AF0A3493EE}"/>
              </a:ext>
            </a:extLst>
          </p:cNvPr>
          <p:cNvSpPr txBox="1"/>
          <p:nvPr/>
        </p:nvSpPr>
        <p:spPr>
          <a:xfrm>
            <a:off x="9523521" y="1184031"/>
            <a:ext cx="1212850"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USB  Disabled</a:t>
            </a:r>
            <a:endParaRPr sz="1400" dirty="0">
              <a:latin typeface="Source Sans Pro"/>
              <a:cs typeface="Source Sans Pro"/>
            </a:endParaRPr>
          </a:p>
        </p:txBody>
      </p:sp>
      <p:sp>
        <p:nvSpPr>
          <p:cNvPr id="19" name="object 17">
            <a:extLst>
              <a:ext uri="{FF2B5EF4-FFF2-40B4-BE49-F238E27FC236}">
                <a16:creationId xmlns:a16="http://schemas.microsoft.com/office/drawing/2014/main" id="{0E2BA56B-44A2-6367-FBA4-FE45A648FD62}"/>
              </a:ext>
            </a:extLst>
          </p:cNvPr>
          <p:cNvSpPr txBox="1"/>
          <p:nvPr/>
        </p:nvSpPr>
        <p:spPr>
          <a:xfrm>
            <a:off x="12338911" y="1184031"/>
            <a:ext cx="121285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Upload Patient</a:t>
            </a:r>
            <a:endParaRPr sz="1400" dirty="0">
              <a:latin typeface="Source Sans Pro"/>
              <a:cs typeface="Source Sans Pro"/>
            </a:endParaRPr>
          </a:p>
        </p:txBody>
      </p:sp>
      <p:sp>
        <p:nvSpPr>
          <p:cNvPr id="15" name="object 17">
            <a:extLst>
              <a:ext uri="{FF2B5EF4-FFF2-40B4-BE49-F238E27FC236}">
                <a16:creationId xmlns:a16="http://schemas.microsoft.com/office/drawing/2014/main" id="{23632D39-0BA2-3A5B-A86A-655CB1AE12A6}"/>
              </a:ext>
            </a:extLst>
          </p:cNvPr>
          <p:cNvSpPr txBox="1"/>
          <p:nvPr/>
        </p:nvSpPr>
        <p:spPr>
          <a:xfrm>
            <a:off x="14983988" y="1173480"/>
            <a:ext cx="1326860" cy="228268"/>
          </a:xfrm>
          <a:prstGeom prst="rect">
            <a:avLst/>
          </a:prstGeom>
        </p:spPr>
        <p:txBody>
          <a:bodyPr vert="horz" wrap="square" lIns="0" tIns="12700" rIns="0" bIns="0" rtlCol="0">
            <a:spAutoFit/>
          </a:bodyPr>
          <a:lstStyle/>
          <a:p>
            <a:r>
              <a:rPr lang="en-IN" sz="1400" dirty="0">
                <a:effectLst/>
                <a:latin typeface="Source Sans Pro" panose="020B0503030403020204" pitchFamily="34" charset="0"/>
                <a:ea typeface="Source Sans Pro" panose="020B0503030403020204" pitchFamily="34" charset="0"/>
              </a:rPr>
              <a:t>Ultrasound Exam</a:t>
            </a:r>
          </a:p>
        </p:txBody>
      </p:sp>
      <p:sp>
        <p:nvSpPr>
          <p:cNvPr id="14" name="object 15">
            <a:extLst>
              <a:ext uri="{FF2B5EF4-FFF2-40B4-BE49-F238E27FC236}">
                <a16:creationId xmlns:a16="http://schemas.microsoft.com/office/drawing/2014/main" id="{F66418DB-FB80-7C72-784F-09BB0DD7EB05}"/>
              </a:ext>
            </a:extLst>
          </p:cNvPr>
          <p:cNvSpPr txBox="1"/>
          <p:nvPr/>
        </p:nvSpPr>
        <p:spPr>
          <a:xfrm>
            <a:off x="825500" y="3714750"/>
            <a:ext cx="1981200" cy="228268"/>
          </a:xfrm>
          <a:prstGeom prst="rect">
            <a:avLst/>
          </a:prstGeom>
        </p:spPr>
        <p:txBody>
          <a:bodyPr vert="horz" wrap="square" lIns="0" tIns="12700" rIns="0" bIns="0" rtlCol="0">
            <a:spAutoFit/>
          </a:bodyPr>
          <a:lstStyle/>
          <a:p>
            <a:r>
              <a:rPr lang="en-IN" sz="1400" dirty="0">
                <a:effectLst/>
                <a:latin typeface="+mn-lt"/>
              </a:rPr>
              <a:t>Ultrasound Exam – Review</a:t>
            </a:r>
            <a:endParaRPr lang="en-IN" sz="1400" dirty="0">
              <a:latin typeface="+mn-lt"/>
            </a:endParaRPr>
          </a:p>
        </p:txBody>
      </p:sp>
      <p:sp>
        <p:nvSpPr>
          <p:cNvPr id="13" name="object 15">
            <a:extLst>
              <a:ext uri="{FF2B5EF4-FFF2-40B4-BE49-F238E27FC236}">
                <a16:creationId xmlns:a16="http://schemas.microsoft.com/office/drawing/2014/main" id="{2012F663-5246-86A9-98D1-0A7B6C1F21CB}"/>
              </a:ext>
            </a:extLst>
          </p:cNvPr>
          <p:cNvSpPr txBox="1"/>
          <p:nvPr/>
        </p:nvSpPr>
        <p:spPr>
          <a:xfrm>
            <a:off x="3873500" y="3714750"/>
            <a:ext cx="1396092" cy="228268"/>
          </a:xfrm>
          <a:prstGeom prst="rect">
            <a:avLst/>
          </a:prstGeom>
        </p:spPr>
        <p:txBody>
          <a:bodyPr vert="horz" wrap="square" lIns="0" tIns="12700" rIns="0" bIns="0" rtlCol="0">
            <a:spAutoFit/>
          </a:bodyPr>
          <a:lstStyle/>
          <a:p>
            <a:r>
              <a:rPr lang="en-IN" sz="1400" dirty="0">
                <a:effectLst/>
              </a:rPr>
              <a:t>Urethral Catheter</a:t>
            </a:r>
            <a:endParaRPr lang="en-IN" sz="1400" dirty="0">
              <a:latin typeface="+mn-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08DA248-45D8-42B3-83A6-E77F21BF9CA7}"/>
              </a:ext>
            </a:extLst>
          </p:cNvPr>
          <p:cNvSpPr>
            <a:spLocks noGrp="1"/>
          </p:cNvSpPr>
          <p:nvPr>
            <p:ph type="title"/>
          </p:nvPr>
        </p:nvSpPr>
        <p:spPr/>
        <p:txBody>
          <a:bodyPr/>
          <a:lstStyle/>
          <a:p>
            <a:r>
              <a:rPr lang="en-US" dirty="0"/>
              <a:t>Icon style guide</a:t>
            </a:r>
          </a:p>
        </p:txBody>
      </p:sp>
      <p:sp>
        <p:nvSpPr>
          <p:cNvPr id="14" name="Text Placeholder 13">
            <a:extLst>
              <a:ext uri="{FF2B5EF4-FFF2-40B4-BE49-F238E27FC236}">
                <a16:creationId xmlns:a16="http://schemas.microsoft.com/office/drawing/2014/main" id="{5F6ECF6C-25BF-4B08-987A-A14E2374FACE}"/>
              </a:ext>
            </a:extLst>
          </p:cNvPr>
          <p:cNvSpPr>
            <a:spLocks noGrp="1"/>
          </p:cNvSpPr>
          <p:nvPr>
            <p:ph type="body" idx="1"/>
          </p:nvPr>
        </p:nvSpPr>
        <p:spPr>
          <a:xfrm>
            <a:off x="743172" y="2180510"/>
            <a:ext cx="7040660" cy="520192"/>
          </a:xfrm>
        </p:spPr>
        <p:txBody>
          <a:bodyPr>
            <a:noAutofit/>
          </a:bodyPr>
          <a:lstStyle/>
          <a:p>
            <a:r>
              <a:rPr lang="en-US" sz="2560" dirty="0"/>
              <a:t>GE HealthCare’s iconography style guide </a:t>
            </a:r>
          </a:p>
        </p:txBody>
      </p:sp>
      <p:sp>
        <p:nvSpPr>
          <p:cNvPr id="16" name="Text Placeholder 15">
            <a:extLst>
              <a:ext uri="{FF2B5EF4-FFF2-40B4-BE49-F238E27FC236}">
                <a16:creationId xmlns:a16="http://schemas.microsoft.com/office/drawing/2014/main" id="{A85D3E80-EEFD-421B-ABAC-FAA376C3B82E}"/>
              </a:ext>
            </a:extLst>
          </p:cNvPr>
          <p:cNvSpPr>
            <a:spLocks noGrp="1"/>
          </p:cNvSpPr>
          <p:nvPr>
            <p:ph sz="half" idx="2"/>
          </p:nvPr>
        </p:nvSpPr>
        <p:spPr>
          <a:xfrm>
            <a:off x="743172" y="2982691"/>
            <a:ext cx="6872441" cy="2579909"/>
          </a:xfrm>
        </p:spPr>
        <p:txBody>
          <a:bodyPr>
            <a:normAutofit/>
          </a:bodyPr>
          <a:lstStyle/>
          <a:p>
            <a:pPr>
              <a:spcBef>
                <a:spcPts val="853"/>
              </a:spcBef>
            </a:pPr>
            <a:r>
              <a:rPr lang="en-US" sz="2000" dirty="0">
                <a:latin typeface="+mj-lt"/>
              </a:rPr>
              <a:t>This document serves to help marketers and designers create common and consistent icons leveraging the Ethos Design System (EDS) iconography style guide.</a:t>
            </a:r>
          </a:p>
          <a:p>
            <a:pPr>
              <a:spcBef>
                <a:spcPts val="853"/>
              </a:spcBef>
            </a:pPr>
            <a:endParaRPr lang="en-US" sz="2000" dirty="0">
              <a:effectLst/>
            </a:endParaRPr>
          </a:p>
          <a:p>
            <a:pPr>
              <a:spcBef>
                <a:spcPts val="853"/>
              </a:spcBef>
            </a:pPr>
            <a:r>
              <a:rPr lang="en-US" sz="2000" dirty="0">
                <a:effectLst/>
              </a:rPr>
              <a:t>GE HealthCare has an extensive set of icons for use across applications and websites, ranging from simple metaphors to niche medical terminology.</a:t>
            </a:r>
          </a:p>
        </p:txBody>
      </p:sp>
      <p:sp>
        <p:nvSpPr>
          <p:cNvPr id="7" name="Footer Placeholder 6">
            <a:extLst>
              <a:ext uri="{FF2B5EF4-FFF2-40B4-BE49-F238E27FC236}">
                <a16:creationId xmlns:a16="http://schemas.microsoft.com/office/drawing/2014/main" id="{C497700A-A1CD-BA48-84EF-8B0E7CCC84FC}"/>
              </a:ext>
            </a:extLst>
          </p:cNvPr>
          <p:cNvSpPr>
            <a:spLocks noGrp="1"/>
          </p:cNvSpPr>
          <p:nvPr>
            <p:ph type="ftr" sz="quarter" idx="11"/>
          </p:nvPr>
        </p:nvSpPr>
        <p:spPr/>
        <p:txBody>
          <a:bodyPr/>
          <a:lstStyle/>
          <a:p>
            <a:pPr marL="255126" indent="-255126"/>
            <a:r>
              <a:rPr lang="en-US" dirty="0"/>
              <a:t>Ethos Design System (EDS) icons for PowerPoint</a:t>
            </a:r>
          </a:p>
        </p:txBody>
      </p:sp>
      <p:sp>
        <p:nvSpPr>
          <p:cNvPr id="8" name="Slide Number Placeholder 7">
            <a:extLst>
              <a:ext uri="{FF2B5EF4-FFF2-40B4-BE49-F238E27FC236}">
                <a16:creationId xmlns:a16="http://schemas.microsoft.com/office/drawing/2014/main" id="{CD0DAA8E-2E12-434C-BAB6-EA7DE6DCB9DD}"/>
              </a:ext>
            </a:extLst>
          </p:cNvPr>
          <p:cNvSpPr>
            <a:spLocks noGrp="1"/>
          </p:cNvSpPr>
          <p:nvPr>
            <p:ph type="sldNum" sz="quarter" idx="12"/>
          </p:nvPr>
        </p:nvSpPr>
        <p:spPr/>
        <p:txBody>
          <a:bodyPr/>
          <a:lstStyle/>
          <a:p>
            <a:fld id="{14719505-AD43-774F-936C-A3AE71DD4EEA}" type="slidenum">
              <a:rPr lang="en-GB" smtClean="0"/>
              <a:pPr/>
              <a:t>6</a:t>
            </a:fld>
            <a:endParaRPr lang="en-GB" dirty="0"/>
          </a:p>
        </p:txBody>
      </p:sp>
      <p:sp>
        <p:nvSpPr>
          <p:cNvPr id="29" name="TextBox 28">
            <a:extLst>
              <a:ext uri="{FF2B5EF4-FFF2-40B4-BE49-F238E27FC236}">
                <a16:creationId xmlns:a16="http://schemas.microsoft.com/office/drawing/2014/main" id="{85082C0E-357B-EF42-B1EE-DD1B04757DBE}"/>
              </a:ext>
            </a:extLst>
          </p:cNvPr>
          <p:cNvSpPr txBox="1"/>
          <p:nvPr/>
        </p:nvSpPr>
        <p:spPr>
          <a:xfrm>
            <a:off x="2963297" y="3090997"/>
            <a:ext cx="184731" cy="369332"/>
          </a:xfrm>
          <a:prstGeom prst="rect">
            <a:avLst/>
          </a:prstGeom>
          <a:noFill/>
        </p:spPr>
        <p:txBody>
          <a:bodyPr wrap="none" rtlCol="0">
            <a:spAutoFit/>
          </a:bodyPr>
          <a:lstStyle/>
          <a:p>
            <a:endParaRPr lang="en-US" dirty="0"/>
          </a:p>
        </p:txBody>
      </p:sp>
      <p:pic>
        <p:nvPicPr>
          <p:cNvPr id="4" name="Picture 3" descr="A screenshot of a math test&#10;&#10;AI-generated content may be incorrect.">
            <a:extLst>
              <a:ext uri="{FF2B5EF4-FFF2-40B4-BE49-F238E27FC236}">
                <a16:creationId xmlns:a16="http://schemas.microsoft.com/office/drawing/2014/main" id="{CFE653E0-2B20-5600-C0B9-1D470F19ACD7}"/>
              </a:ext>
            </a:extLst>
          </p:cNvPr>
          <p:cNvPicPr>
            <a:picLocks noChangeAspect="1"/>
          </p:cNvPicPr>
          <p:nvPr/>
        </p:nvPicPr>
        <p:blipFill>
          <a:blip r:embed="rId3">
            <a:extLst>
              <a:ext uri="{28A0092B-C50C-407E-A947-70E740481C1C}">
                <a14:useLocalDpi xmlns:a14="http://schemas.microsoft.com/office/drawing/2010/main" val="0"/>
              </a:ext>
            </a:extLst>
          </a:blip>
          <a:srcRect b="16363"/>
          <a:stretch/>
        </p:blipFill>
        <p:spPr>
          <a:xfrm>
            <a:off x="7916166" y="519290"/>
            <a:ext cx="4282437" cy="7671652"/>
          </a:xfrm>
          <a:prstGeom prst="rect">
            <a:avLst/>
          </a:prstGeom>
          <a:ln>
            <a:solidFill>
              <a:schemeClr val="bg2"/>
            </a:solidFill>
          </a:ln>
        </p:spPr>
      </p:pic>
      <p:pic>
        <p:nvPicPr>
          <p:cNvPr id="15" name="Picture 14" descr="A screenshot of a computer program&#10;&#10;AI-generated content may be incorrect.">
            <a:extLst>
              <a:ext uri="{FF2B5EF4-FFF2-40B4-BE49-F238E27FC236}">
                <a16:creationId xmlns:a16="http://schemas.microsoft.com/office/drawing/2014/main" id="{A6A1B114-F5B3-D8A1-B098-A68FB4B42E5C}"/>
              </a:ext>
            </a:extLst>
          </p:cNvPr>
          <p:cNvPicPr>
            <a:picLocks noChangeAspect="1"/>
          </p:cNvPicPr>
          <p:nvPr/>
        </p:nvPicPr>
        <p:blipFill>
          <a:blip r:embed="rId4">
            <a:extLst>
              <a:ext uri="{28A0092B-C50C-407E-A947-70E740481C1C}">
                <a14:useLocalDpi xmlns:a14="http://schemas.microsoft.com/office/drawing/2010/main" val="0"/>
              </a:ext>
            </a:extLst>
          </a:blip>
          <a:srcRect b="16262"/>
          <a:stretch/>
        </p:blipFill>
        <p:spPr>
          <a:xfrm>
            <a:off x="12653407" y="1040974"/>
            <a:ext cx="4183552" cy="7671652"/>
          </a:xfrm>
          <a:prstGeom prst="rect">
            <a:avLst/>
          </a:prstGeom>
          <a:ln>
            <a:solidFill>
              <a:schemeClr val="bg2"/>
            </a:solidFill>
          </a:ln>
        </p:spPr>
      </p:pic>
      <p:pic>
        <p:nvPicPr>
          <p:cNvPr id="18" name="Picture 17" descr="A purple sign with white letters&#10;&#10;AI-generated content may be incorrect.">
            <a:hlinkClick r:id="rId5"/>
            <a:extLst>
              <a:ext uri="{FF2B5EF4-FFF2-40B4-BE49-F238E27FC236}">
                <a16:creationId xmlns:a16="http://schemas.microsoft.com/office/drawing/2014/main" id="{F937888A-5A35-223B-0098-1C9C41CF13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5837" y="5859518"/>
            <a:ext cx="2308348" cy="520191"/>
          </a:xfrm>
          <a:prstGeom prst="rect">
            <a:avLst/>
          </a:prstGeom>
        </p:spPr>
      </p:pic>
      <p:pic>
        <p:nvPicPr>
          <p:cNvPr id="21" name="Picture 20" descr="A purple background with white text&#10;&#10;AI-generated content may be incorrect.">
            <a:hlinkClick r:id="rId7"/>
            <a:extLst>
              <a:ext uri="{FF2B5EF4-FFF2-40B4-BE49-F238E27FC236}">
                <a16:creationId xmlns:a16="http://schemas.microsoft.com/office/drawing/2014/main" id="{6CB6A4EC-5CAC-EF0C-CF3C-BEEB689F475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7314" y="5859519"/>
            <a:ext cx="2308348" cy="520191"/>
          </a:xfrm>
          <a:prstGeom prst="rect">
            <a:avLst/>
          </a:prstGeom>
        </p:spPr>
      </p:pic>
    </p:spTree>
    <p:extLst>
      <p:ext uri="{BB962C8B-B14F-4D97-AF65-F5344CB8AC3E}">
        <p14:creationId xmlns:p14="http://schemas.microsoft.com/office/powerpoint/2010/main" val="13706516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785013" y="1006475"/>
            <a:ext cx="1001394"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Vector</a:t>
            </a:r>
            <a:r>
              <a:rPr sz="1400" spc="-70" dirty="0">
                <a:latin typeface="Source Sans Pro"/>
                <a:cs typeface="Source Sans Pro"/>
              </a:rPr>
              <a:t> </a:t>
            </a:r>
            <a:r>
              <a:rPr sz="1400" spc="-10" dirty="0">
                <a:latin typeface="Source Sans Pro"/>
                <a:cs typeface="Source Sans Pro"/>
              </a:rPr>
              <a:t>Shape</a:t>
            </a:r>
            <a:endParaRPr sz="1400">
              <a:latin typeface="Source Sans Pro"/>
              <a:cs typeface="Source Sans Pro"/>
            </a:endParaRPr>
          </a:p>
        </p:txBody>
      </p:sp>
      <p:sp>
        <p:nvSpPr>
          <p:cNvPr id="3" name="object 3"/>
          <p:cNvSpPr txBox="1"/>
          <p:nvPr/>
        </p:nvSpPr>
        <p:spPr>
          <a:xfrm>
            <a:off x="9673907" y="1006475"/>
            <a:ext cx="74358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Vertebrae</a:t>
            </a:r>
            <a:endParaRPr sz="1400">
              <a:latin typeface="Source Sans Pro"/>
              <a:cs typeface="Source Sans Pro"/>
            </a:endParaRPr>
          </a:p>
        </p:txBody>
      </p:sp>
      <p:sp>
        <p:nvSpPr>
          <p:cNvPr id="4" name="object 4"/>
          <p:cNvSpPr txBox="1"/>
          <p:nvPr/>
        </p:nvSpPr>
        <p:spPr>
          <a:xfrm>
            <a:off x="12212358" y="1006475"/>
            <a:ext cx="118745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Vertebrae</a:t>
            </a:r>
            <a:r>
              <a:rPr sz="1400" spc="10" dirty="0">
                <a:latin typeface="Source Sans Pro"/>
                <a:cs typeface="Source Sans Pro"/>
              </a:rPr>
              <a:t> </a:t>
            </a:r>
            <a:r>
              <a:rPr sz="1400" spc="-10" dirty="0">
                <a:latin typeface="Source Sans Pro"/>
                <a:cs typeface="Source Sans Pro"/>
              </a:rPr>
              <a:t>Label</a:t>
            </a:r>
            <a:endParaRPr sz="1400">
              <a:latin typeface="Source Sans Pro"/>
              <a:cs typeface="Source Sans Pro"/>
            </a:endParaRPr>
          </a:p>
        </p:txBody>
      </p:sp>
      <p:sp>
        <p:nvSpPr>
          <p:cNvPr id="5" name="object 5"/>
          <p:cNvSpPr txBox="1"/>
          <p:nvPr/>
        </p:nvSpPr>
        <p:spPr>
          <a:xfrm>
            <a:off x="15039377" y="1006475"/>
            <a:ext cx="10534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Video</a:t>
            </a:r>
            <a:r>
              <a:rPr sz="1400" spc="-10" dirty="0">
                <a:latin typeface="Source Sans Pro"/>
                <a:cs typeface="Source Sans Pro"/>
              </a:rPr>
              <a:t> Camera</a:t>
            </a:r>
            <a:endParaRPr sz="1400">
              <a:latin typeface="Source Sans Pro"/>
              <a:cs typeface="Source Sans Pro"/>
            </a:endParaRPr>
          </a:p>
        </p:txBody>
      </p:sp>
      <p:sp>
        <p:nvSpPr>
          <p:cNvPr id="6" name="object 6"/>
          <p:cNvSpPr txBox="1"/>
          <p:nvPr/>
        </p:nvSpPr>
        <p:spPr>
          <a:xfrm>
            <a:off x="956893" y="3711524"/>
            <a:ext cx="15894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Video</a:t>
            </a:r>
            <a:r>
              <a:rPr sz="1400" spc="-25" dirty="0">
                <a:latin typeface="Source Sans Pro"/>
                <a:cs typeface="Source Sans Pro"/>
              </a:rPr>
              <a:t> </a:t>
            </a:r>
            <a:r>
              <a:rPr sz="1400" dirty="0">
                <a:latin typeface="Source Sans Pro"/>
                <a:cs typeface="Source Sans Pro"/>
              </a:rPr>
              <a:t>Camera</a:t>
            </a:r>
            <a:r>
              <a:rPr sz="1400" spc="-10" dirty="0">
                <a:latin typeface="Source Sans Pro"/>
                <a:cs typeface="Source Sans Pro"/>
              </a:rPr>
              <a:t> </a:t>
            </a:r>
            <a:r>
              <a:rPr sz="1400" dirty="0">
                <a:latin typeface="Source Sans Pro"/>
                <a:cs typeface="Source Sans Pro"/>
              </a:rPr>
              <a:t>-</a:t>
            </a:r>
            <a:r>
              <a:rPr sz="1400" spc="-10" dirty="0">
                <a:latin typeface="Source Sans Pro"/>
                <a:cs typeface="Source Sans Pro"/>
              </a:rPr>
              <a:t> Filled</a:t>
            </a:r>
            <a:endParaRPr sz="1400">
              <a:latin typeface="Source Sans Pro"/>
              <a:cs typeface="Source Sans Pro"/>
            </a:endParaRPr>
          </a:p>
        </p:txBody>
      </p:sp>
      <p:sp>
        <p:nvSpPr>
          <p:cNvPr id="7" name="object 7"/>
          <p:cNvSpPr txBox="1"/>
          <p:nvPr/>
        </p:nvSpPr>
        <p:spPr>
          <a:xfrm>
            <a:off x="3543528" y="3711524"/>
            <a:ext cx="1936114"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Video</a:t>
            </a:r>
            <a:r>
              <a:rPr sz="1400" spc="-10" dirty="0">
                <a:latin typeface="Source Sans Pro"/>
                <a:cs typeface="Source Sans Pro"/>
              </a:rPr>
              <a:t> </a:t>
            </a:r>
            <a:r>
              <a:rPr sz="1400" dirty="0">
                <a:latin typeface="Source Sans Pro"/>
                <a:cs typeface="Source Sans Pro"/>
              </a:rPr>
              <a:t>Camera</a:t>
            </a:r>
            <a:r>
              <a:rPr sz="1400" spc="-5" dirty="0">
                <a:latin typeface="Source Sans Pro"/>
                <a:cs typeface="Source Sans Pro"/>
              </a:rPr>
              <a:t> </a:t>
            </a:r>
            <a:r>
              <a:rPr sz="1400" dirty="0">
                <a:latin typeface="Source Sans Pro"/>
                <a:cs typeface="Source Sans Pro"/>
              </a:rPr>
              <a:t>-</a:t>
            </a:r>
            <a:r>
              <a:rPr sz="1400" spc="-10" dirty="0">
                <a:latin typeface="Source Sans Pro"/>
                <a:cs typeface="Source Sans Pro"/>
              </a:rPr>
              <a:t> </a:t>
            </a:r>
            <a:r>
              <a:rPr sz="1400" dirty="0">
                <a:latin typeface="Source Sans Pro"/>
                <a:cs typeface="Source Sans Pro"/>
              </a:rPr>
              <a:t>Filled</a:t>
            </a:r>
            <a:r>
              <a:rPr sz="1400" spc="-5" dirty="0">
                <a:latin typeface="Source Sans Pro"/>
                <a:cs typeface="Source Sans Pro"/>
              </a:rPr>
              <a:t> </a:t>
            </a:r>
            <a:r>
              <a:rPr sz="1400" dirty="0">
                <a:latin typeface="Source Sans Pro"/>
                <a:cs typeface="Source Sans Pro"/>
              </a:rPr>
              <a:t>-</a:t>
            </a:r>
            <a:r>
              <a:rPr sz="1400" spc="-5" dirty="0">
                <a:latin typeface="Source Sans Pro"/>
                <a:cs typeface="Source Sans Pro"/>
              </a:rPr>
              <a:t> </a:t>
            </a:r>
            <a:r>
              <a:rPr sz="1400" spc="-25" dirty="0">
                <a:latin typeface="Source Sans Pro"/>
                <a:cs typeface="Source Sans Pro"/>
              </a:rPr>
              <a:t>Off</a:t>
            </a:r>
            <a:endParaRPr sz="1400">
              <a:latin typeface="Source Sans Pro"/>
              <a:cs typeface="Source Sans Pro"/>
            </a:endParaRPr>
          </a:p>
        </p:txBody>
      </p:sp>
      <p:sp>
        <p:nvSpPr>
          <p:cNvPr id="8" name="object 8"/>
          <p:cNvSpPr txBox="1"/>
          <p:nvPr/>
        </p:nvSpPr>
        <p:spPr>
          <a:xfrm>
            <a:off x="6585521" y="3711524"/>
            <a:ext cx="14008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Video</a:t>
            </a:r>
            <a:r>
              <a:rPr sz="1400" spc="-25" dirty="0">
                <a:latin typeface="Source Sans Pro"/>
                <a:cs typeface="Source Sans Pro"/>
              </a:rPr>
              <a:t> </a:t>
            </a:r>
            <a:r>
              <a:rPr sz="1400" dirty="0">
                <a:latin typeface="Source Sans Pro"/>
                <a:cs typeface="Source Sans Pro"/>
              </a:rPr>
              <a:t>Camera</a:t>
            </a:r>
            <a:r>
              <a:rPr sz="1400" spc="-10" dirty="0">
                <a:latin typeface="Source Sans Pro"/>
                <a:cs typeface="Source Sans Pro"/>
              </a:rPr>
              <a:t> </a:t>
            </a:r>
            <a:r>
              <a:rPr sz="1400" dirty="0">
                <a:latin typeface="Source Sans Pro"/>
                <a:cs typeface="Source Sans Pro"/>
              </a:rPr>
              <a:t>-</a:t>
            </a:r>
            <a:r>
              <a:rPr sz="1400" spc="-10" dirty="0">
                <a:latin typeface="Source Sans Pro"/>
                <a:cs typeface="Source Sans Pro"/>
              </a:rPr>
              <a:t> </a:t>
            </a:r>
            <a:r>
              <a:rPr sz="1400" spc="-25" dirty="0">
                <a:latin typeface="Source Sans Pro"/>
                <a:cs typeface="Source Sans Pro"/>
              </a:rPr>
              <a:t>Off</a:t>
            </a:r>
            <a:endParaRPr sz="1400">
              <a:latin typeface="Source Sans Pro"/>
              <a:cs typeface="Source Sans Pro"/>
            </a:endParaRPr>
          </a:p>
        </p:txBody>
      </p:sp>
      <p:sp>
        <p:nvSpPr>
          <p:cNvPr id="9" name="object 9"/>
          <p:cNvSpPr txBox="1"/>
          <p:nvPr/>
        </p:nvSpPr>
        <p:spPr>
          <a:xfrm>
            <a:off x="9533801" y="3711524"/>
            <a:ext cx="10242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a:t>
            </a:r>
            <a:r>
              <a:rPr sz="1400" spc="-5" dirty="0">
                <a:latin typeface="Source Sans Pro"/>
                <a:cs typeface="Source Sans Pro"/>
              </a:rPr>
              <a:t> </a:t>
            </a:r>
            <a:r>
              <a:rPr sz="1400" spc="-25" dirty="0">
                <a:latin typeface="Source Sans Pro"/>
                <a:cs typeface="Source Sans Pro"/>
              </a:rPr>
              <a:t>Add</a:t>
            </a:r>
            <a:endParaRPr sz="1400">
              <a:latin typeface="Source Sans Pro"/>
              <a:cs typeface="Source Sans Pro"/>
            </a:endParaRPr>
          </a:p>
        </p:txBody>
      </p:sp>
      <p:sp>
        <p:nvSpPr>
          <p:cNvPr id="10" name="object 10"/>
          <p:cNvSpPr txBox="1"/>
          <p:nvPr/>
        </p:nvSpPr>
        <p:spPr>
          <a:xfrm>
            <a:off x="12006288" y="3711524"/>
            <a:ext cx="159956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a:t>
            </a:r>
            <a:r>
              <a:rPr sz="1400" spc="-5" dirty="0">
                <a:latin typeface="Source Sans Pro"/>
                <a:cs typeface="Source Sans Pro"/>
              </a:rPr>
              <a:t> </a:t>
            </a:r>
            <a:r>
              <a:rPr sz="1400" spc="-10" dirty="0">
                <a:latin typeface="Source Sans Pro"/>
                <a:cs typeface="Source Sans Pro"/>
              </a:rPr>
              <a:t>Bottom</a:t>
            </a:r>
            <a:r>
              <a:rPr sz="1400" spc="-5" dirty="0">
                <a:latin typeface="Source Sans Pro"/>
                <a:cs typeface="Source Sans Pro"/>
              </a:rPr>
              <a:t> </a:t>
            </a:r>
            <a:r>
              <a:rPr sz="1400" spc="-20" dirty="0">
                <a:latin typeface="Source Sans Pro"/>
                <a:cs typeface="Source Sans Pro"/>
              </a:rPr>
              <a:t>Left</a:t>
            </a:r>
            <a:endParaRPr sz="1400">
              <a:latin typeface="Source Sans Pro"/>
              <a:cs typeface="Source Sans Pro"/>
            </a:endParaRPr>
          </a:p>
        </p:txBody>
      </p:sp>
      <p:sp>
        <p:nvSpPr>
          <p:cNvPr id="11" name="object 11"/>
          <p:cNvSpPr txBox="1"/>
          <p:nvPr/>
        </p:nvSpPr>
        <p:spPr>
          <a:xfrm>
            <a:off x="14709736" y="3711524"/>
            <a:ext cx="171259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a:t>
            </a:r>
            <a:r>
              <a:rPr sz="1400" spc="-5" dirty="0">
                <a:latin typeface="Source Sans Pro"/>
                <a:cs typeface="Source Sans Pro"/>
              </a:rPr>
              <a:t> </a:t>
            </a:r>
            <a:r>
              <a:rPr sz="1400" spc="-10" dirty="0">
                <a:latin typeface="Source Sans Pro"/>
                <a:cs typeface="Source Sans Pro"/>
              </a:rPr>
              <a:t>Bottom</a:t>
            </a:r>
            <a:r>
              <a:rPr sz="1400" spc="-5" dirty="0">
                <a:latin typeface="Source Sans Pro"/>
                <a:cs typeface="Source Sans Pro"/>
              </a:rPr>
              <a:t> </a:t>
            </a:r>
            <a:r>
              <a:rPr sz="1400" spc="-20" dirty="0">
                <a:latin typeface="Source Sans Pro"/>
                <a:cs typeface="Source Sans Pro"/>
              </a:rPr>
              <a:t>Right</a:t>
            </a:r>
            <a:endParaRPr sz="1400">
              <a:latin typeface="Source Sans Pro"/>
              <a:cs typeface="Source Sans Pro"/>
            </a:endParaRPr>
          </a:p>
        </p:txBody>
      </p:sp>
      <p:sp>
        <p:nvSpPr>
          <p:cNvPr id="12" name="object 12"/>
          <p:cNvSpPr txBox="1"/>
          <p:nvPr/>
        </p:nvSpPr>
        <p:spPr>
          <a:xfrm>
            <a:off x="1101622" y="6416573"/>
            <a:ext cx="129984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 Hide</a:t>
            </a:r>
            <a:r>
              <a:rPr sz="1400" spc="5" dirty="0">
                <a:latin typeface="Source Sans Pro"/>
                <a:cs typeface="Source Sans Pro"/>
              </a:rPr>
              <a:t> </a:t>
            </a:r>
            <a:r>
              <a:rPr sz="1400" spc="-25" dirty="0">
                <a:latin typeface="Source Sans Pro"/>
                <a:cs typeface="Source Sans Pro"/>
              </a:rPr>
              <a:t>All</a:t>
            </a:r>
            <a:endParaRPr sz="1400">
              <a:latin typeface="Source Sans Pro"/>
              <a:cs typeface="Source Sans Pro"/>
            </a:endParaRPr>
          </a:p>
        </p:txBody>
      </p:sp>
      <p:sp>
        <p:nvSpPr>
          <p:cNvPr id="13" name="object 13"/>
          <p:cNvSpPr txBox="1"/>
          <p:nvPr/>
        </p:nvSpPr>
        <p:spPr>
          <a:xfrm>
            <a:off x="3635273" y="6416573"/>
            <a:ext cx="17526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 Hide</a:t>
            </a:r>
            <a:r>
              <a:rPr sz="1400" spc="5" dirty="0">
                <a:latin typeface="Source Sans Pro"/>
                <a:cs typeface="Source Sans Pro"/>
              </a:rPr>
              <a:t> </a:t>
            </a:r>
            <a:r>
              <a:rPr sz="1400" spc="-10" dirty="0">
                <a:latin typeface="Source Sans Pro"/>
                <a:cs typeface="Source Sans Pro"/>
              </a:rPr>
              <a:t>Selected</a:t>
            </a:r>
            <a:endParaRPr sz="1400">
              <a:latin typeface="Source Sans Pro"/>
              <a:cs typeface="Source Sans Pro"/>
            </a:endParaRPr>
          </a:p>
        </p:txBody>
      </p:sp>
      <p:sp>
        <p:nvSpPr>
          <p:cNvPr id="14" name="object 14"/>
          <p:cNvSpPr txBox="1"/>
          <p:nvPr/>
        </p:nvSpPr>
        <p:spPr>
          <a:xfrm>
            <a:off x="6619125" y="6416573"/>
            <a:ext cx="13335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a:t>
            </a:r>
            <a:r>
              <a:rPr sz="1400" spc="5" dirty="0">
                <a:latin typeface="Source Sans Pro"/>
                <a:cs typeface="Source Sans Pro"/>
              </a:rPr>
              <a:t> </a:t>
            </a:r>
            <a:r>
              <a:rPr sz="1400" spc="-10" dirty="0">
                <a:latin typeface="Source Sans Pro"/>
                <a:cs typeface="Source Sans Pro"/>
              </a:rPr>
              <a:t>Settings</a:t>
            </a:r>
            <a:endParaRPr sz="1400">
              <a:latin typeface="Source Sans Pro"/>
              <a:cs typeface="Source Sans Pro"/>
            </a:endParaRPr>
          </a:p>
        </p:txBody>
      </p:sp>
      <p:sp>
        <p:nvSpPr>
          <p:cNvPr id="15" name="object 15"/>
          <p:cNvSpPr txBox="1"/>
          <p:nvPr/>
        </p:nvSpPr>
        <p:spPr>
          <a:xfrm>
            <a:off x="9361868" y="6416573"/>
            <a:ext cx="136779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a:t>
            </a:r>
            <a:r>
              <a:rPr sz="1400" spc="-15" dirty="0">
                <a:latin typeface="Source Sans Pro"/>
                <a:cs typeface="Source Sans Pro"/>
              </a:rPr>
              <a:t> </a:t>
            </a:r>
            <a:r>
              <a:rPr sz="1400" dirty="0">
                <a:latin typeface="Source Sans Pro"/>
                <a:cs typeface="Source Sans Pro"/>
              </a:rPr>
              <a:t>Show </a:t>
            </a:r>
            <a:r>
              <a:rPr sz="1400" spc="-25" dirty="0">
                <a:latin typeface="Source Sans Pro"/>
                <a:cs typeface="Source Sans Pro"/>
              </a:rPr>
              <a:t>All</a:t>
            </a:r>
            <a:endParaRPr sz="1400" dirty="0">
              <a:latin typeface="Source Sans Pro"/>
              <a:cs typeface="Source Sans Pro"/>
            </a:endParaRPr>
          </a:p>
        </p:txBody>
      </p:sp>
      <p:sp>
        <p:nvSpPr>
          <p:cNvPr id="16" name="object 16"/>
          <p:cNvSpPr txBox="1"/>
          <p:nvPr/>
        </p:nvSpPr>
        <p:spPr>
          <a:xfrm>
            <a:off x="11895518" y="6416573"/>
            <a:ext cx="182118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a:t>
            </a:r>
            <a:r>
              <a:rPr sz="1400" spc="-5" dirty="0">
                <a:latin typeface="Source Sans Pro"/>
                <a:cs typeface="Source Sans Pro"/>
              </a:rPr>
              <a:t> </a:t>
            </a:r>
            <a:r>
              <a:rPr sz="1400" dirty="0">
                <a:latin typeface="Source Sans Pro"/>
                <a:cs typeface="Source Sans Pro"/>
              </a:rPr>
              <a:t>Show </a:t>
            </a:r>
            <a:r>
              <a:rPr sz="1400" spc="-10" dirty="0">
                <a:latin typeface="Source Sans Pro"/>
                <a:cs typeface="Source Sans Pro"/>
              </a:rPr>
              <a:t>Selected</a:t>
            </a:r>
            <a:endParaRPr sz="1400">
              <a:latin typeface="Source Sans Pro"/>
              <a:cs typeface="Source Sans Pro"/>
            </a:endParaRPr>
          </a:p>
        </p:txBody>
      </p:sp>
      <p:sp>
        <p:nvSpPr>
          <p:cNvPr id="17" name="object 17"/>
          <p:cNvSpPr txBox="1"/>
          <p:nvPr/>
        </p:nvSpPr>
        <p:spPr>
          <a:xfrm>
            <a:off x="15023020" y="6416573"/>
            <a:ext cx="108648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a:t>
            </a:r>
            <a:r>
              <a:rPr sz="1400" spc="5" dirty="0">
                <a:latin typeface="Source Sans Pro"/>
                <a:cs typeface="Source Sans Pro"/>
              </a:rPr>
              <a:t> </a:t>
            </a:r>
            <a:r>
              <a:rPr sz="1400" spc="-20" dirty="0">
                <a:latin typeface="Source Sans Pro"/>
                <a:cs typeface="Source Sans Pro"/>
              </a:rPr>
              <a:t>Sync</a:t>
            </a:r>
            <a:endParaRPr sz="1400">
              <a:latin typeface="Source Sans Pro"/>
              <a:cs typeface="Source Sans Pro"/>
            </a:endParaRPr>
          </a:p>
        </p:txBody>
      </p:sp>
      <p:sp>
        <p:nvSpPr>
          <p:cNvPr id="20" name="Footer Placeholder 19">
            <a:extLst>
              <a:ext uri="{FF2B5EF4-FFF2-40B4-BE49-F238E27FC236}">
                <a16:creationId xmlns:a16="http://schemas.microsoft.com/office/drawing/2014/main" id="{6EB85446-4260-00FB-4517-3021FAB5B62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B5F92E5B-F9DB-C2D9-6C2F-8DD328754DE9}"/>
              </a:ext>
            </a:extLst>
          </p:cNvPr>
          <p:cNvSpPr>
            <a:spLocks noGrp="1"/>
          </p:cNvSpPr>
          <p:nvPr>
            <p:ph type="sldNum" sz="quarter" idx="12"/>
          </p:nvPr>
        </p:nvSpPr>
        <p:spPr/>
        <p:txBody>
          <a:bodyPr/>
          <a:lstStyle/>
          <a:p>
            <a:fld id="{339C9110-F427-4586-9638-A5638F41FBCD}" type="slidenum">
              <a:rPr lang="en-US" smtClean="0"/>
              <a:pPr/>
              <a:t>60</a:t>
            </a:fld>
            <a:endParaRPr lang="en-US"/>
          </a:p>
        </p:txBody>
      </p:sp>
      <p:sp>
        <p:nvSpPr>
          <p:cNvPr id="22" name="object 18">
            <a:extLst>
              <a:ext uri="{FF2B5EF4-FFF2-40B4-BE49-F238E27FC236}">
                <a16:creationId xmlns:a16="http://schemas.microsoft.com/office/drawing/2014/main" id="{A549D791-20D2-0DB0-061D-C735630CF0D6}"/>
              </a:ext>
            </a:extLst>
          </p:cNvPr>
          <p:cNvSpPr txBox="1"/>
          <p:nvPr/>
        </p:nvSpPr>
        <p:spPr>
          <a:xfrm>
            <a:off x="1413827" y="1006475"/>
            <a:ext cx="65214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Vascular</a:t>
            </a:r>
            <a:endParaRPr sz="1400" dirty="0">
              <a:latin typeface="Source Sans Pro"/>
              <a:cs typeface="Source Sans Pro"/>
            </a:endParaRPr>
          </a:p>
        </p:txBody>
      </p:sp>
      <p:sp>
        <p:nvSpPr>
          <p:cNvPr id="23" name="object 19">
            <a:extLst>
              <a:ext uri="{FF2B5EF4-FFF2-40B4-BE49-F238E27FC236}">
                <a16:creationId xmlns:a16="http://schemas.microsoft.com/office/drawing/2014/main" id="{F07E4BC1-3668-3C81-A329-70560D91A67E}"/>
              </a:ext>
            </a:extLst>
          </p:cNvPr>
          <p:cNvSpPr txBox="1"/>
          <p:nvPr/>
        </p:nvSpPr>
        <p:spPr>
          <a:xfrm>
            <a:off x="4250981" y="1006475"/>
            <a:ext cx="49784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Vector</a:t>
            </a:r>
            <a:endParaRPr sz="1400">
              <a:latin typeface="Source Sans Pro"/>
              <a:cs typeface="Source Sans Pro"/>
            </a:endParaRPr>
          </a:p>
        </p:txBody>
      </p:sp>
      <p:pic>
        <p:nvPicPr>
          <p:cNvPr id="40" name="Picture Placeholder 39">
            <a:extLst>
              <a:ext uri="{FF2B5EF4-FFF2-40B4-BE49-F238E27FC236}">
                <a16:creationId xmlns:a16="http://schemas.microsoft.com/office/drawing/2014/main" id="{52245217-15B0-4146-0E6E-7DC19D7253BD}"/>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48" name="Picture Placeholder 47">
            <a:extLst>
              <a:ext uri="{FF2B5EF4-FFF2-40B4-BE49-F238E27FC236}">
                <a16:creationId xmlns:a16="http://schemas.microsoft.com/office/drawing/2014/main" id="{1ACC2DAA-F26F-B044-833C-32B11B9EE10C}"/>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56" name="Picture Placeholder 55">
            <a:extLst>
              <a:ext uri="{FF2B5EF4-FFF2-40B4-BE49-F238E27FC236}">
                <a16:creationId xmlns:a16="http://schemas.microsoft.com/office/drawing/2014/main" id="{97471876-C925-9C05-BFA4-E2931949729C}"/>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75" name="Picture Placeholder 74">
            <a:extLst>
              <a:ext uri="{FF2B5EF4-FFF2-40B4-BE49-F238E27FC236}">
                <a16:creationId xmlns:a16="http://schemas.microsoft.com/office/drawing/2014/main" id="{FEC902B2-B274-811D-E87C-5B48EF68BA01}"/>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77" name="Picture Placeholder 76">
            <a:extLst>
              <a:ext uri="{FF2B5EF4-FFF2-40B4-BE49-F238E27FC236}">
                <a16:creationId xmlns:a16="http://schemas.microsoft.com/office/drawing/2014/main" id="{E6321756-6670-52E4-5615-D592FED9FD38}"/>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79" name="Picture Placeholder 78">
            <a:extLst>
              <a:ext uri="{FF2B5EF4-FFF2-40B4-BE49-F238E27FC236}">
                <a16:creationId xmlns:a16="http://schemas.microsoft.com/office/drawing/2014/main" id="{90332EA4-8E64-DBE9-846F-1FC6BE41EE00}"/>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81" name="Picture Placeholder 80">
            <a:extLst>
              <a:ext uri="{FF2B5EF4-FFF2-40B4-BE49-F238E27FC236}">
                <a16:creationId xmlns:a16="http://schemas.microsoft.com/office/drawing/2014/main" id="{12DE5084-356A-0842-0ED5-23B2104D7D10}"/>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109" name="Picture Placeholder 108">
            <a:extLst>
              <a:ext uri="{FF2B5EF4-FFF2-40B4-BE49-F238E27FC236}">
                <a16:creationId xmlns:a16="http://schemas.microsoft.com/office/drawing/2014/main" id="{E1BE9509-C3C0-E63A-1255-465B4D149826}"/>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11" name="Picture Placeholder 110">
            <a:extLst>
              <a:ext uri="{FF2B5EF4-FFF2-40B4-BE49-F238E27FC236}">
                <a16:creationId xmlns:a16="http://schemas.microsoft.com/office/drawing/2014/main" id="{8EE5E3B9-9765-5600-3318-CB0F4C482510}"/>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140" name="Picture Placeholder 139">
            <a:extLst>
              <a:ext uri="{FF2B5EF4-FFF2-40B4-BE49-F238E27FC236}">
                <a16:creationId xmlns:a16="http://schemas.microsoft.com/office/drawing/2014/main" id="{C235DF24-E056-B40A-BAF0-440BEFA684F8}"/>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42" name="Picture Placeholder 141">
            <a:extLst>
              <a:ext uri="{FF2B5EF4-FFF2-40B4-BE49-F238E27FC236}">
                <a16:creationId xmlns:a16="http://schemas.microsoft.com/office/drawing/2014/main" id="{0C518C2D-2277-C019-2246-AAB42E0AE687}"/>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44" name="Picture Placeholder 143">
            <a:extLst>
              <a:ext uri="{FF2B5EF4-FFF2-40B4-BE49-F238E27FC236}">
                <a16:creationId xmlns:a16="http://schemas.microsoft.com/office/drawing/2014/main" id="{08555406-FB1E-6526-7870-9BB0BCD89244}"/>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70" name="Picture Placeholder 169">
            <a:extLst>
              <a:ext uri="{FF2B5EF4-FFF2-40B4-BE49-F238E27FC236}">
                <a16:creationId xmlns:a16="http://schemas.microsoft.com/office/drawing/2014/main" id="{88326ECF-C109-C36A-4741-DE91E87E1B16}"/>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72" name="Picture Placeholder 171">
            <a:extLst>
              <a:ext uri="{FF2B5EF4-FFF2-40B4-BE49-F238E27FC236}">
                <a16:creationId xmlns:a16="http://schemas.microsoft.com/office/drawing/2014/main" id="{4866ACB5-495B-3301-F07E-55E5EE152C95}"/>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188" name="Picture Placeholder 187">
            <a:extLst>
              <a:ext uri="{FF2B5EF4-FFF2-40B4-BE49-F238E27FC236}">
                <a16:creationId xmlns:a16="http://schemas.microsoft.com/office/drawing/2014/main" id="{F56215AC-C4C1-14B8-8DA0-3D07E4EBAC97}"/>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196" name="Picture Placeholder 195">
            <a:extLst>
              <a:ext uri="{FF2B5EF4-FFF2-40B4-BE49-F238E27FC236}">
                <a16:creationId xmlns:a16="http://schemas.microsoft.com/office/drawing/2014/main" id="{604B3FBF-B768-0581-D559-00BDDE9EED72}"/>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198" name="Picture Placeholder 197">
            <a:extLst>
              <a:ext uri="{FF2B5EF4-FFF2-40B4-BE49-F238E27FC236}">
                <a16:creationId xmlns:a16="http://schemas.microsoft.com/office/drawing/2014/main" id="{B9D3DDA7-C939-FD7E-0D1C-FEE9D474FB39}"/>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200" name="Picture Placeholder 199">
            <a:extLst>
              <a:ext uri="{FF2B5EF4-FFF2-40B4-BE49-F238E27FC236}">
                <a16:creationId xmlns:a16="http://schemas.microsoft.com/office/drawing/2014/main" id="{DAB065D7-4679-4423-2BFB-33EA9CB07180}"/>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14862602" y="1223659"/>
            <a:ext cx="14484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Volume</a:t>
            </a:r>
            <a:r>
              <a:rPr sz="1400" spc="-25" dirty="0">
                <a:latin typeface="Source Sans Pro"/>
                <a:cs typeface="Source Sans Pro"/>
              </a:rPr>
              <a:t> </a:t>
            </a:r>
            <a:r>
              <a:rPr sz="1400" dirty="0">
                <a:latin typeface="Source Sans Pro"/>
                <a:cs typeface="Source Sans Pro"/>
              </a:rPr>
              <a:t>-</a:t>
            </a:r>
            <a:r>
              <a:rPr sz="1400" spc="-10" dirty="0">
                <a:latin typeface="Source Sans Pro"/>
                <a:cs typeface="Source Sans Pro"/>
              </a:rPr>
              <a:t> Maximum</a:t>
            </a:r>
            <a:endParaRPr sz="1400">
              <a:latin typeface="Source Sans Pro"/>
              <a:cs typeface="Source Sans Pro"/>
            </a:endParaRPr>
          </a:p>
        </p:txBody>
      </p:sp>
      <p:sp>
        <p:nvSpPr>
          <p:cNvPr id="2" name="object 2"/>
          <p:cNvSpPr txBox="1"/>
          <p:nvPr/>
        </p:nvSpPr>
        <p:spPr>
          <a:xfrm>
            <a:off x="6822624" y="1223659"/>
            <a:ext cx="88900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Virtual </a:t>
            </a:r>
            <a:r>
              <a:rPr sz="1400" spc="-20" dirty="0">
                <a:latin typeface="Source Sans Pro"/>
                <a:cs typeface="Source Sans Pro"/>
              </a:rPr>
              <a:t>Care</a:t>
            </a:r>
            <a:endParaRPr sz="1400">
              <a:latin typeface="Source Sans Pro"/>
              <a:cs typeface="Source Sans Pro"/>
            </a:endParaRPr>
          </a:p>
        </p:txBody>
      </p:sp>
      <p:sp>
        <p:nvSpPr>
          <p:cNvPr id="3" name="object 3"/>
          <p:cNvSpPr txBox="1"/>
          <p:nvPr/>
        </p:nvSpPr>
        <p:spPr>
          <a:xfrm>
            <a:off x="9790995" y="1223659"/>
            <a:ext cx="47307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Vision</a:t>
            </a:r>
            <a:endParaRPr sz="1400">
              <a:latin typeface="Source Sans Pro"/>
              <a:cs typeface="Source Sans Pro"/>
            </a:endParaRPr>
          </a:p>
        </p:txBody>
      </p:sp>
      <p:sp>
        <p:nvSpPr>
          <p:cNvPr id="7" name="object 7"/>
          <p:cNvSpPr txBox="1"/>
          <p:nvPr/>
        </p:nvSpPr>
        <p:spPr>
          <a:xfrm>
            <a:off x="1144245" y="3790523"/>
            <a:ext cx="131889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Volume</a:t>
            </a:r>
            <a:r>
              <a:rPr sz="1400" spc="-25" dirty="0">
                <a:latin typeface="Source Sans Pro"/>
                <a:cs typeface="Source Sans Pro"/>
              </a:rPr>
              <a:t> </a:t>
            </a:r>
            <a:r>
              <a:rPr sz="1400" dirty="0">
                <a:latin typeface="Source Sans Pro"/>
                <a:cs typeface="Source Sans Pro"/>
              </a:rPr>
              <a:t>-</a:t>
            </a:r>
            <a:r>
              <a:rPr sz="1400" spc="-10" dirty="0">
                <a:latin typeface="Source Sans Pro"/>
                <a:cs typeface="Source Sans Pro"/>
              </a:rPr>
              <a:t> Medium</a:t>
            </a:r>
            <a:endParaRPr sz="1400" dirty="0">
              <a:latin typeface="Source Sans Pro"/>
              <a:cs typeface="Source Sans Pro"/>
            </a:endParaRPr>
          </a:p>
        </p:txBody>
      </p:sp>
      <p:sp>
        <p:nvSpPr>
          <p:cNvPr id="8" name="object 8"/>
          <p:cNvSpPr txBox="1"/>
          <p:nvPr/>
        </p:nvSpPr>
        <p:spPr>
          <a:xfrm>
            <a:off x="4005352" y="3789863"/>
            <a:ext cx="108712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Volume</a:t>
            </a:r>
            <a:r>
              <a:rPr sz="1400" spc="-25" dirty="0">
                <a:latin typeface="Source Sans Pro"/>
                <a:cs typeface="Source Sans Pro"/>
              </a:rPr>
              <a:t> </a:t>
            </a:r>
            <a:r>
              <a:rPr sz="1400" dirty="0">
                <a:latin typeface="Source Sans Pro"/>
                <a:cs typeface="Source Sans Pro"/>
              </a:rPr>
              <a:t>-</a:t>
            </a:r>
            <a:r>
              <a:rPr sz="1400" spc="-10" dirty="0">
                <a:latin typeface="Source Sans Pro"/>
                <a:cs typeface="Source Sans Pro"/>
              </a:rPr>
              <a:t> </a:t>
            </a:r>
            <a:r>
              <a:rPr sz="1400" spc="-20" dirty="0">
                <a:latin typeface="Source Sans Pro"/>
                <a:cs typeface="Source Sans Pro"/>
              </a:rPr>
              <a:t>Mute</a:t>
            </a:r>
            <a:endParaRPr sz="1400">
              <a:latin typeface="Source Sans Pro"/>
              <a:cs typeface="Source Sans Pro"/>
            </a:endParaRPr>
          </a:p>
        </p:txBody>
      </p:sp>
      <p:sp>
        <p:nvSpPr>
          <p:cNvPr id="20" name="Footer Placeholder 19">
            <a:extLst>
              <a:ext uri="{FF2B5EF4-FFF2-40B4-BE49-F238E27FC236}">
                <a16:creationId xmlns:a16="http://schemas.microsoft.com/office/drawing/2014/main" id="{7961402B-8392-51DC-5541-DA71383A1F21}"/>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42E64245-0BC3-FF57-980F-B158644018A4}"/>
              </a:ext>
            </a:extLst>
          </p:cNvPr>
          <p:cNvSpPr>
            <a:spLocks noGrp="1"/>
          </p:cNvSpPr>
          <p:nvPr>
            <p:ph type="sldNum" sz="quarter" idx="12"/>
          </p:nvPr>
        </p:nvSpPr>
        <p:spPr/>
        <p:txBody>
          <a:bodyPr/>
          <a:lstStyle/>
          <a:p>
            <a:fld id="{339C9110-F427-4586-9638-A5638F41FBCD}" type="slidenum">
              <a:rPr lang="en-US" smtClean="0"/>
              <a:pPr/>
              <a:t>61</a:t>
            </a:fld>
            <a:endParaRPr lang="en-US"/>
          </a:p>
        </p:txBody>
      </p:sp>
      <p:pic>
        <p:nvPicPr>
          <p:cNvPr id="14" name="Picture Placeholder 13">
            <a:extLst>
              <a:ext uri="{FF2B5EF4-FFF2-40B4-BE49-F238E27FC236}">
                <a16:creationId xmlns:a16="http://schemas.microsoft.com/office/drawing/2014/main" id="{B1EBEE01-B66C-EEDE-1D1B-9892863D02B3}"/>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16" name="Picture Placeholder 15">
            <a:extLst>
              <a:ext uri="{FF2B5EF4-FFF2-40B4-BE49-F238E27FC236}">
                <a16:creationId xmlns:a16="http://schemas.microsoft.com/office/drawing/2014/main" id="{16354114-0BDF-8916-B377-570CC105C0BA}"/>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83" name="Picture Placeholder 82">
            <a:extLst>
              <a:ext uri="{FF2B5EF4-FFF2-40B4-BE49-F238E27FC236}">
                <a16:creationId xmlns:a16="http://schemas.microsoft.com/office/drawing/2014/main" id="{8DBB9B44-4F65-CFAB-F1C2-48C70EA18DEC}"/>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85" name="Picture Placeholder 84">
            <a:extLst>
              <a:ext uri="{FF2B5EF4-FFF2-40B4-BE49-F238E27FC236}">
                <a16:creationId xmlns:a16="http://schemas.microsoft.com/office/drawing/2014/main" id="{533295A7-B2E5-3F15-AFA9-455C56B0ED21}"/>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26" name="Picture Placeholder 25">
            <a:extLst>
              <a:ext uri="{FF2B5EF4-FFF2-40B4-BE49-F238E27FC236}">
                <a16:creationId xmlns:a16="http://schemas.microsoft.com/office/drawing/2014/main" id="{52AFCB1F-3ABB-66D6-F2B5-92E0D87BF0BA}"/>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30" name="Picture Placeholder 29">
            <a:extLst>
              <a:ext uri="{FF2B5EF4-FFF2-40B4-BE49-F238E27FC236}">
                <a16:creationId xmlns:a16="http://schemas.microsoft.com/office/drawing/2014/main" id="{1E402AAB-661F-EE41-A1C8-10303F181239}"/>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32" name="Picture Placeholder 31">
            <a:extLst>
              <a:ext uri="{FF2B5EF4-FFF2-40B4-BE49-F238E27FC236}">
                <a16:creationId xmlns:a16="http://schemas.microsoft.com/office/drawing/2014/main" id="{3C7D3AD9-F0B9-CC57-34C4-10FD8DDD4318}"/>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34" name="Picture Placeholder 33">
            <a:extLst>
              <a:ext uri="{FF2B5EF4-FFF2-40B4-BE49-F238E27FC236}">
                <a16:creationId xmlns:a16="http://schemas.microsoft.com/office/drawing/2014/main" id="{BEAD1D2B-59EC-520C-2519-21E5CCA8AD07}"/>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36" name="Picture Placeholder 35">
            <a:extLst>
              <a:ext uri="{FF2B5EF4-FFF2-40B4-BE49-F238E27FC236}">
                <a16:creationId xmlns:a16="http://schemas.microsoft.com/office/drawing/2014/main" id="{84C3F9F2-99C5-E817-4B0E-4488276092F9}"/>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23" name="Picture Placeholder 22">
            <a:extLst>
              <a:ext uri="{FF2B5EF4-FFF2-40B4-BE49-F238E27FC236}">
                <a16:creationId xmlns:a16="http://schemas.microsoft.com/office/drawing/2014/main" id="{03CDE607-C757-0437-90AB-78F55CD98371}"/>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a:fillRect/>
          </a:stretch>
        </p:blipFill>
        <p:spPr/>
      </p:pic>
      <p:sp>
        <p:nvSpPr>
          <p:cNvPr id="22" name="object 18">
            <a:extLst>
              <a:ext uri="{FF2B5EF4-FFF2-40B4-BE49-F238E27FC236}">
                <a16:creationId xmlns:a16="http://schemas.microsoft.com/office/drawing/2014/main" id="{7C7DF4BB-C9D9-4E67-25AD-FF7D989D2A36}"/>
              </a:ext>
            </a:extLst>
          </p:cNvPr>
          <p:cNvSpPr txBox="1"/>
          <p:nvPr/>
        </p:nvSpPr>
        <p:spPr>
          <a:xfrm>
            <a:off x="1090243" y="1224086"/>
            <a:ext cx="132270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a:t>
            </a:r>
            <a:r>
              <a:rPr sz="1400" spc="-25" dirty="0">
                <a:latin typeface="Source Sans Pro"/>
                <a:cs typeface="Source Sans Pro"/>
              </a:rPr>
              <a:t> </a:t>
            </a:r>
            <a:r>
              <a:rPr sz="1400" spc="-20" dirty="0">
                <a:latin typeface="Source Sans Pro"/>
                <a:cs typeface="Source Sans Pro"/>
              </a:rPr>
              <a:t>Top</a:t>
            </a:r>
            <a:r>
              <a:rPr sz="1400" spc="-15" dirty="0">
                <a:latin typeface="Source Sans Pro"/>
                <a:cs typeface="Source Sans Pro"/>
              </a:rPr>
              <a:t> </a:t>
            </a:r>
            <a:r>
              <a:rPr sz="1400" spc="-20" dirty="0">
                <a:latin typeface="Source Sans Pro"/>
                <a:cs typeface="Source Sans Pro"/>
              </a:rPr>
              <a:t>Left</a:t>
            </a:r>
            <a:endParaRPr sz="1400">
              <a:latin typeface="Source Sans Pro"/>
              <a:cs typeface="Source Sans Pro"/>
            </a:endParaRPr>
          </a:p>
        </p:txBody>
      </p:sp>
      <p:sp>
        <p:nvSpPr>
          <p:cNvPr id="24" name="object 19">
            <a:extLst>
              <a:ext uri="{FF2B5EF4-FFF2-40B4-BE49-F238E27FC236}">
                <a16:creationId xmlns:a16="http://schemas.microsoft.com/office/drawing/2014/main" id="{4D0A4827-453B-CDC0-8296-20DA2C465F21}"/>
              </a:ext>
            </a:extLst>
          </p:cNvPr>
          <p:cNvSpPr txBox="1"/>
          <p:nvPr/>
        </p:nvSpPr>
        <p:spPr>
          <a:xfrm>
            <a:off x="3793693" y="1224086"/>
            <a:ext cx="143573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Viewport</a:t>
            </a:r>
            <a:r>
              <a:rPr sz="1400" spc="-25" dirty="0">
                <a:latin typeface="Source Sans Pro"/>
                <a:cs typeface="Source Sans Pro"/>
              </a:rPr>
              <a:t> </a:t>
            </a:r>
            <a:r>
              <a:rPr sz="1400" spc="-20" dirty="0">
                <a:latin typeface="Source Sans Pro"/>
                <a:cs typeface="Source Sans Pro"/>
              </a:rPr>
              <a:t>Top</a:t>
            </a:r>
            <a:r>
              <a:rPr sz="1400" spc="-15" dirty="0">
                <a:latin typeface="Source Sans Pro"/>
                <a:cs typeface="Source Sans Pro"/>
              </a:rPr>
              <a:t> </a:t>
            </a:r>
            <a:r>
              <a:rPr sz="1400" spc="-20" dirty="0">
                <a:latin typeface="Source Sans Pro"/>
                <a:cs typeface="Source Sans Pro"/>
              </a:rPr>
              <a:t>Right</a:t>
            </a:r>
            <a:endParaRPr sz="1400">
              <a:latin typeface="Source Sans Pro"/>
              <a:cs typeface="Source Sans Pro"/>
            </a:endParaRPr>
          </a:p>
        </p:txBody>
      </p:sp>
      <p:sp>
        <p:nvSpPr>
          <p:cNvPr id="27" name="object 5">
            <a:extLst>
              <a:ext uri="{FF2B5EF4-FFF2-40B4-BE49-F238E27FC236}">
                <a16:creationId xmlns:a16="http://schemas.microsoft.com/office/drawing/2014/main" id="{FF42919B-B4B2-DB7C-E275-7503E3FBDF70}"/>
              </a:ext>
            </a:extLst>
          </p:cNvPr>
          <p:cNvSpPr txBox="1"/>
          <p:nvPr/>
        </p:nvSpPr>
        <p:spPr>
          <a:xfrm>
            <a:off x="12293072" y="1223659"/>
            <a:ext cx="10223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Volume</a:t>
            </a:r>
            <a:r>
              <a:rPr sz="1400" spc="-25" dirty="0">
                <a:latin typeface="Source Sans Pro"/>
                <a:cs typeface="Source Sans Pro"/>
              </a:rPr>
              <a:t> </a:t>
            </a:r>
            <a:r>
              <a:rPr sz="1400" dirty="0">
                <a:latin typeface="Source Sans Pro"/>
                <a:cs typeface="Source Sans Pro"/>
              </a:rPr>
              <a:t>-</a:t>
            </a:r>
            <a:r>
              <a:rPr sz="1400" spc="-10" dirty="0">
                <a:latin typeface="Source Sans Pro"/>
                <a:cs typeface="Source Sans Pro"/>
              </a:rPr>
              <a:t> </a:t>
            </a:r>
            <a:r>
              <a:rPr sz="1400" spc="-25" dirty="0">
                <a:latin typeface="Source Sans Pro"/>
                <a:cs typeface="Source Sans Pro"/>
              </a:rPr>
              <a:t>Low</a:t>
            </a:r>
            <a:endParaRPr sz="1400" dirty="0">
              <a:latin typeface="Source Sans Pro"/>
              <a:cs typeface="Source Sans Pro"/>
            </a:endParaRPr>
          </a:p>
        </p:txBody>
      </p:sp>
      <p:sp>
        <p:nvSpPr>
          <p:cNvPr id="28" name="object 8">
            <a:extLst>
              <a:ext uri="{FF2B5EF4-FFF2-40B4-BE49-F238E27FC236}">
                <a16:creationId xmlns:a16="http://schemas.microsoft.com/office/drawing/2014/main" id="{58AE778A-8F5A-8E9F-F1EE-C7BEF580A32C}"/>
              </a:ext>
            </a:extLst>
          </p:cNvPr>
          <p:cNvSpPr txBox="1"/>
          <p:nvPr/>
        </p:nvSpPr>
        <p:spPr>
          <a:xfrm>
            <a:off x="6769100" y="3789863"/>
            <a:ext cx="108712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Visa</a:t>
            </a:r>
            <a:endParaRPr sz="1400" dirty="0">
              <a:latin typeface="Source Sans Pro"/>
              <a:cs typeface="Source Sans Pro"/>
            </a:endParaRPr>
          </a:p>
        </p:txBody>
      </p:sp>
      <p:sp>
        <p:nvSpPr>
          <p:cNvPr id="18" name="object 8">
            <a:extLst>
              <a:ext uri="{FF2B5EF4-FFF2-40B4-BE49-F238E27FC236}">
                <a16:creationId xmlns:a16="http://schemas.microsoft.com/office/drawing/2014/main" id="{8BCB8A35-81CA-2E47-F8B5-0D348BDB9891}"/>
              </a:ext>
            </a:extLst>
          </p:cNvPr>
          <p:cNvSpPr txBox="1"/>
          <p:nvPr/>
        </p:nvSpPr>
        <p:spPr>
          <a:xfrm>
            <a:off x="9166846" y="3789863"/>
            <a:ext cx="172137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latin typeface="Source Sans Pro"/>
                <a:cs typeface="Source Sans Pro"/>
              </a:rPr>
              <a:t>Variable Width Spacer</a:t>
            </a:r>
            <a:endParaRPr sz="1400" dirty="0">
              <a:latin typeface="Source Sans Pro"/>
              <a:cs typeface="Source Sans Pro"/>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3983296" y="3711524"/>
            <a:ext cx="108712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 Together</a:t>
            </a:r>
            <a:endParaRPr sz="1400" dirty="0">
              <a:latin typeface="Source Sans Pro"/>
              <a:cs typeface="Source Sans Pro"/>
            </a:endParaRPr>
          </a:p>
        </p:txBody>
      </p:sp>
      <p:sp>
        <p:nvSpPr>
          <p:cNvPr id="9" name="object 9"/>
          <p:cNvSpPr txBox="1"/>
          <p:nvPr/>
        </p:nvSpPr>
        <p:spPr>
          <a:xfrm>
            <a:off x="1542910" y="1006475"/>
            <a:ext cx="41084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Ward</a:t>
            </a:r>
            <a:endParaRPr sz="1400">
              <a:latin typeface="Source Sans Pro"/>
              <a:cs typeface="Source Sans Pro"/>
            </a:endParaRPr>
          </a:p>
        </p:txBody>
      </p:sp>
      <p:sp>
        <p:nvSpPr>
          <p:cNvPr id="10" name="object 10"/>
          <p:cNvSpPr txBox="1"/>
          <p:nvPr/>
        </p:nvSpPr>
        <p:spPr>
          <a:xfrm>
            <a:off x="4236580" y="1006475"/>
            <a:ext cx="54356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Weight</a:t>
            </a:r>
            <a:endParaRPr sz="1400">
              <a:latin typeface="Source Sans Pro"/>
              <a:cs typeface="Source Sans Pro"/>
            </a:endParaRPr>
          </a:p>
        </p:txBody>
      </p:sp>
      <p:sp>
        <p:nvSpPr>
          <p:cNvPr id="11" name="object 11"/>
          <p:cNvSpPr txBox="1"/>
          <p:nvPr/>
        </p:nvSpPr>
        <p:spPr>
          <a:xfrm>
            <a:off x="7036218" y="1006475"/>
            <a:ext cx="464820"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Width</a:t>
            </a:r>
            <a:endParaRPr sz="1400">
              <a:latin typeface="Source Sans Pro"/>
              <a:cs typeface="Source Sans Pro"/>
            </a:endParaRPr>
          </a:p>
        </p:txBody>
      </p:sp>
      <p:sp>
        <p:nvSpPr>
          <p:cNvPr id="12" name="object 12"/>
          <p:cNvSpPr txBox="1"/>
          <p:nvPr/>
        </p:nvSpPr>
        <p:spPr>
          <a:xfrm>
            <a:off x="9874618" y="1006475"/>
            <a:ext cx="30797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Wifi</a:t>
            </a:r>
            <a:endParaRPr sz="1400">
              <a:latin typeface="Source Sans Pro"/>
              <a:cs typeface="Source Sans Pro"/>
            </a:endParaRPr>
          </a:p>
        </p:txBody>
      </p:sp>
      <p:sp>
        <p:nvSpPr>
          <p:cNvPr id="13" name="object 13"/>
          <p:cNvSpPr txBox="1"/>
          <p:nvPr/>
        </p:nvSpPr>
        <p:spPr>
          <a:xfrm>
            <a:off x="12215177" y="1006475"/>
            <a:ext cx="114744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Wifi</a:t>
            </a:r>
            <a:r>
              <a:rPr sz="1400" spc="-5" dirty="0">
                <a:latin typeface="Source Sans Pro"/>
                <a:cs typeface="Source Sans Pro"/>
              </a:rPr>
              <a:t> </a:t>
            </a:r>
            <a:r>
              <a:rPr sz="1400" dirty="0">
                <a:latin typeface="Source Sans Pro"/>
                <a:cs typeface="Source Sans Pro"/>
              </a:rPr>
              <a:t>Low</a:t>
            </a:r>
            <a:r>
              <a:rPr sz="1400" spc="-5" dirty="0">
                <a:latin typeface="Source Sans Pro"/>
                <a:cs typeface="Source Sans Pro"/>
              </a:rPr>
              <a:t> </a:t>
            </a:r>
            <a:r>
              <a:rPr sz="1400" spc="-10" dirty="0">
                <a:latin typeface="Source Sans Pro"/>
                <a:cs typeface="Source Sans Pro"/>
              </a:rPr>
              <a:t>Signal</a:t>
            </a:r>
            <a:endParaRPr sz="1400">
              <a:latin typeface="Source Sans Pro"/>
              <a:cs typeface="Source Sans Pro"/>
            </a:endParaRPr>
          </a:p>
        </p:txBody>
      </p:sp>
      <p:sp>
        <p:nvSpPr>
          <p:cNvPr id="14" name="object 14"/>
          <p:cNvSpPr txBox="1"/>
          <p:nvPr/>
        </p:nvSpPr>
        <p:spPr>
          <a:xfrm>
            <a:off x="14904931" y="1022248"/>
            <a:ext cx="144335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Wifi</a:t>
            </a:r>
            <a:r>
              <a:rPr sz="1400" spc="10" dirty="0">
                <a:latin typeface="Source Sans Pro"/>
                <a:cs typeface="Source Sans Pro"/>
              </a:rPr>
              <a:t> </a:t>
            </a:r>
            <a:r>
              <a:rPr sz="1400" dirty="0">
                <a:latin typeface="Source Sans Pro"/>
                <a:cs typeface="Source Sans Pro"/>
              </a:rPr>
              <a:t>Medium</a:t>
            </a:r>
            <a:r>
              <a:rPr sz="1400" spc="10" dirty="0">
                <a:latin typeface="Source Sans Pro"/>
                <a:cs typeface="Source Sans Pro"/>
              </a:rPr>
              <a:t> </a:t>
            </a:r>
            <a:r>
              <a:rPr sz="1400" spc="-10" dirty="0">
                <a:latin typeface="Source Sans Pro"/>
                <a:cs typeface="Source Sans Pro"/>
              </a:rPr>
              <a:t>Signal</a:t>
            </a:r>
            <a:endParaRPr sz="1400">
              <a:latin typeface="Source Sans Pro"/>
              <a:cs typeface="Source Sans Pro"/>
            </a:endParaRPr>
          </a:p>
        </p:txBody>
      </p:sp>
      <p:sp>
        <p:nvSpPr>
          <p:cNvPr id="15" name="object 15"/>
          <p:cNvSpPr txBox="1"/>
          <p:nvPr/>
        </p:nvSpPr>
        <p:spPr>
          <a:xfrm>
            <a:off x="1244686" y="3711524"/>
            <a:ext cx="1050925"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Wifi</a:t>
            </a:r>
            <a:r>
              <a:rPr sz="1400" spc="10" dirty="0">
                <a:latin typeface="Source Sans Pro"/>
                <a:cs typeface="Source Sans Pro"/>
              </a:rPr>
              <a:t> </a:t>
            </a:r>
            <a:r>
              <a:rPr sz="1400" dirty="0">
                <a:latin typeface="Source Sans Pro"/>
                <a:cs typeface="Source Sans Pro"/>
              </a:rPr>
              <a:t>No</a:t>
            </a:r>
            <a:r>
              <a:rPr sz="1400" spc="10" dirty="0">
                <a:latin typeface="Source Sans Pro"/>
                <a:cs typeface="Source Sans Pro"/>
              </a:rPr>
              <a:t> </a:t>
            </a:r>
            <a:r>
              <a:rPr sz="1400" spc="-10" dirty="0">
                <a:latin typeface="Source Sans Pro"/>
                <a:cs typeface="Source Sans Pro"/>
              </a:rPr>
              <a:t>Signal</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7961402B-8392-51DC-5541-DA71383A1F21}"/>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42E64245-0BC3-FF57-980F-B158644018A4}"/>
              </a:ext>
            </a:extLst>
          </p:cNvPr>
          <p:cNvSpPr>
            <a:spLocks noGrp="1"/>
          </p:cNvSpPr>
          <p:nvPr>
            <p:ph type="sldNum" sz="quarter" idx="12"/>
          </p:nvPr>
        </p:nvSpPr>
        <p:spPr/>
        <p:txBody>
          <a:bodyPr/>
          <a:lstStyle/>
          <a:p>
            <a:fld id="{339C9110-F427-4586-9638-A5638F41FBCD}" type="slidenum">
              <a:rPr lang="en-US" smtClean="0"/>
              <a:pPr/>
              <a:t>62</a:t>
            </a:fld>
            <a:endParaRPr lang="en-US"/>
          </a:p>
        </p:txBody>
      </p:sp>
      <p:pic>
        <p:nvPicPr>
          <p:cNvPr id="80" name="Picture Placeholder 79">
            <a:extLst>
              <a:ext uri="{FF2B5EF4-FFF2-40B4-BE49-F238E27FC236}">
                <a16:creationId xmlns:a16="http://schemas.microsoft.com/office/drawing/2014/main" id="{B030E795-648C-83DE-1FD5-D05A2BDD0E45}"/>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2" name="Picture Placeholder 81">
            <a:extLst>
              <a:ext uri="{FF2B5EF4-FFF2-40B4-BE49-F238E27FC236}">
                <a16:creationId xmlns:a16="http://schemas.microsoft.com/office/drawing/2014/main" id="{5D2593B6-8595-B237-5DF1-2343CF46F61E}"/>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4" name="Picture Placeholder 83">
            <a:extLst>
              <a:ext uri="{FF2B5EF4-FFF2-40B4-BE49-F238E27FC236}">
                <a16:creationId xmlns:a16="http://schemas.microsoft.com/office/drawing/2014/main" id="{F9FA6D62-D179-2E37-9D6E-C0CFFCB5733C}"/>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6" name="Picture Placeholder 85">
            <a:extLst>
              <a:ext uri="{FF2B5EF4-FFF2-40B4-BE49-F238E27FC236}">
                <a16:creationId xmlns:a16="http://schemas.microsoft.com/office/drawing/2014/main" id="{B10C7B16-D671-298E-2736-F03C0AF928A4}"/>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88" name="Picture Placeholder 87">
            <a:extLst>
              <a:ext uri="{FF2B5EF4-FFF2-40B4-BE49-F238E27FC236}">
                <a16:creationId xmlns:a16="http://schemas.microsoft.com/office/drawing/2014/main" id="{829A4360-63F9-A962-7683-064CCEE3A6CA}"/>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90" name="Picture Placeholder 89">
            <a:extLst>
              <a:ext uri="{FF2B5EF4-FFF2-40B4-BE49-F238E27FC236}">
                <a16:creationId xmlns:a16="http://schemas.microsoft.com/office/drawing/2014/main" id="{A77453C9-9C7B-957A-FE65-3A08E90577FF}"/>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2" name="Picture Placeholder 91">
            <a:extLst>
              <a:ext uri="{FF2B5EF4-FFF2-40B4-BE49-F238E27FC236}">
                <a16:creationId xmlns:a16="http://schemas.microsoft.com/office/drawing/2014/main" id="{B5B2BDDF-DD86-810E-6190-C152EB5694A2}"/>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94" name="Picture Placeholder 93">
            <a:extLst>
              <a:ext uri="{FF2B5EF4-FFF2-40B4-BE49-F238E27FC236}">
                <a16:creationId xmlns:a16="http://schemas.microsoft.com/office/drawing/2014/main" id="{B6F71957-61D3-24F7-9382-654D8529C7E0}"/>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96" name="Picture Placeholder 95">
            <a:extLst>
              <a:ext uri="{FF2B5EF4-FFF2-40B4-BE49-F238E27FC236}">
                <a16:creationId xmlns:a16="http://schemas.microsoft.com/office/drawing/2014/main" id="{C47A0FFE-6EA3-5232-BA50-8FA61688FB3B}"/>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98" name="Picture Placeholder 97">
            <a:extLst>
              <a:ext uri="{FF2B5EF4-FFF2-40B4-BE49-F238E27FC236}">
                <a16:creationId xmlns:a16="http://schemas.microsoft.com/office/drawing/2014/main" id="{F7D77F5A-1D64-09AC-EF5F-A37ADCA6115C}"/>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00" name="Picture Placeholder 99">
            <a:extLst>
              <a:ext uri="{FF2B5EF4-FFF2-40B4-BE49-F238E27FC236}">
                <a16:creationId xmlns:a16="http://schemas.microsoft.com/office/drawing/2014/main" id="{61EDB37D-F72B-6A8C-1DA5-487B8A84AC8A}"/>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02" name="Picture Placeholder 101">
            <a:extLst>
              <a:ext uri="{FF2B5EF4-FFF2-40B4-BE49-F238E27FC236}">
                <a16:creationId xmlns:a16="http://schemas.microsoft.com/office/drawing/2014/main" id="{610066AA-9D66-3ABD-3177-64A06D7589E1}"/>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04" name="Picture Placeholder 103">
            <a:extLst>
              <a:ext uri="{FF2B5EF4-FFF2-40B4-BE49-F238E27FC236}">
                <a16:creationId xmlns:a16="http://schemas.microsoft.com/office/drawing/2014/main" id="{F8F0083F-2D76-2475-E38D-E4EC0E678C0C}"/>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06" name="Picture Placeholder 105">
            <a:extLst>
              <a:ext uri="{FF2B5EF4-FFF2-40B4-BE49-F238E27FC236}">
                <a16:creationId xmlns:a16="http://schemas.microsoft.com/office/drawing/2014/main" id="{67F3C0E5-BCA4-F734-8EC7-0B7CFDE26495}"/>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108" name="Picture Placeholder 107">
            <a:extLst>
              <a:ext uri="{FF2B5EF4-FFF2-40B4-BE49-F238E27FC236}">
                <a16:creationId xmlns:a16="http://schemas.microsoft.com/office/drawing/2014/main" id="{1EE51753-F99A-E9E6-D614-900A659E58D7}"/>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110" name="Picture Placeholder 109">
            <a:extLst>
              <a:ext uri="{FF2B5EF4-FFF2-40B4-BE49-F238E27FC236}">
                <a16:creationId xmlns:a16="http://schemas.microsoft.com/office/drawing/2014/main" id="{5BB678F8-952E-F06B-B812-381740E25493}"/>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112" name="Picture Placeholder 111">
            <a:extLst>
              <a:ext uri="{FF2B5EF4-FFF2-40B4-BE49-F238E27FC236}">
                <a16:creationId xmlns:a16="http://schemas.microsoft.com/office/drawing/2014/main" id="{15EA8AFB-D270-7DE4-050D-E6035A265173}"/>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pic>
        <p:nvPicPr>
          <p:cNvPr id="114" name="Picture Placeholder 113">
            <a:extLst>
              <a:ext uri="{FF2B5EF4-FFF2-40B4-BE49-F238E27FC236}">
                <a16:creationId xmlns:a16="http://schemas.microsoft.com/office/drawing/2014/main" id="{9F3B780F-C05A-F6AE-4963-F9F83BD2FEE9}"/>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
        <p:nvSpPr>
          <p:cNvPr id="54" name="object 8">
            <a:extLst>
              <a:ext uri="{FF2B5EF4-FFF2-40B4-BE49-F238E27FC236}">
                <a16:creationId xmlns:a16="http://schemas.microsoft.com/office/drawing/2014/main" id="{4F1D2453-63DD-7229-56D7-C15B474BA4BC}"/>
              </a:ext>
            </a:extLst>
          </p:cNvPr>
          <p:cNvSpPr txBox="1"/>
          <p:nvPr/>
        </p:nvSpPr>
        <p:spPr>
          <a:xfrm>
            <a:off x="6744784" y="3711524"/>
            <a:ext cx="108712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Large</a:t>
            </a:r>
            <a:endParaRPr sz="1400" dirty="0">
              <a:latin typeface="Source Sans Pro"/>
              <a:cs typeface="Source Sans Pro"/>
            </a:endParaRPr>
          </a:p>
        </p:txBody>
      </p:sp>
      <p:sp>
        <p:nvSpPr>
          <p:cNvPr id="60" name="object 8">
            <a:extLst>
              <a:ext uri="{FF2B5EF4-FFF2-40B4-BE49-F238E27FC236}">
                <a16:creationId xmlns:a16="http://schemas.microsoft.com/office/drawing/2014/main" id="{22DAF4A7-F88D-0BA3-1EC8-0B379D36FB08}"/>
              </a:ext>
            </a:extLst>
          </p:cNvPr>
          <p:cNvSpPr txBox="1"/>
          <p:nvPr/>
        </p:nvSpPr>
        <p:spPr>
          <a:xfrm>
            <a:off x="8826500" y="3711524"/>
            <a:ext cx="243840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Medium Position Left</a:t>
            </a:r>
            <a:endParaRPr sz="1400" dirty="0">
              <a:latin typeface="Source Sans Pro"/>
              <a:cs typeface="Source Sans Pro"/>
            </a:endParaRPr>
          </a:p>
        </p:txBody>
      </p:sp>
      <p:sp>
        <p:nvSpPr>
          <p:cNvPr id="62" name="object 8">
            <a:extLst>
              <a:ext uri="{FF2B5EF4-FFF2-40B4-BE49-F238E27FC236}">
                <a16:creationId xmlns:a16="http://schemas.microsoft.com/office/drawing/2014/main" id="{91A7272A-2B5C-FB81-D4AA-24519E5463D6}"/>
              </a:ext>
            </a:extLst>
          </p:cNvPr>
          <p:cNvSpPr txBox="1"/>
          <p:nvPr/>
        </p:nvSpPr>
        <p:spPr>
          <a:xfrm>
            <a:off x="11569699" y="3722016"/>
            <a:ext cx="243840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Medium Position Right</a:t>
            </a:r>
            <a:endParaRPr sz="1400" dirty="0">
              <a:latin typeface="Source Sans Pro"/>
              <a:cs typeface="Source Sans Pro"/>
            </a:endParaRPr>
          </a:p>
        </p:txBody>
      </p:sp>
      <p:sp>
        <p:nvSpPr>
          <p:cNvPr id="64" name="object 8">
            <a:extLst>
              <a:ext uri="{FF2B5EF4-FFF2-40B4-BE49-F238E27FC236}">
                <a16:creationId xmlns:a16="http://schemas.microsoft.com/office/drawing/2014/main" id="{9605BE3F-B48B-62D4-EB52-F776077B09D6}"/>
              </a:ext>
            </a:extLst>
          </p:cNvPr>
          <p:cNvSpPr txBox="1"/>
          <p:nvPr/>
        </p:nvSpPr>
        <p:spPr>
          <a:xfrm>
            <a:off x="14389100" y="3711524"/>
            <a:ext cx="2438400"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Minimized Position Bottom Left</a:t>
            </a:r>
            <a:endParaRPr sz="1400" dirty="0">
              <a:latin typeface="Source Sans Pro"/>
              <a:cs typeface="Source Sans Pro"/>
            </a:endParaRPr>
          </a:p>
        </p:txBody>
      </p:sp>
      <p:sp>
        <p:nvSpPr>
          <p:cNvPr id="70" name="object 8">
            <a:extLst>
              <a:ext uri="{FF2B5EF4-FFF2-40B4-BE49-F238E27FC236}">
                <a16:creationId xmlns:a16="http://schemas.microsoft.com/office/drawing/2014/main" id="{3CB4165D-20C5-1DD4-88F9-0C9BF95D59D5}"/>
              </a:ext>
            </a:extLst>
          </p:cNvPr>
          <p:cNvSpPr txBox="1"/>
          <p:nvPr/>
        </p:nvSpPr>
        <p:spPr>
          <a:xfrm>
            <a:off x="550948" y="6421819"/>
            <a:ext cx="2438400"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Minimized Position Bottom Right</a:t>
            </a:r>
            <a:endParaRPr sz="1400" dirty="0">
              <a:latin typeface="Source Sans Pro"/>
              <a:cs typeface="Source Sans Pro"/>
            </a:endParaRPr>
          </a:p>
        </p:txBody>
      </p:sp>
      <p:sp>
        <p:nvSpPr>
          <p:cNvPr id="72" name="object 8">
            <a:extLst>
              <a:ext uri="{FF2B5EF4-FFF2-40B4-BE49-F238E27FC236}">
                <a16:creationId xmlns:a16="http://schemas.microsoft.com/office/drawing/2014/main" id="{2C3CFA39-618D-76BE-96C9-F98D5EBA751D}"/>
              </a:ext>
            </a:extLst>
          </p:cNvPr>
          <p:cNvSpPr txBox="1"/>
          <p:nvPr/>
        </p:nvSpPr>
        <p:spPr>
          <a:xfrm>
            <a:off x="3449712" y="6421819"/>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Minimized Position Top Left</a:t>
            </a:r>
            <a:endParaRPr sz="1400" dirty="0">
              <a:latin typeface="Source Sans Pro"/>
              <a:cs typeface="Source Sans Pro"/>
            </a:endParaRPr>
          </a:p>
        </p:txBody>
      </p:sp>
      <p:sp>
        <p:nvSpPr>
          <p:cNvPr id="75" name="object 8">
            <a:extLst>
              <a:ext uri="{FF2B5EF4-FFF2-40B4-BE49-F238E27FC236}">
                <a16:creationId xmlns:a16="http://schemas.microsoft.com/office/drawing/2014/main" id="{9CE34110-7777-1068-99FD-4CD95AC1286A}"/>
              </a:ext>
            </a:extLst>
          </p:cNvPr>
          <p:cNvSpPr txBox="1"/>
          <p:nvPr/>
        </p:nvSpPr>
        <p:spPr>
          <a:xfrm>
            <a:off x="6174624" y="6421819"/>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Minimized Position Top Right</a:t>
            </a:r>
            <a:endParaRPr sz="1400" dirty="0">
              <a:latin typeface="Source Sans Pro"/>
              <a:cs typeface="Source Sans Pro"/>
            </a:endParaRPr>
          </a:p>
        </p:txBody>
      </p:sp>
      <p:sp>
        <p:nvSpPr>
          <p:cNvPr id="76" name="object 8">
            <a:extLst>
              <a:ext uri="{FF2B5EF4-FFF2-40B4-BE49-F238E27FC236}">
                <a16:creationId xmlns:a16="http://schemas.microsoft.com/office/drawing/2014/main" id="{82DA4E88-98CB-C457-ECC7-0C25E417675C}"/>
              </a:ext>
            </a:extLst>
          </p:cNvPr>
          <p:cNvSpPr txBox="1"/>
          <p:nvPr/>
        </p:nvSpPr>
        <p:spPr>
          <a:xfrm>
            <a:off x="8917824" y="6421819"/>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Small Position Bottom Left</a:t>
            </a:r>
            <a:endParaRPr sz="1400" dirty="0">
              <a:latin typeface="Source Sans Pro"/>
              <a:cs typeface="Source Sans Pro"/>
            </a:endParaRPr>
          </a:p>
        </p:txBody>
      </p:sp>
      <p:sp>
        <p:nvSpPr>
          <p:cNvPr id="77" name="object 8">
            <a:extLst>
              <a:ext uri="{FF2B5EF4-FFF2-40B4-BE49-F238E27FC236}">
                <a16:creationId xmlns:a16="http://schemas.microsoft.com/office/drawing/2014/main" id="{B01335BC-1739-1540-FFD1-FB2F58E8C353}"/>
              </a:ext>
            </a:extLst>
          </p:cNvPr>
          <p:cNvSpPr txBox="1"/>
          <p:nvPr/>
        </p:nvSpPr>
        <p:spPr>
          <a:xfrm>
            <a:off x="11642736" y="6421819"/>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Small Position Bottom Right</a:t>
            </a:r>
            <a:endParaRPr sz="1400" dirty="0">
              <a:latin typeface="Source Sans Pro"/>
              <a:cs typeface="Source Sans Pro"/>
            </a:endParaRPr>
          </a:p>
        </p:txBody>
      </p:sp>
      <p:sp>
        <p:nvSpPr>
          <p:cNvPr id="78" name="object 8">
            <a:extLst>
              <a:ext uri="{FF2B5EF4-FFF2-40B4-BE49-F238E27FC236}">
                <a16:creationId xmlns:a16="http://schemas.microsoft.com/office/drawing/2014/main" id="{76542D07-E223-8A0E-A6F2-0BB2238653D0}"/>
              </a:ext>
            </a:extLst>
          </p:cNvPr>
          <p:cNvSpPr txBox="1"/>
          <p:nvPr/>
        </p:nvSpPr>
        <p:spPr>
          <a:xfrm>
            <a:off x="14367648" y="6421819"/>
            <a:ext cx="2219176"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latin typeface="Source Sans Pro"/>
                <a:cs typeface="Source Sans Pro"/>
              </a:rPr>
              <a:t>Window Small Position Top Left</a:t>
            </a:r>
            <a:endParaRPr sz="1400" dirty="0">
              <a:latin typeface="Source Sans Pro"/>
              <a:cs typeface="Source Sans Pro"/>
            </a:endParaRPr>
          </a:p>
        </p:txBody>
      </p:sp>
    </p:spTree>
    <p:extLst>
      <p:ext uri="{BB962C8B-B14F-4D97-AF65-F5344CB8AC3E}">
        <p14:creationId xmlns:p14="http://schemas.microsoft.com/office/powerpoint/2010/main" val="22447025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p:nvPr/>
        </p:nvSpPr>
        <p:spPr>
          <a:xfrm>
            <a:off x="803205" y="1006475"/>
            <a:ext cx="1873390" cy="443711"/>
          </a:xfrm>
          <a:prstGeom prst="rect">
            <a:avLst/>
          </a:prstGeom>
        </p:spPr>
        <p:txBody>
          <a:bodyPr vert="horz" wrap="square" lIns="0" tIns="12700" rIns="0" bIns="0" rtlCol="0">
            <a:spAutoFit/>
          </a:bodyPr>
          <a:lstStyle/>
          <a:p>
            <a:pPr marL="12700" algn="ctr">
              <a:lnSpc>
                <a:spcPct val="100000"/>
              </a:lnSpc>
              <a:spcBef>
                <a:spcPts val="100"/>
              </a:spcBef>
            </a:pPr>
            <a:r>
              <a:rPr lang="en-IN" sz="1400" spc="-20" dirty="0">
                <a:latin typeface="Source Sans Pro"/>
                <a:cs typeface="Source Sans Pro"/>
              </a:rPr>
              <a:t>Window Small Position Top Right</a:t>
            </a:r>
            <a:endParaRPr sz="1400" dirty="0">
              <a:latin typeface="Source Sans Pro"/>
              <a:cs typeface="Source Sans Pro"/>
            </a:endParaRPr>
          </a:p>
        </p:txBody>
      </p:sp>
      <p:sp>
        <p:nvSpPr>
          <p:cNvPr id="10" name="object 10"/>
          <p:cNvSpPr txBox="1"/>
          <p:nvPr/>
        </p:nvSpPr>
        <p:spPr>
          <a:xfrm>
            <a:off x="3852499" y="1006475"/>
            <a:ext cx="1413602" cy="228268"/>
          </a:xfrm>
          <a:prstGeom prst="rect">
            <a:avLst/>
          </a:prstGeom>
        </p:spPr>
        <p:txBody>
          <a:bodyPr vert="horz" wrap="square" lIns="0" tIns="12700" rIns="0" bIns="0" rtlCol="0">
            <a:spAutoFit/>
          </a:bodyPr>
          <a:lstStyle/>
          <a:p>
            <a:pPr marL="12700">
              <a:lnSpc>
                <a:spcPct val="100000"/>
              </a:lnSpc>
              <a:spcBef>
                <a:spcPts val="100"/>
              </a:spcBef>
            </a:pPr>
            <a:r>
              <a:rPr lang="en-IN" sz="1400" spc="-10" dirty="0">
                <a:latin typeface="Source Sans Pro"/>
                <a:cs typeface="Source Sans Pro"/>
              </a:rPr>
              <a:t>Wireless Charging</a:t>
            </a:r>
            <a:endParaRPr sz="1400" dirty="0">
              <a:latin typeface="Source Sans Pro"/>
              <a:cs typeface="Source Sans Pro"/>
            </a:endParaRPr>
          </a:p>
        </p:txBody>
      </p:sp>
      <p:sp>
        <p:nvSpPr>
          <p:cNvPr id="16" name="object 16"/>
          <p:cNvSpPr txBox="1"/>
          <p:nvPr/>
        </p:nvSpPr>
        <p:spPr>
          <a:xfrm>
            <a:off x="6891294" y="1006475"/>
            <a:ext cx="829944"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WL </a:t>
            </a:r>
            <a:r>
              <a:rPr sz="1400" spc="-10" dirty="0">
                <a:latin typeface="Source Sans Pro"/>
                <a:cs typeface="Source Sans Pro"/>
              </a:rPr>
              <a:t>Presets</a:t>
            </a:r>
            <a:endParaRPr sz="1400">
              <a:latin typeface="Source Sans Pro"/>
              <a:cs typeface="Source Sans Pro"/>
            </a:endParaRPr>
          </a:p>
        </p:txBody>
      </p:sp>
      <p:sp>
        <p:nvSpPr>
          <p:cNvPr id="17" name="object 17"/>
          <p:cNvSpPr txBox="1"/>
          <p:nvPr/>
        </p:nvSpPr>
        <p:spPr>
          <a:xfrm>
            <a:off x="9451258" y="1006475"/>
            <a:ext cx="122999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Women’s</a:t>
            </a:r>
            <a:r>
              <a:rPr sz="1400" spc="-30" dirty="0">
                <a:latin typeface="Source Sans Pro"/>
                <a:cs typeface="Source Sans Pro"/>
              </a:rPr>
              <a:t> </a:t>
            </a:r>
            <a:r>
              <a:rPr sz="1400" spc="-10" dirty="0">
                <a:latin typeface="Source Sans Pro"/>
                <a:cs typeface="Source Sans Pro"/>
              </a:rPr>
              <a:t>Health</a:t>
            </a:r>
            <a:endParaRPr sz="1400">
              <a:latin typeface="Source Sans Pro"/>
              <a:cs typeface="Source Sans Pro"/>
            </a:endParaRPr>
          </a:p>
        </p:txBody>
      </p:sp>
      <p:sp>
        <p:nvSpPr>
          <p:cNvPr id="18" name="object 18"/>
          <p:cNvSpPr txBox="1"/>
          <p:nvPr/>
        </p:nvSpPr>
        <p:spPr>
          <a:xfrm>
            <a:off x="12460345" y="1006475"/>
            <a:ext cx="732155" cy="238760"/>
          </a:xfrm>
          <a:prstGeom prst="rect">
            <a:avLst/>
          </a:prstGeom>
        </p:spPr>
        <p:txBody>
          <a:bodyPr vert="horz" wrap="square" lIns="0" tIns="12700" rIns="0" bIns="0" rtlCol="0">
            <a:spAutoFit/>
          </a:bodyPr>
          <a:lstStyle/>
          <a:p>
            <a:pPr marL="12700">
              <a:lnSpc>
                <a:spcPct val="100000"/>
              </a:lnSpc>
              <a:spcBef>
                <a:spcPts val="100"/>
              </a:spcBef>
            </a:pPr>
            <a:r>
              <a:rPr sz="1400" spc="-10" dirty="0">
                <a:latin typeface="Source Sans Pro"/>
                <a:cs typeface="Source Sans Pro"/>
              </a:rPr>
              <a:t>Workflow</a:t>
            </a:r>
            <a:endParaRPr sz="1400">
              <a:latin typeface="Source Sans Pro"/>
              <a:cs typeface="Source Sans Pro"/>
            </a:endParaRPr>
          </a:p>
        </p:txBody>
      </p:sp>
      <p:sp>
        <p:nvSpPr>
          <p:cNvPr id="19" name="object 19"/>
          <p:cNvSpPr txBox="1"/>
          <p:nvPr/>
        </p:nvSpPr>
        <p:spPr>
          <a:xfrm>
            <a:off x="15313977" y="1006475"/>
            <a:ext cx="588645" cy="238760"/>
          </a:xfrm>
          <a:prstGeom prst="rect">
            <a:avLst/>
          </a:prstGeom>
        </p:spPr>
        <p:txBody>
          <a:bodyPr vert="horz" wrap="square" lIns="0" tIns="12700" rIns="0" bIns="0" rtlCol="0">
            <a:spAutoFit/>
          </a:bodyPr>
          <a:lstStyle/>
          <a:p>
            <a:pPr marL="12700">
              <a:lnSpc>
                <a:spcPct val="100000"/>
              </a:lnSpc>
              <a:spcBef>
                <a:spcPts val="100"/>
              </a:spcBef>
            </a:pPr>
            <a:r>
              <a:rPr sz="1400" spc="-20" dirty="0">
                <a:latin typeface="Source Sans Pro"/>
                <a:cs typeface="Source Sans Pro"/>
              </a:rPr>
              <a:t>WW/WL</a:t>
            </a:r>
            <a:endParaRPr sz="1400" dirty="0">
              <a:latin typeface="Source Sans Pro"/>
              <a:cs typeface="Source Sans Pro"/>
            </a:endParaRPr>
          </a:p>
        </p:txBody>
      </p:sp>
      <p:sp>
        <p:nvSpPr>
          <p:cNvPr id="20" name="Footer Placeholder 19">
            <a:extLst>
              <a:ext uri="{FF2B5EF4-FFF2-40B4-BE49-F238E27FC236}">
                <a16:creationId xmlns:a16="http://schemas.microsoft.com/office/drawing/2014/main" id="{7961402B-8392-51DC-5541-DA71383A1F21}"/>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42E64245-0BC3-FF57-980F-B158644018A4}"/>
              </a:ext>
            </a:extLst>
          </p:cNvPr>
          <p:cNvSpPr>
            <a:spLocks noGrp="1"/>
          </p:cNvSpPr>
          <p:nvPr>
            <p:ph type="sldNum" sz="quarter" idx="12"/>
          </p:nvPr>
        </p:nvSpPr>
        <p:spPr/>
        <p:txBody>
          <a:bodyPr/>
          <a:lstStyle/>
          <a:p>
            <a:fld id="{339C9110-F427-4586-9638-A5638F41FBCD}" type="slidenum">
              <a:rPr lang="en-US" smtClean="0"/>
              <a:pPr/>
              <a:t>63</a:t>
            </a:fld>
            <a:endParaRPr lang="en-US"/>
          </a:p>
        </p:txBody>
      </p:sp>
      <p:pic>
        <p:nvPicPr>
          <p:cNvPr id="49" name="Picture Placeholder 48">
            <a:extLst>
              <a:ext uri="{FF2B5EF4-FFF2-40B4-BE49-F238E27FC236}">
                <a16:creationId xmlns:a16="http://schemas.microsoft.com/office/drawing/2014/main" id="{F69C3675-6CBD-D7AE-8445-346F4A370CFB}"/>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51" name="Picture Placeholder 50">
            <a:extLst>
              <a:ext uri="{FF2B5EF4-FFF2-40B4-BE49-F238E27FC236}">
                <a16:creationId xmlns:a16="http://schemas.microsoft.com/office/drawing/2014/main" id="{07C80730-1AC4-EBE8-84AF-C7A7B1C6A215}"/>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54" name="Picture Placeholder 53">
            <a:extLst>
              <a:ext uri="{FF2B5EF4-FFF2-40B4-BE49-F238E27FC236}">
                <a16:creationId xmlns:a16="http://schemas.microsoft.com/office/drawing/2014/main" id="{5066DDD0-E59F-7720-B9D8-ED620DED6695}"/>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58" name="Picture Placeholder 57">
            <a:extLst>
              <a:ext uri="{FF2B5EF4-FFF2-40B4-BE49-F238E27FC236}">
                <a16:creationId xmlns:a16="http://schemas.microsoft.com/office/drawing/2014/main" id="{4A064F13-D539-9EE7-A77E-20647F3545E3}"/>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62" name="Picture Placeholder 61">
            <a:extLst>
              <a:ext uri="{FF2B5EF4-FFF2-40B4-BE49-F238E27FC236}">
                <a16:creationId xmlns:a16="http://schemas.microsoft.com/office/drawing/2014/main" id="{2D5C5127-B3A7-6A2B-350B-673DEA89F900}"/>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66" name="Picture Placeholder 65">
            <a:extLst>
              <a:ext uri="{FF2B5EF4-FFF2-40B4-BE49-F238E27FC236}">
                <a16:creationId xmlns:a16="http://schemas.microsoft.com/office/drawing/2014/main" id="{2752F215-0908-74D9-0DB2-5586EC43BE77}"/>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70" name="Picture Placeholder 69">
            <a:extLst>
              <a:ext uri="{FF2B5EF4-FFF2-40B4-BE49-F238E27FC236}">
                <a16:creationId xmlns:a16="http://schemas.microsoft.com/office/drawing/2014/main" id="{4FBD4538-9478-B68A-C2CF-24ED11193541}"/>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24" name="Picture Placeholder 23">
            <a:extLst>
              <a:ext uri="{FF2B5EF4-FFF2-40B4-BE49-F238E27FC236}">
                <a16:creationId xmlns:a16="http://schemas.microsoft.com/office/drawing/2014/main" id="{043886B6-AC58-3BF1-58DC-2250B6F0AE9C}"/>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a:fillRect/>
          </a:stretch>
        </p:blipFill>
        <p:spPr/>
      </p:pic>
      <p:sp>
        <p:nvSpPr>
          <p:cNvPr id="2" name="object 2">
            <a:extLst>
              <a:ext uri="{FF2B5EF4-FFF2-40B4-BE49-F238E27FC236}">
                <a16:creationId xmlns:a16="http://schemas.microsoft.com/office/drawing/2014/main" id="{E72E3247-2C09-9DF2-E36A-E11A9362C6B3}"/>
              </a:ext>
            </a:extLst>
          </p:cNvPr>
          <p:cNvSpPr txBox="1"/>
          <p:nvPr/>
        </p:nvSpPr>
        <p:spPr>
          <a:xfrm>
            <a:off x="1253894" y="3711477"/>
            <a:ext cx="103251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WW/WL</a:t>
            </a:r>
            <a:r>
              <a:rPr sz="1400" spc="-45" dirty="0">
                <a:latin typeface="Source Sans Pro"/>
                <a:cs typeface="Source Sans Pro"/>
              </a:rPr>
              <a:t> </a:t>
            </a:r>
            <a:r>
              <a:rPr sz="1400" spc="-10" dirty="0">
                <a:latin typeface="Source Sans Pro"/>
                <a:cs typeface="Source Sans Pro"/>
              </a:rPr>
              <a:t>Reset</a:t>
            </a:r>
            <a:endParaRPr sz="1400">
              <a:latin typeface="Source Sans Pro"/>
              <a:cs typeface="Source Sans Pro"/>
            </a:endParaRPr>
          </a:p>
        </p:txBody>
      </p:sp>
      <p:sp>
        <p:nvSpPr>
          <p:cNvPr id="22" name="object 2">
            <a:extLst>
              <a:ext uri="{FF2B5EF4-FFF2-40B4-BE49-F238E27FC236}">
                <a16:creationId xmlns:a16="http://schemas.microsoft.com/office/drawing/2014/main" id="{939CF731-A585-83B3-521A-0237BDF0302F}"/>
              </a:ext>
            </a:extLst>
          </p:cNvPr>
          <p:cNvSpPr txBox="1"/>
          <p:nvPr/>
        </p:nvSpPr>
        <p:spPr>
          <a:xfrm>
            <a:off x="3713841" y="3711477"/>
            <a:ext cx="1690918" cy="228268"/>
          </a:xfrm>
          <a:prstGeom prst="rect">
            <a:avLst/>
          </a:prstGeom>
        </p:spPr>
        <p:txBody>
          <a:bodyPr vert="horz" wrap="square" lIns="0" tIns="12700" rIns="0" bIns="0" rtlCol="0">
            <a:spAutoFit/>
          </a:bodyPr>
          <a:lstStyle/>
          <a:p>
            <a:pPr marL="12700">
              <a:lnSpc>
                <a:spcPct val="100000"/>
              </a:lnSpc>
              <a:spcBef>
                <a:spcPts val="100"/>
              </a:spcBef>
            </a:pPr>
            <a:r>
              <a:rPr lang="en-IN" sz="1400" dirty="0">
                <a:latin typeface="Source Sans Pro"/>
                <a:cs typeface="Source Sans Pro"/>
              </a:rPr>
              <a:t>Wheelchair Transport</a:t>
            </a:r>
            <a:endParaRPr sz="1400" dirty="0">
              <a:latin typeface="Source Sans Pro"/>
              <a:cs typeface="Source Sans Pro"/>
            </a:endParaRPr>
          </a:p>
        </p:txBody>
      </p:sp>
    </p:spTree>
    <p:extLst>
      <p:ext uri="{BB962C8B-B14F-4D97-AF65-F5344CB8AC3E}">
        <p14:creationId xmlns:p14="http://schemas.microsoft.com/office/powerpoint/2010/main" val="9137746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675022" y="988305"/>
            <a:ext cx="129756" cy="228268"/>
          </a:xfrm>
          <a:prstGeom prst="rect">
            <a:avLst/>
          </a:prstGeom>
        </p:spPr>
        <p:txBody>
          <a:bodyPr vert="horz" wrap="square" lIns="0" tIns="12700" rIns="0" bIns="0" rtlCol="0">
            <a:spAutoFit/>
          </a:bodyPr>
          <a:lstStyle/>
          <a:p>
            <a:pPr marL="12700">
              <a:lnSpc>
                <a:spcPct val="100000"/>
              </a:lnSpc>
              <a:spcBef>
                <a:spcPts val="100"/>
              </a:spcBef>
            </a:pPr>
            <a:r>
              <a:rPr lang="en-US" sz="1400" dirty="0">
                <a:latin typeface="Source Sans Pro"/>
                <a:cs typeface="Source Sans Pro"/>
              </a:rPr>
              <a:t>X</a:t>
            </a:r>
            <a:endParaRPr sz="1400" dirty="0">
              <a:latin typeface="Source Sans Pro"/>
              <a:cs typeface="Source Sans Pro"/>
            </a:endParaRPr>
          </a:p>
        </p:txBody>
      </p:sp>
      <p:sp>
        <p:nvSpPr>
          <p:cNvPr id="7" name="Footer Placeholder 6">
            <a:extLst>
              <a:ext uri="{FF2B5EF4-FFF2-40B4-BE49-F238E27FC236}">
                <a16:creationId xmlns:a16="http://schemas.microsoft.com/office/drawing/2014/main" id="{D5019570-D939-DA8B-E7BC-F673A1D4C9E2}"/>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8" name="Slide Number Placeholder 7">
            <a:extLst>
              <a:ext uri="{FF2B5EF4-FFF2-40B4-BE49-F238E27FC236}">
                <a16:creationId xmlns:a16="http://schemas.microsoft.com/office/drawing/2014/main" id="{8BEB3677-E002-5A40-3B5F-ED145FC95448}"/>
              </a:ext>
            </a:extLst>
          </p:cNvPr>
          <p:cNvSpPr>
            <a:spLocks noGrp="1"/>
          </p:cNvSpPr>
          <p:nvPr>
            <p:ph type="sldNum" sz="quarter" idx="12"/>
          </p:nvPr>
        </p:nvSpPr>
        <p:spPr/>
        <p:txBody>
          <a:bodyPr/>
          <a:lstStyle/>
          <a:p>
            <a:fld id="{339C9110-F427-4586-9638-A5638F41FBCD}" type="slidenum">
              <a:rPr lang="en-US" smtClean="0"/>
              <a:pPr/>
              <a:t>64</a:t>
            </a:fld>
            <a:endParaRPr lang="en-US"/>
          </a:p>
        </p:txBody>
      </p:sp>
      <p:sp>
        <p:nvSpPr>
          <p:cNvPr id="20" name="object 3">
            <a:extLst>
              <a:ext uri="{FF2B5EF4-FFF2-40B4-BE49-F238E27FC236}">
                <a16:creationId xmlns:a16="http://schemas.microsoft.com/office/drawing/2014/main" id="{9AC32CA2-4B75-ED06-58E0-657BF8CF14A5}"/>
              </a:ext>
            </a:extLst>
          </p:cNvPr>
          <p:cNvSpPr txBox="1"/>
          <p:nvPr/>
        </p:nvSpPr>
        <p:spPr>
          <a:xfrm>
            <a:off x="4385945" y="988305"/>
            <a:ext cx="346710" cy="238760"/>
          </a:xfrm>
          <a:prstGeom prst="rect">
            <a:avLst/>
          </a:prstGeom>
        </p:spPr>
        <p:txBody>
          <a:bodyPr vert="horz" wrap="square" lIns="0" tIns="12700" rIns="0" bIns="0" rtlCol="0">
            <a:spAutoFit/>
          </a:bodyPr>
          <a:lstStyle/>
          <a:p>
            <a:pPr marL="12700">
              <a:lnSpc>
                <a:spcPct val="100000"/>
              </a:lnSpc>
              <a:spcBef>
                <a:spcPts val="100"/>
              </a:spcBef>
            </a:pPr>
            <a:r>
              <a:rPr lang="en-IN" sz="1400" spc="-20" dirty="0">
                <a:latin typeface="Source Sans Pro"/>
                <a:cs typeface="Source Sans Pro"/>
              </a:rPr>
              <a:t>Xray</a:t>
            </a:r>
            <a:endParaRPr lang="en-IN" sz="1400" dirty="0">
              <a:latin typeface="Source Sans Pro"/>
              <a:cs typeface="Source Sans Pro"/>
            </a:endParaRPr>
          </a:p>
        </p:txBody>
      </p:sp>
      <p:pic>
        <p:nvPicPr>
          <p:cNvPr id="28" name="Picture Placeholder 27">
            <a:extLst>
              <a:ext uri="{FF2B5EF4-FFF2-40B4-BE49-F238E27FC236}">
                <a16:creationId xmlns:a16="http://schemas.microsoft.com/office/drawing/2014/main" id="{4AB70A73-FFE8-98A8-A528-AF325EA4325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a:fillRect/>
          </a:stretch>
        </p:blipFill>
        <p:spPr/>
      </p:pic>
      <p:pic>
        <p:nvPicPr>
          <p:cNvPr id="33" name="Picture Placeholder 32">
            <a:extLst>
              <a:ext uri="{FF2B5EF4-FFF2-40B4-BE49-F238E27FC236}">
                <a16:creationId xmlns:a16="http://schemas.microsoft.com/office/drawing/2014/main" id="{21DD1414-916B-C386-5919-31E25BB5DF25}"/>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p:pic>
    </p:spTree>
    <p:extLst>
      <p:ext uri="{BB962C8B-B14F-4D97-AF65-F5344CB8AC3E}">
        <p14:creationId xmlns:p14="http://schemas.microsoft.com/office/powerpoint/2010/main" val="27947920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38679" y="995983"/>
            <a:ext cx="662940" cy="228268"/>
          </a:xfrm>
          <a:prstGeom prst="rect">
            <a:avLst/>
          </a:prstGeom>
        </p:spPr>
        <p:txBody>
          <a:bodyPr vert="horz" wrap="square" lIns="0" tIns="12700" rIns="0" bIns="0" rtlCol="0">
            <a:spAutoFit/>
          </a:bodyPr>
          <a:lstStyle/>
          <a:p>
            <a:pPr marL="12700">
              <a:lnSpc>
                <a:spcPct val="100000"/>
              </a:lnSpc>
              <a:spcBef>
                <a:spcPts val="100"/>
              </a:spcBef>
            </a:pPr>
            <a:r>
              <a:rPr lang="en-IN" sz="1400" spc="-20" dirty="0">
                <a:latin typeface="Source Sans Pro"/>
                <a:cs typeface="Source Sans Pro"/>
              </a:rPr>
              <a:t>YouTube</a:t>
            </a:r>
            <a:endParaRPr lang="en-IN" sz="1400" dirty="0">
              <a:latin typeface="Source Sans Pro"/>
              <a:cs typeface="Source Sans Pro"/>
            </a:endParaRPr>
          </a:p>
        </p:txBody>
      </p:sp>
      <p:sp>
        <p:nvSpPr>
          <p:cNvPr id="7" name="Footer Placeholder 6">
            <a:extLst>
              <a:ext uri="{FF2B5EF4-FFF2-40B4-BE49-F238E27FC236}">
                <a16:creationId xmlns:a16="http://schemas.microsoft.com/office/drawing/2014/main" id="{D5019570-D939-DA8B-E7BC-F673A1D4C9E2}"/>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8" name="Slide Number Placeholder 7">
            <a:extLst>
              <a:ext uri="{FF2B5EF4-FFF2-40B4-BE49-F238E27FC236}">
                <a16:creationId xmlns:a16="http://schemas.microsoft.com/office/drawing/2014/main" id="{8BEB3677-E002-5A40-3B5F-ED145FC95448}"/>
              </a:ext>
            </a:extLst>
          </p:cNvPr>
          <p:cNvSpPr>
            <a:spLocks noGrp="1"/>
          </p:cNvSpPr>
          <p:nvPr>
            <p:ph type="sldNum" sz="quarter" idx="12"/>
          </p:nvPr>
        </p:nvSpPr>
        <p:spPr/>
        <p:txBody>
          <a:bodyPr/>
          <a:lstStyle/>
          <a:p>
            <a:fld id="{339C9110-F427-4586-9638-A5638F41FBCD}" type="slidenum">
              <a:rPr lang="en-US" smtClean="0"/>
              <a:pPr/>
              <a:t>65</a:t>
            </a:fld>
            <a:endParaRPr lang="en-US"/>
          </a:p>
        </p:txBody>
      </p:sp>
      <p:pic>
        <p:nvPicPr>
          <p:cNvPr id="18" name="Picture Placeholder 17">
            <a:extLst>
              <a:ext uri="{FF2B5EF4-FFF2-40B4-BE49-F238E27FC236}">
                <a16:creationId xmlns:a16="http://schemas.microsoft.com/office/drawing/2014/main" id="{FD5306F9-7001-115E-3065-F0276EC0D021}"/>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spTree>
    <p:extLst>
      <p:ext uri="{BB962C8B-B14F-4D97-AF65-F5344CB8AC3E}">
        <p14:creationId xmlns:p14="http://schemas.microsoft.com/office/powerpoint/2010/main" val="11128151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1480388" y="1006475"/>
            <a:ext cx="63754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Zoom</a:t>
            </a:r>
            <a:r>
              <a:rPr sz="1400" spc="-30" dirty="0">
                <a:latin typeface="Source Sans Pro"/>
                <a:cs typeface="Source Sans Pro"/>
              </a:rPr>
              <a:t> </a:t>
            </a:r>
            <a:r>
              <a:rPr sz="1400" spc="-25" dirty="0">
                <a:latin typeface="Source Sans Pro"/>
                <a:cs typeface="Source Sans Pro"/>
              </a:rPr>
              <a:t>In</a:t>
            </a:r>
            <a:endParaRPr sz="1400">
              <a:latin typeface="Source Sans Pro"/>
              <a:cs typeface="Source Sans Pro"/>
            </a:endParaRPr>
          </a:p>
        </p:txBody>
      </p:sp>
      <p:sp>
        <p:nvSpPr>
          <p:cNvPr id="6" name="object 6"/>
          <p:cNvSpPr txBox="1"/>
          <p:nvPr/>
        </p:nvSpPr>
        <p:spPr>
          <a:xfrm>
            <a:off x="4175125" y="1006475"/>
            <a:ext cx="768350" cy="238760"/>
          </a:xfrm>
          <a:prstGeom prst="rect">
            <a:avLst/>
          </a:prstGeom>
        </p:spPr>
        <p:txBody>
          <a:bodyPr vert="horz" wrap="square" lIns="0" tIns="12700" rIns="0" bIns="0" rtlCol="0">
            <a:spAutoFit/>
          </a:bodyPr>
          <a:lstStyle/>
          <a:p>
            <a:pPr marL="12700">
              <a:lnSpc>
                <a:spcPct val="100000"/>
              </a:lnSpc>
              <a:spcBef>
                <a:spcPts val="100"/>
              </a:spcBef>
            </a:pPr>
            <a:r>
              <a:rPr sz="1400" dirty="0">
                <a:latin typeface="Source Sans Pro"/>
                <a:cs typeface="Source Sans Pro"/>
              </a:rPr>
              <a:t>Zoom</a:t>
            </a:r>
            <a:r>
              <a:rPr sz="1400" spc="-40" dirty="0">
                <a:latin typeface="Source Sans Pro"/>
                <a:cs typeface="Source Sans Pro"/>
              </a:rPr>
              <a:t> </a:t>
            </a:r>
            <a:r>
              <a:rPr sz="1400" spc="-25" dirty="0">
                <a:latin typeface="Source Sans Pro"/>
                <a:cs typeface="Source Sans Pro"/>
              </a:rPr>
              <a:t>Out</a:t>
            </a:r>
            <a:endParaRPr sz="1400">
              <a:latin typeface="Source Sans Pro"/>
              <a:cs typeface="Source Sans Pro"/>
            </a:endParaRPr>
          </a:p>
        </p:txBody>
      </p:sp>
      <p:sp>
        <p:nvSpPr>
          <p:cNvPr id="7" name="Footer Placeholder 6">
            <a:extLst>
              <a:ext uri="{FF2B5EF4-FFF2-40B4-BE49-F238E27FC236}">
                <a16:creationId xmlns:a16="http://schemas.microsoft.com/office/drawing/2014/main" id="{D5019570-D939-DA8B-E7BC-F673A1D4C9E2}"/>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8" name="Slide Number Placeholder 7">
            <a:extLst>
              <a:ext uri="{FF2B5EF4-FFF2-40B4-BE49-F238E27FC236}">
                <a16:creationId xmlns:a16="http://schemas.microsoft.com/office/drawing/2014/main" id="{8BEB3677-E002-5A40-3B5F-ED145FC95448}"/>
              </a:ext>
            </a:extLst>
          </p:cNvPr>
          <p:cNvSpPr>
            <a:spLocks noGrp="1"/>
          </p:cNvSpPr>
          <p:nvPr>
            <p:ph type="sldNum" sz="quarter" idx="12"/>
          </p:nvPr>
        </p:nvSpPr>
        <p:spPr/>
        <p:txBody>
          <a:bodyPr/>
          <a:lstStyle/>
          <a:p>
            <a:fld id="{339C9110-F427-4586-9638-A5638F41FBCD}" type="slidenum">
              <a:rPr lang="en-US" smtClean="0"/>
              <a:pPr/>
              <a:t>66</a:t>
            </a:fld>
            <a:endParaRPr lang="en-US"/>
          </a:p>
        </p:txBody>
      </p:sp>
      <p:pic>
        <p:nvPicPr>
          <p:cNvPr id="12" name="Picture Placeholder 11">
            <a:extLst>
              <a:ext uri="{FF2B5EF4-FFF2-40B4-BE49-F238E27FC236}">
                <a16:creationId xmlns:a16="http://schemas.microsoft.com/office/drawing/2014/main" id="{14C6718B-574B-E2DF-001A-55AC658F8962}"/>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15" name="Picture Placeholder 14">
            <a:extLst>
              <a:ext uri="{FF2B5EF4-FFF2-40B4-BE49-F238E27FC236}">
                <a16:creationId xmlns:a16="http://schemas.microsoft.com/office/drawing/2014/main" id="{B69AE74D-5B7A-428A-2C8A-1E547CEF1A5C}"/>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spTree>
    <p:extLst>
      <p:ext uri="{BB962C8B-B14F-4D97-AF65-F5344CB8AC3E}">
        <p14:creationId xmlns:p14="http://schemas.microsoft.com/office/powerpoint/2010/main" val="13761056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DCAE63-6A9D-764A-B54E-CAC378AC2DF2}"/>
              </a:ext>
            </a:extLst>
          </p:cNvPr>
          <p:cNvSpPr>
            <a:spLocks noGrp="1"/>
          </p:cNvSpPr>
          <p:nvPr>
            <p:ph type="title"/>
          </p:nvPr>
        </p:nvSpPr>
        <p:spPr/>
        <p:txBody>
          <a:bodyPr/>
          <a:lstStyle/>
          <a:p>
            <a:r>
              <a:rPr lang="en-GB" dirty="0"/>
              <a:t>EDS Icons - Dark</a:t>
            </a:r>
          </a:p>
        </p:txBody>
      </p:sp>
      <p:sp>
        <p:nvSpPr>
          <p:cNvPr id="4" name="Text Placeholder 3">
            <a:extLst>
              <a:ext uri="{FF2B5EF4-FFF2-40B4-BE49-F238E27FC236}">
                <a16:creationId xmlns:a16="http://schemas.microsoft.com/office/drawing/2014/main" id="{F1CBA76D-3FDD-903B-45EF-0709BE76B86F}"/>
              </a:ext>
            </a:extLst>
          </p:cNvPr>
          <p:cNvSpPr>
            <a:spLocks noGrp="1"/>
          </p:cNvSpPr>
          <p:nvPr>
            <p:ph type="body" idx="1"/>
          </p:nvPr>
        </p:nvSpPr>
        <p:spPr/>
        <p:txBody>
          <a:bodyPr/>
          <a:lstStyle/>
          <a:p>
            <a:r>
              <a:rPr lang="en-US" dirty="0"/>
              <a:t>Icons to be used over a dark background</a:t>
            </a:r>
          </a:p>
        </p:txBody>
      </p:sp>
      <p:sp>
        <p:nvSpPr>
          <p:cNvPr id="2" name="Footer Placeholder 1">
            <a:extLst>
              <a:ext uri="{FF2B5EF4-FFF2-40B4-BE49-F238E27FC236}">
                <a16:creationId xmlns:a16="http://schemas.microsoft.com/office/drawing/2014/main" id="{27A50586-F9CF-FB49-8F76-E1EB19DD7379}"/>
              </a:ext>
            </a:extLst>
          </p:cNvPr>
          <p:cNvSpPr>
            <a:spLocks noGrp="1"/>
          </p:cNvSpPr>
          <p:nvPr>
            <p:ph type="ftr" sz="quarter" idx="11"/>
          </p:nvPr>
        </p:nvSpPr>
        <p:spPr/>
        <p:txBody>
          <a:bodyPr/>
          <a:lstStyle/>
          <a:p>
            <a:pPr defTabSz="1300460" rtl="0">
              <a:defRPr/>
            </a:pPr>
            <a:r>
              <a:rPr lang="en-US" kern="1200">
                <a:solidFill>
                  <a:srgbClr val="000000"/>
                </a:solidFill>
                <a:latin typeface="Source Sans Pro"/>
                <a:ea typeface="+mn-ea"/>
                <a:cs typeface="+mn-cs"/>
              </a:rPr>
              <a:t>Ethos Design System (EDS) icons for PowerPoint</a:t>
            </a:r>
            <a:endParaRPr lang="en-US" kern="1200" dirty="0">
              <a:solidFill>
                <a:srgbClr val="000000"/>
              </a:solidFill>
              <a:latin typeface="Source Sans Pro"/>
              <a:ea typeface="+mn-ea"/>
              <a:cs typeface="+mn-cs"/>
            </a:endParaRPr>
          </a:p>
        </p:txBody>
      </p:sp>
      <p:sp>
        <p:nvSpPr>
          <p:cNvPr id="5" name="Slide Number Placeholder 4">
            <a:extLst>
              <a:ext uri="{FF2B5EF4-FFF2-40B4-BE49-F238E27FC236}">
                <a16:creationId xmlns:a16="http://schemas.microsoft.com/office/drawing/2014/main" id="{C1A1D7BD-924D-445A-8CC5-85782A112478}"/>
              </a:ext>
            </a:extLst>
          </p:cNvPr>
          <p:cNvSpPr>
            <a:spLocks noGrp="1"/>
          </p:cNvSpPr>
          <p:nvPr>
            <p:ph type="sldNum" sz="quarter" idx="12"/>
          </p:nvPr>
        </p:nvSpPr>
        <p:spPr/>
        <p:txBody>
          <a:bodyPr/>
          <a:lstStyle/>
          <a:p>
            <a:fld id="{339C9110-F427-4586-9638-A5638F41FBCD}" type="slidenum">
              <a:rPr lang="en-US" smtClean="0"/>
              <a:t>67</a:t>
            </a:fld>
            <a:endParaRPr lang="en-US"/>
          </a:p>
        </p:txBody>
      </p:sp>
    </p:spTree>
    <p:extLst>
      <p:ext uri="{BB962C8B-B14F-4D97-AF65-F5344CB8AC3E}">
        <p14:creationId xmlns:p14="http://schemas.microsoft.com/office/powerpoint/2010/main" val="27044825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1446593" y="1006475"/>
            <a:ext cx="641985"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3D </a:t>
            </a:r>
            <a:r>
              <a:rPr sz="1400" spc="-20" dirty="0">
                <a:solidFill>
                  <a:schemeClr val="bg1"/>
                </a:solidFill>
                <a:latin typeface="Source Sans Pro"/>
                <a:cs typeface="Source Sans Pro"/>
              </a:rPr>
              <a:t>Cube</a:t>
            </a:r>
            <a:endParaRPr sz="1400">
              <a:solidFill>
                <a:schemeClr val="bg1"/>
              </a:solidFill>
              <a:latin typeface="Source Sans Pro"/>
              <a:cs typeface="Source Sans Pro"/>
            </a:endParaRPr>
          </a:p>
        </p:txBody>
      </p:sp>
      <p:sp>
        <p:nvSpPr>
          <p:cNvPr id="3" name="object 3"/>
          <p:cNvSpPr txBox="1"/>
          <p:nvPr/>
        </p:nvSpPr>
        <p:spPr>
          <a:xfrm>
            <a:off x="4157154" y="1006475"/>
            <a:ext cx="738505"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3D</a:t>
            </a:r>
            <a:r>
              <a:rPr sz="1400" spc="-10" dirty="0">
                <a:solidFill>
                  <a:schemeClr val="bg1"/>
                </a:solidFill>
                <a:latin typeface="Source Sans Pro"/>
                <a:cs typeface="Source Sans Pro"/>
              </a:rPr>
              <a:t> </a:t>
            </a:r>
            <a:r>
              <a:rPr sz="1400" spc="-20" dirty="0">
                <a:solidFill>
                  <a:schemeClr val="bg1"/>
                </a:solidFill>
                <a:latin typeface="Source Sans Pro"/>
                <a:cs typeface="Source Sans Pro"/>
              </a:rPr>
              <a:t>Rotate</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44D2E95C-C0AA-5B04-768C-EE703C1B47A5}"/>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2D35656-94C0-8B40-56DC-959B40708C3E}"/>
              </a:ext>
            </a:extLst>
          </p:cNvPr>
          <p:cNvSpPr>
            <a:spLocks noGrp="1"/>
          </p:cNvSpPr>
          <p:nvPr>
            <p:ph type="sldNum" sz="quarter" idx="12"/>
          </p:nvPr>
        </p:nvSpPr>
        <p:spPr/>
        <p:txBody>
          <a:bodyPr/>
          <a:lstStyle/>
          <a:p>
            <a:fld id="{339C9110-F427-4586-9638-A5638F41FBCD}" type="slidenum">
              <a:rPr lang="en-US" smtClean="0"/>
              <a:pPr/>
              <a:t>68</a:t>
            </a:fld>
            <a:endParaRPr lang="en-US"/>
          </a:p>
        </p:txBody>
      </p:sp>
      <p:pic>
        <p:nvPicPr>
          <p:cNvPr id="39" name="Picture Placeholder 38">
            <a:extLst>
              <a:ext uri="{FF2B5EF4-FFF2-40B4-BE49-F238E27FC236}">
                <a16:creationId xmlns:a16="http://schemas.microsoft.com/office/drawing/2014/main" id="{7213AD5A-34BE-2EB9-EC8F-566FCB448B86}"/>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41" name="Picture Placeholder 40">
            <a:extLst>
              <a:ext uri="{FF2B5EF4-FFF2-40B4-BE49-F238E27FC236}">
                <a16:creationId xmlns:a16="http://schemas.microsoft.com/office/drawing/2014/main" id="{1B089AD1-5A3E-F3A8-64A3-C6FFC5C853A6}"/>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25" name="Picture Placeholder 24">
            <a:extLst>
              <a:ext uri="{FF2B5EF4-FFF2-40B4-BE49-F238E27FC236}">
                <a16:creationId xmlns:a16="http://schemas.microsoft.com/office/drawing/2014/main" id="{145EFB1F-1059-A419-003E-8858DDFB3934}"/>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a:fillRect/>
          </a:stretch>
        </p:blipFill>
        <p:spPr/>
      </p:pic>
      <p:sp>
        <p:nvSpPr>
          <p:cNvPr id="22" name="object 3">
            <a:extLst>
              <a:ext uri="{FF2B5EF4-FFF2-40B4-BE49-F238E27FC236}">
                <a16:creationId xmlns:a16="http://schemas.microsoft.com/office/drawing/2014/main" id="{FDA96682-F0A0-3E10-A6C0-6776F6504D9B}"/>
              </a:ext>
            </a:extLst>
          </p:cNvPr>
          <p:cNvSpPr txBox="1"/>
          <p:nvPr/>
        </p:nvSpPr>
        <p:spPr>
          <a:xfrm>
            <a:off x="6693815" y="1006475"/>
            <a:ext cx="1200005" cy="228268"/>
          </a:xfrm>
          <a:prstGeom prst="rect">
            <a:avLst/>
          </a:prstGeom>
          <a:noFill/>
        </p:spPr>
        <p:txBody>
          <a:bodyPr vert="horz" wrap="square" lIns="0" tIns="12700" rIns="0" bIns="0" rtlCol="0">
            <a:spAutoFit/>
          </a:bodyPr>
          <a:lstStyle/>
          <a:p>
            <a:pPr marL="12700" algn="ctr">
              <a:spcBef>
                <a:spcPts val="100"/>
              </a:spcBef>
            </a:pPr>
            <a:r>
              <a:rPr lang="en-IN" sz="1400" dirty="0">
                <a:solidFill>
                  <a:schemeClr val="bg1"/>
                </a:solidFill>
                <a:latin typeface="Source Sans Pro"/>
              </a:rPr>
              <a:t>30 Day Readmit</a:t>
            </a:r>
          </a:p>
        </p:txBody>
      </p:sp>
    </p:spTree>
    <p:extLst>
      <p:ext uri="{BB962C8B-B14F-4D97-AF65-F5344CB8AC3E}">
        <p14:creationId xmlns:p14="http://schemas.microsoft.com/office/powerpoint/2010/main" val="368503722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1253328" y="1006475"/>
            <a:ext cx="102870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Abdominal</a:t>
            </a:r>
            <a:endParaRPr sz="1400" dirty="0">
              <a:solidFill>
                <a:schemeClr val="bg1"/>
              </a:solidFill>
              <a:latin typeface="Source Sans Pro"/>
              <a:cs typeface="Source Sans Pro"/>
            </a:endParaRPr>
          </a:p>
        </p:txBody>
      </p:sp>
      <p:sp>
        <p:nvSpPr>
          <p:cNvPr id="3" name="object 3"/>
          <p:cNvSpPr txBox="1"/>
          <p:nvPr/>
        </p:nvSpPr>
        <p:spPr>
          <a:xfrm>
            <a:off x="3991093" y="1006475"/>
            <a:ext cx="107315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Add Probe</a:t>
            </a:r>
            <a:endParaRPr sz="1400" dirty="0">
              <a:solidFill>
                <a:schemeClr val="bg1"/>
              </a:solidFill>
              <a:latin typeface="Source Sans Pro"/>
              <a:cs typeface="Source Sans Pro"/>
            </a:endParaRPr>
          </a:p>
        </p:txBody>
      </p:sp>
      <p:sp>
        <p:nvSpPr>
          <p:cNvPr id="4" name="object 4"/>
          <p:cNvSpPr txBox="1"/>
          <p:nvPr/>
        </p:nvSpPr>
        <p:spPr>
          <a:xfrm>
            <a:off x="6682347" y="1006475"/>
            <a:ext cx="1240306"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Advance Search</a:t>
            </a:r>
            <a:endParaRPr sz="1400" dirty="0">
              <a:solidFill>
                <a:schemeClr val="bg1"/>
              </a:solidFill>
              <a:latin typeface="Source Sans Pro"/>
              <a:cs typeface="Source Sans Pro"/>
            </a:endParaRPr>
          </a:p>
        </p:txBody>
      </p:sp>
      <p:sp>
        <p:nvSpPr>
          <p:cNvPr id="5" name="object 5"/>
          <p:cNvSpPr txBox="1"/>
          <p:nvPr/>
        </p:nvSpPr>
        <p:spPr>
          <a:xfrm>
            <a:off x="9927586" y="1006475"/>
            <a:ext cx="237119"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AI</a:t>
            </a:r>
            <a:endParaRPr sz="1400" dirty="0">
              <a:solidFill>
                <a:schemeClr val="bg1"/>
              </a:solidFill>
              <a:latin typeface="Source Sans Pro"/>
              <a:cs typeface="Source Sans Pro"/>
            </a:endParaRPr>
          </a:p>
        </p:txBody>
      </p:sp>
      <p:sp>
        <p:nvSpPr>
          <p:cNvPr id="6" name="object 6"/>
          <p:cNvSpPr txBox="1"/>
          <p:nvPr/>
        </p:nvSpPr>
        <p:spPr>
          <a:xfrm>
            <a:off x="12424345" y="1006475"/>
            <a:ext cx="699907"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AI Chat</a:t>
            </a:r>
            <a:endParaRPr sz="1400" dirty="0">
              <a:solidFill>
                <a:schemeClr val="bg1"/>
              </a:solidFill>
              <a:latin typeface="Source Sans Pro"/>
              <a:cs typeface="Source Sans Pro"/>
            </a:endParaRPr>
          </a:p>
        </p:txBody>
      </p:sp>
      <p:sp>
        <p:nvSpPr>
          <p:cNvPr id="7" name="object 7"/>
          <p:cNvSpPr txBox="1"/>
          <p:nvPr/>
        </p:nvSpPr>
        <p:spPr>
          <a:xfrm>
            <a:off x="15142531" y="1006475"/>
            <a:ext cx="85153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AI Image</a:t>
            </a:r>
            <a:endParaRPr sz="1400" dirty="0">
              <a:solidFill>
                <a:schemeClr val="bg1"/>
              </a:solidFill>
              <a:latin typeface="Source Sans Pro"/>
              <a:cs typeface="Source Sans Pro"/>
            </a:endParaRPr>
          </a:p>
        </p:txBody>
      </p:sp>
      <p:sp>
        <p:nvSpPr>
          <p:cNvPr id="8" name="object 8"/>
          <p:cNvSpPr txBox="1"/>
          <p:nvPr/>
        </p:nvSpPr>
        <p:spPr>
          <a:xfrm>
            <a:off x="1372150" y="3711524"/>
            <a:ext cx="825499"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AI Layout</a:t>
            </a:r>
            <a:endParaRPr lang="en-US" sz="1400" dirty="0">
              <a:solidFill>
                <a:schemeClr val="bg1"/>
              </a:solidFill>
              <a:latin typeface="Source Sans Pro"/>
              <a:cs typeface="Source Sans Pro"/>
            </a:endParaRPr>
          </a:p>
        </p:txBody>
      </p:sp>
      <p:sp>
        <p:nvSpPr>
          <p:cNvPr id="9" name="object 9"/>
          <p:cNvSpPr txBox="1"/>
          <p:nvPr/>
        </p:nvSpPr>
        <p:spPr>
          <a:xfrm>
            <a:off x="3915007" y="3711524"/>
            <a:ext cx="1288586"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AI Measurement</a:t>
            </a:r>
            <a:endParaRPr lang="en-US" sz="1400" dirty="0">
              <a:solidFill>
                <a:schemeClr val="bg1"/>
              </a:solidFill>
              <a:latin typeface="Source Sans Pro"/>
              <a:cs typeface="Source Sans Pro"/>
            </a:endParaRPr>
          </a:p>
        </p:txBody>
      </p:sp>
      <p:sp>
        <p:nvSpPr>
          <p:cNvPr id="10" name="object 10"/>
          <p:cNvSpPr txBox="1"/>
          <p:nvPr/>
        </p:nvSpPr>
        <p:spPr>
          <a:xfrm>
            <a:off x="6911013" y="3711524"/>
            <a:ext cx="753770" cy="228268"/>
          </a:xfrm>
          <a:prstGeom prst="rect">
            <a:avLst/>
          </a:prstGeom>
        </p:spPr>
        <p:txBody>
          <a:bodyPr vert="horz" wrap="square" lIns="0" tIns="12700" rIns="0" bIns="0" rtlCol="0">
            <a:spAutoFit/>
          </a:bodyPr>
          <a:lstStyle/>
          <a:p>
            <a:pPr marL="12700">
              <a:lnSpc>
                <a:spcPct val="100000"/>
              </a:lnSpc>
              <a:spcBef>
                <a:spcPts val="100"/>
              </a:spcBef>
            </a:pPr>
            <a:r>
              <a:rPr lang="en-IN" sz="1400" spc="-10" dirty="0">
                <a:solidFill>
                  <a:schemeClr val="bg1"/>
                </a:solidFill>
                <a:latin typeface="Source Sans Pro"/>
                <a:cs typeface="Source Sans Pro"/>
              </a:rPr>
              <a:t>AI Report</a:t>
            </a:r>
            <a:endParaRPr sz="1400" dirty="0">
              <a:solidFill>
                <a:schemeClr val="bg1"/>
              </a:solidFill>
              <a:latin typeface="Source Sans Pro"/>
              <a:cs typeface="Source Sans Pro"/>
            </a:endParaRPr>
          </a:p>
        </p:txBody>
      </p:sp>
      <p:sp>
        <p:nvSpPr>
          <p:cNvPr id="11" name="object 11"/>
          <p:cNvSpPr txBox="1"/>
          <p:nvPr/>
        </p:nvSpPr>
        <p:spPr>
          <a:xfrm>
            <a:off x="9635176" y="3711524"/>
            <a:ext cx="75377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Alert</a:t>
            </a:r>
            <a:endParaRPr sz="1400" dirty="0">
              <a:solidFill>
                <a:schemeClr val="bg1"/>
              </a:solidFill>
              <a:latin typeface="Source Sans Pro"/>
              <a:cs typeface="Source Sans Pro"/>
            </a:endParaRPr>
          </a:p>
        </p:txBody>
      </p:sp>
      <p:sp>
        <p:nvSpPr>
          <p:cNvPr id="12" name="object 12"/>
          <p:cNvSpPr txBox="1"/>
          <p:nvPr/>
        </p:nvSpPr>
        <p:spPr>
          <a:xfrm>
            <a:off x="12279929" y="3711524"/>
            <a:ext cx="1042371"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Align Bottom</a:t>
            </a:r>
            <a:endParaRPr sz="1400" dirty="0">
              <a:solidFill>
                <a:schemeClr val="bg1"/>
              </a:solidFill>
              <a:latin typeface="Source Sans Pro"/>
              <a:cs typeface="Source Sans Pro"/>
            </a:endParaRPr>
          </a:p>
        </p:txBody>
      </p:sp>
      <p:sp>
        <p:nvSpPr>
          <p:cNvPr id="13" name="object 13"/>
          <p:cNvSpPr txBox="1"/>
          <p:nvPr/>
        </p:nvSpPr>
        <p:spPr>
          <a:xfrm>
            <a:off x="14721705" y="3711524"/>
            <a:ext cx="1773190"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Align Horizontal </a:t>
            </a:r>
            <a:r>
              <a:rPr lang="en-IN" sz="1400" dirty="0" err="1">
                <a:solidFill>
                  <a:schemeClr val="bg1"/>
                </a:solidFill>
                <a:latin typeface="Source Sans Pro"/>
                <a:cs typeface="Source Sans Pro"/>
              </a:rPr>
              <a:t>Center</a:t>
            </a:r>
            <a:endParaRPr sz="1400" dirty="0">
              <a:solidFill>
                <a:schemeClr val="bg1"/>
              </a:solidFill>
              <a:latin typeface="Source Sans Pro"/>
              <a:cs typeface="Source Sans Pro"/>
            </a:endParaRPr>
          </a:p>
        </p:txBody>
      </p:sp>
      <p:sp>
        <p:nvSpPr>
          <p:cNvPr id="14" name="object 14"/>
          <p:cNvSpPr txBox="1"/>
          <p:nvPr/>
        </p:nvSpPr>
        <p:spPr>
          <a:xfrm>
            <a:off x="1337309" y="6416573"/>
            <a:ext cx="805181"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Align Left</a:t>
            </a:r>
            <a:endParaRPr sz="1400" dirty="0">
              <a:solidFill>
                <a:schemeClr val="bg1"/>
              </a:solidFill>
              <a:latin typeface="Source Sans Pro"/>
              <a:cs typeface="Source Sans Pro"/>
            </a:endParaRPr>
          </a:p>
        </p:txBody>
      </p:sp>
      <p:sp>
        <p:nvSpPr>
          <p:cNvPr id="15" name="object 15"/>
          <p:cNvSpPr txBox="1"/>
          <p:nvPr/>
        </p:nvSpPr>
        <p:spPr>
          <a:xfrm>
            <a:off x="4102100" y="6416573"/>
            <a:ext cx="93281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Align Right</a:t>
            </a:r>
            <a:endParaRPr sz="1400" dirty="0">
              <a:solidFill>
                <a:schemeClr val="bg1"/>
              </a:solidFill>
              <a:latin typeface="Source Sans Pro"/>
              <a:cs typeface="Source Sans Pro"/>
            </a:endParaRPr>
          </a:p>
        </p:txBody>
      </p:sp>
      <p:sp>
        <p:nvSpPr>
          <p:cNvPr id="16" name="object 16"/>
          <p:cNvSpPr txBox="1"/>
          <p:nvPr/>
        </p:nvSpPr>
        <p:spPr>
          <a:xfrm>
            <a:off x="6911013" y="6416573"/>
            <a:ext cx="781050"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Align Top</a:t>
            </a:r>
            <a:endParaRPr sz="1400" dirty="0">
              <a:solidFill>
                <a:schemeClr val="bg1"/>
              </a:solidFill>
              <a:latin typeface="Source Sans Pro"/>
              <a:cs typeface="Source Sans Pro"/>
            </a:endParaRPr>
          </a:p>
        </p:txBody>
      </p:sp>
      <p:sp>
        <p:nvSpPr>
          <p:cNvPr id="17" name="object 17"/>
          <p:cNvSpPr txBox="1"/>
          <p:nvPr/>
        </p:nvSpPr>
        <p:spPr>
          <a:xfrm>
            <a:off x="9211961" y="6416573"/>
            <a:ext cx="1600199"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Align Vertical </a:t>
            </a:r>
            <a:r>
              <a:rPr lang="en-IN" sz="1400" dirty="0" err="1">
                <a:solidFill>
                  <a:schemeClr val="bg1"/>
                </a:solidFill>
                <a:latin typeface="Source Sans Pro"/>
                <a:cs typeface="Source Sans Pro"/>
              </a:rPr>
              <a:t>Center</a:t>
            </a:r>
            <a:endParaRPr sz="1400" dirty="0">
              <a:solidFill>
                <a:schemeClr val="bg1"/>
              </a:solidFill>
              <a:latin typeface="Source Sans Pro"/>
              <a:cs typeface="Source Sans Pro"/>
            </a:endParaRPr>
          </a:p>
        </p:txBody>
      </p:sp>
      <p:sp>
        <p:nvSpPr>
          <p:cNvPr id="18" name="object 18"/>
          <p:cNvSpPr txBox="1"/>
          <p:nvPr/>
        </p:nvSpPr>
        <p:spPr>
          <a:xfrm>
            <a:off x="12089997" y="6416573"/>
            <a:ext cx="1460903"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Annotate Freehand</a:t>
            </a:r>
            <a:endParaRPr sz="1400" dirty="0">
              <a:solidFill>
                <a:schemeClr val="bg1"/>
              </a:solidFill>
              <a:latin typeface="Source Sans Pro"/>
              <a:cs typeface="Source Sans Pro"/>
            </a:endParaRPr>
          </a:p>
        </p:txBody>
      </p:sp>
      <p:sp>
        <p:nvSpPr>
          <p:cNvPr id="19" name="object 19"/>
          <p:cNvSpPr txBox="1"/>
          <p:nvPr/>
        </p:nvSpPr>
        <p:spPr>
          <a:xfrm>
            <a:off x="15210094" y="6416573"/>
            <a:ext cx="848528"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Annotation</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0FEEB51E-61A6-23B4-D8FA-54E66F1D9EE3}"/>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E499BBD1-C01E-9270-8FA0-27E9EA54F8DE}"/>
              </a:ext>
            </a:extLst>
          </p:cNvPr>
          <p:cNvSpPr>
            <a:spLocks noGrp="1"/>
          </p:cNvSpPr>
          <p:nvPr>
            <p:ph type="sldNum" sz="quarter" idx="12"/>
          </p:nvPr>
        </p:nvSpPr>
        <p:spPr/>
        <p:txBody>
          <a:bodyPr/>
          <a:lstStyle/>
          <a:p>
            <a:fld id="{339C9110-F427-4586-9638-A5638F41FBCD}" type="slidenum">
              <a:rPr lang="en-US" smtClean="0"/>
              <a:pPr/>
              <a:t>69</a:t>
            </a:fld>
            <a:endParaRPr lang="en-US"/>
          </a:p>
        </p:txBody>
      </p:sp>
      <p:pic>
        <p:nvPicPr>
          <p:cNvPr id="77" name="Picture Placeholder 76">
            <a:extLst>
              <a:ext uri="{FF2B5EF4-FFF2-40B4-BE49-F238E27FC236}">
                <a16:creationId xmlns:a16="http://schemas.microsoft.com/office/drawing/2014/main" id="{30160F34-BB67-7A0D-E592-B5D471FDD8EF}"/>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131" name="Picture Placeholder 130">
            <a:extLst>
              <a:ext uri="{FF2B5EF4-FFF2-40B4-BE49-F238E27FC236}">
                <a16:creationId xmlns:a16="http://schemas.microsoft.com/office/drawing/2014/main" id="{67E97CDA-8619-E9D1-9685-816E302EED0A}"/>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133" name="Picture Placeholder 132">
            <a:extLst>
              <a:ext uri="{FF2B5EF4-FFF2-40B4-BE49-F238E27FC236}">
                <a16:creationId xmlns:a16="http://schemas.microsoft.com/office/drawing/2014/main" id="{BA0F2E62-E74B-CD0A-D7E2-E86E71940CB9}"/>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31" name="Picture Placeholder 30">
            <a:extLst>
              <a:ext uri="{FF2B5EF4-FFF2-40B4-BE49-F238E27FC236}">
                <a16:creationId xmlns:a16="http://schemas.microsoft.com/office/drawing/2014/main" id="{8DF4E35C-6FD5-4E5F-ABAD-5065898D0EE2}"/>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149" name="Picture Placeholder 148">
            <a:extLst>
              <a:ext uri="{FF2B5EF4-FFF2-40B4-BE49-F238E27FC236}">
                <a16:creationId xmlns:a16="http://schemas.microsoft.com/office/drawing/2014/main" id="{32F69EBC-3D9C-8C9B-0968-A3254DFA9C91}"/>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151" name="Picture Placeholder 150">
            <a:extLst>
              <a:ext uri="{FF2B5EF4-FFF2-40B4-BE49-F238E27FC236}">
                <a16:creationId xmlns:a16="http://schemas.microsoft.com/office/drawing/2014/main" id="{41ECD2CA-D74B-26F7-F9F6-9B7571806047}"/>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153" name="Picture Placeholder 152">
            <a:extLst>
              <a:ext uri="{FF2B5EF4-FFF2-40B4-BE49-F238E27FC236}">
                <a16:creationId xmlns:a16="http://schemas.microsoft.com/office/drawing/2014/main" id="{3502322E-6F9E-05BD-DE05-B6A58362B665}"/>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155" name="Picture Placeholder 154">
            <a:extLst>
              <a:ext uri="{FF2B5EF4-FFF2-40B4-BE49-F238E27FC236}">
                <a16:creationId xmlns:a16="http://schemas.microsoft.com/office/drawing/2014/main" id="{23276F97-45F4-351F-6093-74DFF0E4240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157" name="Picture Placeholder 156">
            <a:extLst>
              <a:ext uri="{FF2B5EF4-FFF2-40B4-BE49-F238E27FC236}">
                <a16:creationId xmlns:a16="http://schemas.microsoft.com/office/drawing/2014/main" id="{0643B504-0782-44A0-4D70-BD4447BDEE02}"/>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165" name="Picture Placeholder 164">
            <a:extLst>
              <a:ext uri="{FF2B5EF4-FFF2-40B4-BE49-F238E27FC236}">
                <a16:creationId xmlns:a16="http://schemas.microsoft.com/office/drawing/2014/main" id="{04DB0304-9883-A7DA-4E5F-BFC559A90B82}"/>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36" name="Picture Placeholder 35">
            <a:extLst>
              <a:ext uri="{FF2B5EF4-FFF2-40B4-BE49-F238E27FC236}">
                <a16:creationId xmlns:a16="http://schemas.microsoft.com/office/drawing/2014/main" id="{894E72E3-3AEC-1D5E-2BA3-605994936DE3}"/>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38" name="Picture Placeholder 37">
            <a:extLst>
              <a:ext uri="{FF2B5EF4-FFF2-40B4-BE49-F238E27FC236}">
                <a16:creationId xmlns:a16="http://schemas.microsoft.com/office/drawing/2014/main" id="{981D08F2-7C29-B2EE-A99D-A6F90307316E}"/>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p:pic>
      <p:pic>
        <p:nvPicPr>
          <p:cNvPr id="25" name="Graphic 24">
            <a:extLst>
              <a:ext uri="{FF2B5EF4-FFF2-40B4-BE49-F238E27FC236}">
                <a16:creationId xmlns:a16="http://schemas.microsoft.com/office/drawing/2014/main" id="{38B525A1-AD05-BF80-FC17-0641189F0E04}"/>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9512761" y="4131776"/>
            <a:ext cx="1096037" cy="1096037"/>
          </a:xfrm>
          <a:prstGeom prst="rect">
            <a:avLst/>
          </a:prstGeom>
        </p:spPr>
      </p:pic>
      <p:pic>
        <p:nvPicPr>
          <p:cNvPr id="62" name="Picture Placeholder 61">
            <a:extLst>
              <a:ext uri="{FF2B5EF4-FFF2-40B4-BE49-F238E27FC236}">
                <a16:creationId xmlns:a16="http://schemas.microsoft.com/office/drawing/2014/main" id="{C6F8C8B3-A3F0-90AB-00DF-1EEA507271BA}"/>
              </a:ext>
            </a:extLst>
          </p:cNvPr>
          <p:cNvPicPr>
            <a:picLocks noGrp="1" noChangeAspect="1"/>
          </p:cNvPicPr>
          <p:nvPr>
            <p:ph type="pic" sz="quarter" idx="17"/>
          </p:nvPr>
        </p:nvPicPr>
        <p:blipFill>
          <a:blip>
            <a:extLst>
              <a:ext uri="{96DAC541-7B7A-43D3-8B79-37D633B846F1}">
                <asvg:svgBlip xmlns:asvg="http://schemas.microsoft.com/office/drawing/2016/SVG/main" r:embed="rId15"/>
              </a:ext>
            </a:extLst>
          </a:blip>
          <a:srcRect/>
          <a:stretch>
            <a:fillRect/>
          </a:stretch>
        </p:blipFill>
        <p:spPr/>
      </p:pic>
      <p:pic>
        <p:nvPicPr>
          <p:cNvPr id="64" name="Picture Placeholder 63">
            <a:extLst>
              <a:ext uri="{FF2B5EF4-FFF2-40B4-BE49-F238E27FC236}">
                <a16:creationId xmlns:a16="http://schemas.microsoft.com/office/drawing/2014/main" id="{9026A049-029A-3241-8F88-A2090A9873F7}"/>
              </a:ext>
            </a:extLst>
          </p:cNvPr>
          <p:cNvPicPr>
            <a:picLocks noGrp="1" noChangeAspect="1"/>
          </p:cNvPicPr>
          <p:nvPr>
            <p:ph type="pic" sz="quarter" idx="18"/>
          </p:nvPr>
        </p:nvPicPr>
        <p:blipFill>
          <a:blip>
            <a:extLst>
              <a:ext uri="{96DAC541-7B7A-43D3-8B79-37D633B846F1}">
                <asvg:svgBlip xmlns:asvg="http://schemas.microsoft.com/office/drawing/2016/SVG/main" r:embed="rId16"/>
              </a:ext>
            </a:extLst>
          </a:blip>
          <a:srcRect t="84" b="84"/>
          <a:stretch>
            <a:fillRect/>
          </a:stretch>
        </p:blipFill>
        <p:spPr/>
      </p:pic>
      <p:pic>
        <p:nvPicPr>
          <p:cNvPr id="66" name="Picture Placeholder 65">
            <a:extLst>
              <a:ext uri="{FF2B5EF4-FFF2-40B4-BE49-F238E27FC236}">
                <a16:creationId xmlns:a16="http://schemas.microsoft.com/office/drawing/2014/main" id="{5A5E1A6D-79D4-3A9C-41EF-1B150490C216}"/>
              </a:ext>
            </a:extLst>
          </p:cNvPr>
          <p:cNvPicPr>
            <a:picLocks noGrp="1" noChangeAspect="1"/>
          </p:cNvPicPr>
          <p:nvPr>
            <p:ph type="pic" sz="quarter" idx="22"/>
          </p:nvPr>
        </p:nvPicPr>
        <p:blipFill>
          <a:blip>
            <a:extLst>
              <a:ext uri="{96DAC541-7B7A-43D3-8B79-37D633B846F1}">
                <asvg:svgBlip xmlns:asvg="http://schemas.microsoft.com/office/drawing/2016/SVG/main" r:embed="rId17"/>
              </a:ext>
            </a:extLst>
          </a:blip>
          <a:srcRect/>
          <a:stretch>
            <a:fillRect/>
          </a:stretch>
        </p:blipFill>
        <p:spPr/>
      </p:pic>
      <p:pic>
        <p:nvPicPr>
          <p:cNvPr id="68" name="Picture Placeholder 67">
            <a:extLst>
              <a:ext uri="{FF2B5EF4-FFF2-40B4-BE49-F238E27FC236}">
                <a16:creationId xmlns:a16="http://schemas.microsoft.com/office/drawing/2014/main" id="{34A96F36-37B5-08D4-282E-EEC1DF9B7CBB}"/>
              </a:ext>
            </a:extLst>
          </p:cNvPr>
          <p:cNvPicPr>
            <a:picLocks noGrp="1" noChangeAspect="1"/>
          </p:cNvPicPr>
          <p:nvPr>
            <p:ph type="pic" sz="quarter" idx="23"/>
          </p:nvPr>
        </p:nvPicPr>
        <p:blipFill>
          <a:blip>
            <a:extLst>
              <a:ext uri="{96DAC541-7B7A-43D3-8B79-37D633B846F1}">
                <asvg:svgBlip xmlns:asvg="http://schemas.microsoft.com/office/drawing/2016/SVG/main" r:embed="rId18"/>
              </a:ext>
            </a:extLst>
          </a:blip>
          <a:srcRect t="84" b="84"/>
          <a:stretch>
            <a:fillRect/>
          </a:stretch>
        </p:blipFill>
        <p:spPr/>
      </p:pic>
      <p:pic>
        <p:nvPicPr>
          <p:cNvPr id="70" name="Picture Placeholder 69">
            <a:extLst>
              <a:ext uri="{FF2B5EF4-FFF2-40B4-BE49-F238E27FC236}">
                <a16:creationId xmlns:a16="http://schemas.microsoft.com/office/drawing/2014/main" id="{A4CE28A8-E0BC-E788-7D9C-7979CC79BDE3}"/>
              </a:ext>
            </a:extLst>
          </p:cNvPr>
          <p:cNvPicPr>
            <a:picLocks noGrp="1" noChangeAspect="1"/>
          </p:cNvPicPr>
          <p:nvPr>
            <p:ph type="pic" sz="quarter" idx="24"/>
          </p:nvPr>
        </p:nvPicPr>
        <p:blipFill>
          <a:blip>
            <a:extLs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4031964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08DA248-45D8-42B3-83A6-E77F21BF9CA7}"/>
              </a:ext>
            </a:extLst>
          </p:cNvPr>
          <p:cNvSpPr>
            <a:spLocks noGrp="1"/>
          </p:cNvSpPr>
          <p:nvPr>
            <p:ph type="title"/>
          </p:nvPr>
        </p:nvSpPr>
        <p:spPr/>
        <p:txBody>
          <a:bodyPr/>
          <a:lstStyle/>
          <a:p>
            <a:r>
              <a:rPr lang="en-US" dirty="0"/>
              <a:t>The icon library</a:t>
            </a:r>
          </a:p>
        </p:txBody>
      </p:sp>
      <p:sp>
        <p:nvSpPr>
          <p:cNvPr id="12" name="Footer Placeholder 6">
            <a:extLst>
              <a:ext uri="{FF2B5EF4-FFF2-40B4-BE49-F238E27FC236}">
                <a16:creationId xmlns:a16="http://schemas.microsoft.com/office/drawing/2014/main" id="{C743E0A4-2317-4FF6-AF97-8FFA76809A01}"/>
              </a:ext>
            </a:extLst>
          </p:cNvPr>
          <p:cNvSpPr>
            <a:spLocks noGrp="1"/>
          </p:cNvSpPr>
          <p:nvPr>
            <p:ph type="ftr" sz="quarter" idx="11"/>
          </p:nvPr>
        </p:nvSpPr>
        <p:spPr/>
        <p:txBody>
          <a:bodyPr/>
          <a:lstStyle/>
          <a:p>
            <a:pPr marL="255126" indent="-255126"/>
            <a:r>
              <a:rPr lang="en-US"/>
              <a:t>Ethos Design System (EDS) icons for PowerPoint</a:t>
            </a:r>
            <a:endParaRPr lang="en-US" dirty="0"/>
          </a:p>
        </p:txBody>
      </p:sp>
      <p:sp>
        <p:nvSpPr>
          <p:cNvPr id="8" name="Slide Number Placeholder 7">
            <a:extLst>
              <a:ext uri="{FF2B5EF4-FFF2-40B4-BE49-F238E27FC236}">
                <a16:creationId xmlns:a16="http://schemas.microsoft.com/office/drawing/2014/main" id="{CD0DAA8E-2E12-434C-BAB6-EA7DE6DCB9DD}"/>
              </a:ext>
            </a:extLst>
          </p:cNvPr>
          <p:cNvSpPr>
            <a:spLocks noGrp="1"/>
          </p:cNvSpPr>
          <p:nvPr>
            <p:ph type="sldNum" sz="quarter" idx="12"/>
          </p:nvPr>
        </p:nvSpPr>
        <p:spPr/>
        <p:txBody>
          <a:bodyPr/>
          <a:lstStyle/>
          <a:p>
            <a:fld id="{14719505-AD43-774F-936C-A3AE71DD4EEA}" type="slidenum">
              <a:rPr lang="en-GB" smtClean="0"/>
              <a:pPr/>
              <a:t>7</a:t>
            </a:fld>
            <a:endParaRPr lang="en-GB" dirty="0"/>
          </a:p>
        </p:txBody>
      </p:sp>
      <p:sp>
        <p:nvSpPr>
          <p:cNvPr id="29" name="TextBox 28">
            <a:extLst>
              <a:ext uri="{FF2B5EF4-FFF2-40B4-BE49-F238E27FC236}">
                <a16:creationId xmlns:a16="http://schemas.microsoft.com/office/drawing/2014/main" id="{85082C0E-357B-EF42-B1EE-DD1B04757DBE}"/>
              </a:ext>
            </a:extLst>
          </p:cNvPr>
          <p:cNvSpPr txBox="1"/>
          <p:nvPr/>
        </p:nvSpPr>
        <p:spPr>
          <a:xfrm>
            <a:off x="2963297" y="2792747"/>
            <a:ext cx="184731" cy="369332"/>
          </a:xfrm>
          <a:prstGeom prst="rect">
            <a:avLst/>
          </a:prstGeom>
          <a:noFill/>
        </p:spPr>
        <p:txBody>
          <a:bodyPr wrap="none" rtlCol="0">
            <a:spAutoFit/>
          </a:bodyPr>
          <a:lstStyle/>
          <a:p>
            <a:endParaRPr lang="en-US" dirty="0"/>
          </a:p>
        </p:txBody>
      </p:sp>
      <p:sp>
        <p:nvSpPr>
          <p:cNvPr id="9" name="Text Placeholder 13">
            <a:extLst>
              <a:ext uri="{FF2B5EF4-FFF2-40B4-BE49-F238E27FC236}">
                <a16:creationId xmlns:a16="http://schemas.microsoft.com/office/drawing/2014/main" id="{CCF8FFE5-3B62-F577-B78A-16EA2A2FEFF3}"/>
              </a:ext>
            </a:extLst>
          </p:cNvPr>
          <p:cNvSpPr>
            <a:spLocks noGrp="1"/>
          </p:cNvSpPr>
          <p:nvPr>
            <p:ph type="body" idx="1"/>
          </p:nvPr>
        </p:nvSpPr>
        <p:spPr>
          <a:xfrm>
            <a:off x="743172" y="1882260"/>
            <a:ext cx="7040660" cy="520192"/>
          </a:xfrm>
        </p:spPr>
        <p:txBody>
          <a:bodyPr>
            <a:noAutofit/>
          </a:bodyPr>
          <a:lstStyle/>
          <a:p>
            <a:r>
              <a:rPr lang="en-US" sz="2560" dirty="0"/>
              <a:t>Usage</a:t>
            </a:r>
          </a:p>
        </p:txBody>
      </p:sp>
      <p:sp>
        <p:nvSpPr>
          <p:cNvPr id="10" name="Text Placeholder 15">
            <a:extLst>
              <a:ext uri="{FF2B5EF4-FFF2-40B4-BE49-F238E27FC236}">
                <a16:creationId xmlns:a16="http://schemas.microsoft.com/office/drawing/2014/main" id="{5236BE15-C4C0-0E4D-D8D1-B29B185894D2}"/>
              </a:ext>
            </a:extLst>
          </p:cNvPr>
          <p:cNvSpPr txBox="1">
            <a:spLocks/>
          </p:cNvSpPr>
          <p:nvPr/>
        </p:nvSpPr>
        <p:spPr>
          <a:xfrm>
            <a:off x="743172" y="2684441"/>
            <a:ext cx="7930928" cy="1513109"/>
          </a:xfrm>
          <a:prstGeom prst="rect">
            <a:avLst/>
          </a:prstGeom>
        </p:spPr>
        <p:txBody>
          <a:bodyPr vert="horz" lIns="0" tIns="0" rIns="0" bIns="0" rtlCol="0">
            <a:normAutofit/>
          </a:bodyPr>
          <a:lstStyle>
            <a:lvl1pPr marL="0" indent="0" algn="l" defTabSz="1300460" rtl="0" eaLnBrk="1" latinLnBrk="0" hangingPunct="1">
              <a:lnSpc>
                <a:spcPct val="100000"/>
              </a:lnSpc>
              <a:spcBef>
                <a:spcPts val="1707"/>
              </a:spcBef>
              <a:buFont typeface="Arial" panose="020B0604020202020204" pitchFamily="34" charset="0"/>
              <a:buNone/>
              <a:defRPr sz="2276" kern="1200">
                <a:solidFill>
                  <a:schemeClr val="tx1"/>
                </a:solidFill>
                <a:latin typeface="+mn-lt"/>
                <a:ea typeface="+mn-ea"/>
                <a:cs typeface="+mn-cs"/>
              </a:defRPr>
            </a:lvl1pPr>
            <a:lvl2pPr marL="260092" indent="-260092" algn="l" defTabSz="1300460" rtl="0" eaLnBrk="1" latinLnBrk="0" hangingPunct="1">
              <a:lnSpc>
                <a:spcPct val="100000"/>
              </a:lnSpc>
              <a:spcBef>
                <a:spcPts val="853"/>
              </a:spcBef>
              <a:buFont typeface="Arial" panose="020B0604020202020204" pitchFamily="34" charset="0"/>
              <a:buChar char="•"/>
              <a:defRPr sz="2276" kern="1200">
                <a:solidFill>
                  <a:schemeClr val="tx1"/>
                </a:solidFill>
                <a:latin typeface="+mn-lt"/>
                <a:ea typeface="+mn-ea"/>
                <a:cs typeface="+mn-cs"/>
              </a:defRPr>
            </a:lvl2pPr>
            <a:lvl3pPr marL="520184" indent="-260092" algn="l" defTabSz="1300460" rtl="0" eaLnBrk="1" latinLnBrk="0" hangingPunct="1">
              <a:lnSpc>
                <a:spcPct val="100000"/>
              </a:lnSpc>
              <a:spcBef>
                <a:spcPts val="853"/>
              </a:spcBef>
              <a:buFont typeface="Source Sans Pro" panose="020B0503030403020204" pitchFamily="34" charset="0"/>
              <a:buChar char="–"/>
              <a:defRPr sz="1991" kern="1200">
                <a:solidFill>
                  <a:schemeClr val="tx1"/>
                </a:solidFill>
                <a:latin typeface="+mn-lt"/>
                <a:ea typeface="+mn-ea"/>
                <a:cs typeface="+mn-cs"/>
              </a:defRPr>
            </a:lvl3pPr>
            <a:lvl4pPr marL="780276" indent="-260092" algn="l" defTabSz="1300460" rtl="0" eaLnBrk="1" latinLnBrk="0" hangingPunct="1">
              <a:lnSpc>
                <a:spcPct val="100000"/>
              </a:lnSpc>
              <a:spcBef>
                <a:spcPts val="853"/>
              </a:spcBef>
              <a:buFont typeface="Arial" panose="020B0604020202020204" pitchFamily="34" charset="0"/>
              <a:buChar char="•"/>
              <a:defRPr sz="1707" kern="1200">
                <a:solidFill>
                  <a:schemeClr val="tx1"/>
                </a:solidFill>
                <a:latin typeface="+mn-lt"/>
                <a:ea typeface="+mn-ea"/>
                <a:cs typeface="+mn-cs"/>
              </a:defRPr>
            </a:lvl4pPr>
            <a:lvl5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5pPr>
            <a:lvl6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6pPr>
            <a:lvl7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7pPr>
            <a:lvl8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8pPr>
            <a:lvl9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9pPr>
          </a:lstStyle>
          <a:p>
            <a:pPr>
              <a:spcBef>
                <a:spcPts val="0"/>
              </a:spcBef>
            </a:pPr>
            <a:r>
              <a:rPr lang="en-US" sz="2000" dirty="0"/>
              <a:t>The icons on the following pages range from universal symbols to niche medical and imaging terminology and can be used across marketing communications and digital experiences.</a:t>
            </a:r>
          </a:p>
        </p:txBody>
      </p:sp>
      <p:sp>
        <p:nvSpPr>
          <p:cNvPr id="11" name="Text Placeholder 13">
            <a:extLst>
              <a:ext uri="{FF2B5EF4-FFF2-40B4-BE49-F238E27FC236}">
                <a16:creationId xmlns:a16="http://schemas.microsoft.com/office/drawing/2014/main" id="{BE2018D5-9AE5-1AE5-DBDC-91A82038D443}"/>
              </a:ext>
            </a:extLst>
          </p:cNvPr>
          <p:cNvSpPr txBox="1">
            <a:spLocks/>
          </p:cNvSpPr>
          <p:nvPr/>
        </p:nvSpPr>
        <p:spPr>
          <a:xfrm>
            <a:off x="743172" y="3996848"/>
            <a:ext cx="7040660" cy="520192"/>
          </a:xfrm>
          <a:prstGeom prst="rect">
            <a:avLst/>
          </a:prstGeom>
        </p:spPr>
        <p:txBody>
          <a:bodyPr vert="horz" lIns="0" tIns="0" rIns="0" bIns="0" rtlCol="0" anchor="b">
            <a:noAutofit/>
          </a:bodyPr>
          <a:lstStyle>
            <a:lvl1pPr marL="0" indent="0" algn="l" defTabSz="1300460" rtl="0" eaLnBrk="1" latinLnBrk="0" hangingPunct="1">
              <a:lnSpc>
                <a:spcPct val="100000"/>
              </a:lnSpc>
              <a:spcBef>
                <a:spcPts val="1707"/>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1pPr>
            <a:lvl2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2pPr>
            <a:lvl3pPr marL="0" indent="0" algn="l" defTabSz="1300460" rtl="0" eaLnBrk="1" latinLnBrk="0" hangingPunct="1">
              <a:lnSpc>
                <a:spcPct val="100000"/>
              </a:lnSpc>
              <a:spcBef>
                <a:spcPts val="853"/>
              </a:spcBef>
              <a:buFont typeface="Source Sans Pro" panose="020B0503030403020204" pitchFamily="34" charset="0"/>
              <a:buNone/>
              <a:defRPr sz="2276" b="0" kern="1200">
                <a:solidFill>
                  <a:schemeClr val="accent1"/>
                </a:solidFill>
                <a:latin typeface="Source Sans Pro SemiBold" panose="020B0603030403020204" pitchFamily="34" charset="0"/>
                <a:ea typeface="+mn-ea"/>
                <a:cs typeface="+mn-cs"/>
              </a:defRPr>
            </a:lvl3pPr>
            <a:lvl4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4pPr>
            <a:lvl5pPr marL="0" indent="0" algn="l" defTabSz="1300460" rtl="0" eaLnBrk="1" latinLnBrk="0" hangingPunct="1">
              <a:lnSpc>
                <a:spcPct val="100000"/>
              </a:lnSpc>
              <a:spcBef>
                <a:spcPts val="853"/>
              </a:spcBef>
              <a:buFont typeface="Arial" panose="020B0604020202020204" pitchFamily="34" charset="0"/>
              <a:buNone/>
              <a:tabLst/>
              <a:defRPr sz="2276" b="0" kern="1200">
                <a:solidFill>
                  <a:schemeClr val="accent1"/>
                </a:solidFill>
                <a:latin typeface="Source Sans Pro SemiBold" panose="020B0603030403020204" pitchFamily="34" charset="0"/>
                <a:ea typeface="+mn-ea"/>
                <a:cs typeface="+mn-cs"/>
              </a:defRPr>
            </a:lvl5pPr>
            <a:lvl6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6pPr>
            <a:lvl7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7pPr>
            <a:lvl8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8pPr>
            <a:lvl9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9pPr>
          </a:lstStyle>
          <a:p>
            <a:r>
              <a:rPr lang="en-US" sz="2560" b="1" dirty="0">
                <a:solidFill>
                  <a:schemeClr val="accent1"/>
                </a:solidFill>
                <a:latin typeface="Source Sans 3 SemiBold" panose="020B0303030403020204" pitchFamily="34" charset="0"/>
              </a:rPr>
              <a:t>Tested and certified</a:t>
            </a:r>
          </a:p>
        </p:txBody>
      </p:sp>
      <p:sp>
        <p:nvSpPr>
          <p:cNvPr id="15" name="Text Placeholder 15">
            <a:extLst>
              <a:ext uri="{FF2B5EF4-FFF2-40B4-BE49-F238E27FC236}">
                <a16:creationId xmlns:a16="http://schemas.microsoft.com/office/drawing/2014/main" id="{D573BCEC-AD91-736E-3941-7C2754C2919E}"/>
              </a:ext>
            </a:extLst>
          </p:cNvPr>
          <p:cNvSpPr txBox="1">
            <a:spLocks/>
          </p:cNvSpPr>
          <p:nvPr/>
        </p:nvSpPr>
        <p:spPr>
          <a:xfrm>
            <a:off x="743172" y="4708838"/>
            <a:ext cx="7930928" cy="710928"/>
          </a:xfrm>
          <a:prstGeom prst="rect">
            <a:avLst/>
          </a:prstGeom>
        </p:spPr>
        <p:txBody>
          <a:bodyPr vert="horz" lIns="0" tIns="0" rIns="0" bIns="0" rtlCol="0">
            <a:normAutofit/>
          </a:bodyPr>
          <a:lstStyle>
            <a:lvl1pPr marL="0" indent="0" algn="l" defTabSz="1300460" rtl="0" eaLnBrk="1" latinLnBrk="0" hangingPunct="1">
              <a:lnSpc>
                <a:spcPct val="100000"/>
              </a:lnSpc>
              <a:spcBef>
                <a:spcPts val="1707"/>
              </a:spcBef>
              <a:buFont typeface="Arial" panose="020B0604020202020204" pitchFamily="34" charset="0"/>
              <a:buNone/>
              <a:defRPr sz="2276" kern="1200">
                <a:solidFill>
                  <a:schemeClr val="tx1"/>
                </a:solidFill>
                <a:latin typeface="+mn-lt"/>
                <a:ea typeface="+mn-ea"/>
                <a:cs typeface="+mn-cs"/>
              </a:defRPr>
            </a:lvl1pPr>
            <a:lvl2pPr marL="260092" indent="-260092" algn="l" defTabSz="1300460" rtl="0" eaLnBrk="1" latinLnBrk="0" hangingPunct="1">
              <a:lnSpc>
                <a:spcPct val="100000"/>
              </a:lnSpc>
              <a:spcBef>
                <a:spcPts val="853"/>
              </a:spcBef>
              <a:buFont typeface="Arial" panose="020B0604020202020204" pitchFamily="34" charset="0"/>
              <a:buChar char="•"/>
              <a:defRPr sz="2276" kern="1200">
                <a:solidFill>
                  <a:schemeClr val="tx1"/>
                </a:solidFill>
                <a:latin typeface="+mn-lt"/>
                <a:ea typeface="+mn-ea"/>
                <a:cs typeface="+mn-cs"/>
              </a:defRPr>
            </a:lvl2pPr>
            <a:lvl3pPr marL="520184" indent="-260092" algn="l" defTabSz="1300460" rtl="0" eaLnBrk="1" latinLnBrk="0" hangingPunct="1">
              <a:lnSpc>
                <a:spcPct val="100000"/>
              </a:lnSpc>
              <a:spcBef>
                <a:spcPts val="853"/>
              </a:spcBef>
              <a:buFont typeface="Source Sans Pro" panose="020B0503030403020204" pitchFamily="34" charset="0"/>
              <a:buChar char="–"/>
              <a:defRPr sz="1991" kern="1200">
                <a:solidFill>
                  <a:schemeClr val="tx1"/>
                </a:solidFill>
                <a:latin typeface="+mn-lt"/>
                <a:ea typeface="+mn-ea"/>
                <a:cs typeface="+mn-cs"/>
              </a:defRPr>
            </a:lvl3pPr>
            <a:lvl4pPr marL="780276" indent="-260092" algn="l" defTabSz="1300460" rtl="0" eaLnBrk="1" latinLnBrk="0" hangingPunct="1">
              <a:lnSpc>
                <a:spcPct val="100000"/>
              </a:lnSpc>
              <a:spcBef>
                <a:spcPts val="853"/>
              </a:spcBef>
              <a:buFont typeface="Arial" panose="020B0604020202020204" pitchFamily="34" charset="0"/>
              <a:buChar char="•"/>
              <a:defRPr sz="1707" kern="1200">
                <a:solidFill>
                  <a:schemeClr val="tx1"/>
                </a:solidFill>
                <a:latin typeface="+mn-lt"/>
                <a:ea typeface="+mn-ea"/>
                <a:cs typeface="+mn-cs"/>
              </a:defRPr>
            </a:lvl4pPr>
            <a:lvl5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5pPr>
            <a:lvl6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6pPr>
            <a:lvl7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7pPr>
            <a:lvl8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8pPr>
            <a:lvl9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9pPr>
          </a:lstStyle>
          <a:p>
            <a:pPr algn="l"/>
            <a:r>
              <a:rPr lang="en-US" sz="2000" dirty="0"/>
              <a:t>All icons have been tested with validated visual symbolism. </a:t>
            </a:r>
          </a:p>
        </p:txBody>
      </p:sp>
      <p:sp>
        <p:nvSpPr>
          <p:cNvPr id="16" name="Text Placeholder 13">
            <a:extLst>
              <a:ext uri="{FF2B5EF4-FFF2-40B4-BE49-F238E27FC236}">
                <a16:creationId xmlns:a16="http://schemas.microsoft.com/office/drawing/2014/main" id="{8AA1604A-0075-F3E3-897C-146E1E8C0732}"/>
              </a:ext>
            </a:extLst>
          </p:cNvPr>
          <p:cNvSpPr txBox="1">
            <a:spLocks/>
          </p:cNvSpPr>
          <p:nvPr/>
        </p:nvSpPr>
        <p:spPr>
          <a:xfrm>
            <a:off x="743172" y="5505837"/>
            <a:ext cx="7040660" cy="520192"/>
          </a:xfrm>
          <a:prstGeom prst="rect">
            <a:avLst/>
          </a:prstGeom>
        </p:spPr>
        <p:txBody>
          <a:bodyPr vert="horz" lIns="0" tIns="0" rIns="0" bIns="0" rtlCol="0" anchor="b">
            <a:noAutofit/>
          </a:bodyPr>
          <a:lstStyle>
            <a:lvl1pPr marL="0" indent="0" algn="l" defTabSz="1300460" rtl="0" eaLnBrk="1" latinLnBrk="0" hangingPunct="1">
              <a:lnSpc>
                <a:spcPct val="100000"/>
              </a:lnSpc>
              <a:spcBef>
                <a:spcPts val="1707"/>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1pPr>
            <a:lvl2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2pPr>
            <a:lvl3pPr marL="0" indent="0" algn="l" defTabSz="1300460" rtl="0" eaLnBrk="1" latinLnBrk="0" hangingPunct="1">
              <a:lnSpc>
                <a:spcPct val="100000"/>
              </a:lnSpc>
              <a:spcBef>
                <a:spcPts val="853"/>
              </a:spcBef>
              <a:buFont typeface="Source Sans Pro" panose="020B0503030403020204" pitchFamily="34" charset="0"/>
              <a:buNone/>
              <a:defRPr sz="2276" b="0" kern="1200">
                <a:solidFill>
                  <a:schemeClr val="accent1"/>
                </a:solidFill>
                <a:latin typeface="Source Sans Pro SemiBold" panose="020B0603030403020204" pitchFamily="34" charset="0"/>
                <a:ea typeface="+mn-ea"/>
                <a:cs typeface="+mn-cs"/>
              </a:defRPr>
            </a:lvl3pPr>
            <a:lvl4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4pPr>
            <a:lvl5pPr marL="0" indent="0" algn="l" defTabSz="1300460" rtl="0" eaLnBrk="1" latinLnBrk="0" hangingPunct="1">
              <a:lnSpc>
                <a:spcPct val="100000"/>
              </a:lnSpc>
              <a:spcBef>
                <a:spcPts val="853"/>
              </a:spcBef>
              <a:buFont typeface="Arial" panose="020B0604020202020204" pitchFamily="34" charset="0"/>
              <a:buNone/>
              <a:tabLst/>
              <a:defRPr sz="2276" b="0" kern="1200">
                <a:solidFill>
                  <a:schemeClr val="accent1"/>
                </a:solidFill>
                <a:latin typeface="Source Sans Pro SemiBold" panose="020B0603030403020204" pitchFamily="34" charset="0"/>
                <a:ea typeface="+mn-ea"/>
                <a:cs typeface="+mn-cs"/>
              </a:defRPr>
            </a:lvl5pPr>
            <a:lvl6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6pPr>
            <a:lvl7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7pPr>
            <a:lvl8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8pPr>
            <a:lvl9pPr marL="0" indent="0" algn="l" defTabSz="1300460" rtl="0" eaLnBrk="1" latinLnBrk="0" hangingPunct="1">
              <a:lnSpc>
                <a:spcPct val="100000"/>
              </a:lnSpc>
              <a:spcBef>
                <a:spcPts val="853"/>
              </a:spcBef>
              <a:buFont typeface="Arial" panose="020B0604020202020204" pitchFamily="34" charset="0"/>
              <a:buNone/>
              <a:defRPr sz="2276" b="0" kern="1200">
                <a:solidFill>
                  <a:schemeClr val="accent1"/>
                </a:solidFill>
                <a:latin typeface="Source Sans Pro SemiBold" panose="020B0603030403020204" pitchFamily="34" charset="0"/>
                <a:ea typeface="+mn-ea"/>
                <a:cs typeface="+mn-cs"/>
              </a:defRPr>
            </a:lvl9pPr>
          </a:lstStyle>
          <a:p>
            <a:r>
              <a:rPr lang="en-US" sz="2560" b="1" dirty="0">
                <a:solidFill>
                  <a:schemeClr val="accent1"/>
                </a:solidFill>
                <a:latin typeface="Source Sans 3 SemiBold" panose="020B0303030403020204" pitchFamily="34" charset="0"/>
              </a:rPr>
              <a:t>Icon requests</a:t>
            </a:r>
          </a:p>
        </p:txBody>
      </p:sp>
      <p:sp>
        <p:nvSpPr>
          <p:cNvPr id="17" name="Text Placeholder 15">
            <a:extLst>
              <a:ext uri="{FF2B5EF4-FFF2-40B4-BE49-F238E27FC236}">
                <a16:creationId xmlns:a16="http://schemas.microsoft.com/office/drawing/2014/main" id="{FE17B404-90A5-C9FA-0D4C-CA5A00DB072D}"/>
              </a:ext>
            </a:extLst>
          </p:cNvPr>
          <p:cNvSpPr txBox="1">
            <a:spLocks/>
          </p:cNvSpPr>
          <p:nvPr/>
        </p:nvSpPr>
        <p:spPr>
          <a:xfrm>
            <a:off x="743172" y="6308018"/>
            <a:ext cx="7930928" cy="1513109"/>
          </a:xfrm>
          <a:prstGeom prst="rect">
            <a:avLst/>
          </a:prstGeom>
        </p:spPr>
        <p:txBody>
          <a:bodyPr vert="horz" lIns="0" tIns="0" rIns="0" bIns="0" rtlCol="0">
            <a:normAutofit/>
          </a:bodyPr>
          <a:lstStyle>
            <a:lvl1pPr marL="0" indent="0" algn="l" defTabSz="1300460" rtl="0" eaLnBrk="1" latinLnBrk="0" hangingPunct="1">
              <a:lnSpc>
                <a:spcPct val="100000"/>
              </a:lnSpc>
              <a:spcBef>
                <a:spcPts val="1707"/>
              </a:spcBef>
              <a:buFont typeface="Arial" panose="020B0604020202020204" pitchFamily="34" charset="0"/>
              <a:buNone/>
              <a:defRPr sz="2276" kern="1200">
                <a:solidFill>
                  <a:schemeClr val="tx1"/>
                </a:solidFill>
                <a:latin typeface="+mn-lt"/>
                <a:ea typeface="+mn-ea"/>
                <a:cs typeface="+mn-cs"/>
              </a:defRPr>
            </a:lvl1pPr>
            <a:lvl2pPr marL="260092" indent="-260092" algn="l" defTabSz="1300460" rtl="0" eaLnBrk="1" latinLnBrk="0" hangingPunct="1">
              <a:lnSpc>
                <a:spcPct val="100000"/>
              </a:lnSpc>
              <a:spcBef>
                <a:spcPts val="853"/>
              </a:spcBef>
              <a:buFont typeface="Arial" panose="020B0604020202020204" pitchFamily="34" charset="0"/>
              <a:buChar char="•"/>
              <a:defRPr sz="2276" kern="1200">
                <a:solidFill>
                  <a:schemeClr val="tx1"/>
                </a:solidFill>
                <a:latin typeface="+mn-lt"/>
                <a:ea typeface="+mn-ea"/>
                <a:cs typeface="+mn-cs"/>
              </a:defRPr>
            </a:lvl2pPr>
            <a:lvl3pPr marL="520184" indent="-260092" algn="l" defTabSz="1300460" rtl="0" eaLnBrk="1" latinLnBrk="0" hangingPunct="1">
              <a:lnSpc>
                <a:spcPct val="100000"/>
              </a:lnSpc>
              <a:spcBef>
                <a:spcPts val="853"/>
              </a:spcBef>
              <a:buFont typeface="Source Sans Pro" panose="020B0503030403020204" pitchFamily="34" charset="0"/>
              <a:buChar char="–"/>
              <a:defRPr sz="1991" kern="1200">
                <a:solidFill>
                  <a:schemeClr val="tx1"/>
                </a:solidFill>
                <a:latin typeface="+mn-lt"/>
                <a:ea typeface="+mn-ea"/>
                <a:cs typeface="+mn-cs"/>
              </a:defRPr>
            </a:lvl3pPr>
            <a:lvl4pPr marL="780276" indent="-260092" algn="l" defTabSz="1300460" rtl="0" eaLnBrk="1" latinLnBrk="0" hangingPunct="1">
              <a:lnSpc>
                <a:spcPct val="100000"/>
              </a:lnSpc>
              <a:spcBef>
                <a:spcPts val="853"/>
              </a:spcBef>
              <a:buFont typeface="Arial" panose="020B0604020202020204" pitchFamily="34" charset="0"/>
              <a:buChar char="•"/>
              <a:defRPr sz="1707" kern="1200">
                <a:solidFill>
                  <a:schemeClr val="tx1"/>
                </a:solidFill>
                <a:latin typeface="+mn-lt"/>
                <a:ea typeface="+mn-ea"/>
                <a:cs typeface="+mn-cs"/>
              </a:defRPr>
            </a:lvl4pPr>
            <a:lvl5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5pPr>
            <a:lvl6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6pPr>
            <a:lvl7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7pPr>
            <a:lvl8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8pPr>
            <a:lvl9pPr marL="1040368" indent="-260092" algn="l" defTabSz="1300460" rtl="0" eaLnBrk="1" latinLnBrk="0" hangingPunct="1">
              <a:lnSpc>
                <a:spcPct val="100000"/>
              </a:lnSpc>
              <a:spcBef>
                <a:spcPts val="853"/>
              </a:spcBef>
              <a:buFont typeface="Arial" panose="020B0604020202020204" pitchFamily="34" charset="0"/>
              <a:buChar char="•"/>
              <a:defRPr sz="1422" kern="1200">
                <a:solidFill>
                  <a:schemeClr val="tx1"/>
                </a:solidFill>
                <a:latin typeface="+mn-lt"/>
                <a:ea typeface="+mn-ea"/>
                <a:cs typeface="+mn-cs"/>
              </a:defRPr>
            </a:lvl9pPr>
          </a:lstStyle>
          <a:p>
            <a:r>
              <a:rPr lang="en-US" sz="2000" dirty="0"/>
              <a:t>We continue to grow this library with a consistent style to support the needs of our products. </a:t>
            </a:r>
            <a:r>
              <a:rPr lang="en-US" sz="2000" b="0" i="0" dirty="0">
                <a:solidFill>
                  <a:srgbClr val="242424"/>
                </a:solidFill>
                <a:effectLst/>
                <a:latin typeface="Segoe UI" panose="020B0502040204020203" pitchFamily="34" charset="0"/>
              </a:rPr>
              <a:t>If you have icons to contribute to the library or requests for new icons to be developed,</a:t>
            </a:r>
            <a:r>
              <a:rPr lang="en-US" sz="2000" b="0" i="0" dirty="0">
                <a:effectLst/>
                <a:latin typeface="Segoe UI" panose="020B0502040204020203" pitchFamily="34" charset="0"/>
              </a:rPr>
              <a:t> please let us know.</a:t>
            </a:r>
          </a:p>
        </p:txBody>
      </p:sp>
      <p:pic>
        <p:nvPicPr>
          <p:cNvPr id="24" name="Picture 23" descr="A screenshot of a form&#10;&#10;AI-generated content may be incorrect.">
            <a:extLst>
              <a:ext uri="{FF2B5EF4-FFF2-40B4-BE49-F238E27FC236}">
                <a16:creationId xmlns:a16="http://schemas.microsoft.com/office/drawing/2014/main" id="{43F76C85-DBEA-24EE-42C3-E899BD72A7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98100" y="384742"/>
            <a:ext cx="5486400" cy="8589998"/>
          </a:xfrm>
          <a:prstGeom prst="rect">
            <a:avLst/>
          </a:prstGeom>
          <a:ln>
            <a:solidFill>
              <a:schemeClr val="bg2"/>
            </a:solidFill>
          </a:ln>
        </p:spPr>
      </p:pic>
      <p:pic>
        <p:nvPicPr>
          <p:cNvPr id="26" name="Picture 25" descr="A purple sign with white text&#10;&#10;AI-generated content may be incorrect.">
            <a:hlinkClick r:id="rId4"/>
            <a:extLst>
              <a:ext uri="{FF2B5EF4-FFF2-40B4-BE49-F238E27FC236}">
                <a16:creationId xmlns:a16="http://schemas.microsoft.com/office/drawing/2014/main" id="{BD14524D-8039-A2DB-3644-0EF3C137AE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172" y="7561031"/>
            <a:ext cx="2292096" cy="520192"/>
          </a:xfrm>
          <a:prstGeom prst="rect">
            <a:avLst/>
          </a:prstGeom>
        </p:spPr>
      </p:pic>
    </p:spTree>
    <p:extLst>
      <p:ext uri="{BB962C8B-B14F-4D97-AF65-F5344CB8AC3E}">
        <p14:creationId xmlns:p14="http://schemas.microsoft.com/office/powerpoint/2010/main" val="4106911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4" name="object 14"/>
          <p:cNvSpPr txBox="1"/>
          <p:nvPr/>
        </p:nvSpPr>
        <p:spPr>
          <a:xfrm>
            <a:off x="7025825" y="6416573"/>
            <a:ext cx="533400" cy="2364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Attach</a:t>
            </a:r>
            <a:endParaRPr sz="1400" dirty="0">
              <a:solidFill>
                <a:schemeClr val="bg1"/>
              </a:solidFill>
              <a:latin typeface="Source Sans Pro"/>
              <a:cs typeface="Source Sans Pro"/>
            </a:endParaRPr>
          </a:p>
        </p:txBody>
      </p:sp>
      <p:sp>
        <p:nvSpPr>
          <p:cNvPr id="15" name="object 15"/>
          <p:cNvSpPr txBox="1"/>
          <p:nvPr/>
        </p:nvSpPr>
        <p:spPr>
          <a:xfrm>
            <a:off x="9636282" y="6416573"/>
            <a:ext cx="821233" cy="2364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Auto Save</a:t>
            </a:r>
            <a:endParaRPr sz="1400" dirty="0">
              <a:solidFill>
                <a:schemeClr val="bg1"/>
              </a:solidFill>
              <a:latin typeface="Source Sans Pro"/>
              <a:cs typeface="Source Sans Pro"/>
            </a:endParaRPr>
          </a:p>
        </p:txBody>
      </p:sp>
      <p:sp>
        <p:nvSpPr>
          <p:cNvPr id="16" name="object 16"/>
          <p:cNvSpPr txBox="1"/>
          <p:nvPr/>
        </p:nvSpPr>
        <p:spPr>
          <a:xfrm>
            <a:off x="12516650" y="6416573"/>
            <a:ext cx="544499"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Avatar</a:t>
            </a:r>
            <a:endParaRPr sz="1400" dirty="0">
              <a:solidFill>
                <a:schemeClr val="bg1"/>
              </a:solidFill>
              <a:latin typeface="Source Sans Pro"/>
              <a:cs typeface="Source Sans Pro"/>
            </a:endParaRPr>
          </a:p>
        </p:txBody>
      </p:sp>
      <p:sp>
        <p:nvSpPr>
          <p:cNvPr id="17" name="object 17"/>
          <p:cNvSpPr txBox="1"/>
          <p:nvPr/>
        </p:nvSpPr>
        <p:spPr>
          <a:xfrm>
            <a:off x="15057505" y="6416573"/>
            <a:ext cx="1101589"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Avatar Locked</a:t>
            </a:r>
            <a:endParaRPr sz="1400" dirty="0">
              <a:solidFill>
                <a:schemeClr val="bg1"/>
              </a:solidFill>
              <a:latin typeface="Source Sans Pro"/>
              <a:cs typeface="Source Sans Pro"/>
            </a:endParaRPr>
          </a:p>
        </p:txBody>
      </p:sp>
      <p:sp>
        <p:nvSpPr>
          <p:cNvPr id="18" name="object 18"/>
          <p:cNvSpPr txBox="1"/>
          <p:nvPr/>
        </p:nvSpPr>
        <p:spPr>
          <a:xfrm>
            <a:off x="3739289" y="1004183"/>
            <a:ext cx="1640022"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Application Execution</a:t>
            </a:r>
            <a:endParaRPr sz="1400" dirty="0">
              <a:solidFill>
                <a:schemeClr val="bg1"/>
              </a:solidFill>
              <a:latin typeface="Source Sans Pro"/>
              <a:cs typeface="Source Sans Pro"/>
            </a:endParaRPr>
          </a:p>
        </p:txBody>
      </p:sp>
      <p:sp>
        <p:nvSpPr>
          <p:cNvPr id="19" name="object 19"/>
          <p:cNvSpPr txBox="1"/>
          <p:nvPr/>
        </p:nvSpPr>
        <p:spPr>
          <a:xfrm>
            <a:off x="6612256" y="1004183"/>
            <a:ext cx="1452244"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Application Profile</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0FEEB51E-61A6-23B4-D8FA-54E66F1D9EE3}"/>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E499BBD1-C01E-9270-8FA0-27E9EA54F8DE}"/>
              </a:ext>
            </a:extLst>
          </p:cNvPr>
          <p:cNvSpPr>
            <a:spLocks noGrp="1"/>
          </p:cNvSpPr>
          <p:nvPr>
            <p:ph type="sldNum" sz="quarter" idx="12"/>
          </p:nvPr>
        </p:nvSpPr>
        <p:spPr/>
        <p:txBody>
          <a:bodyPr/>
          <a:lstStyle/>
          <a:p>
            <a:fld id="{339C9110-F427-4586-9638-A5638F41FBCD}" type="slidenum">
              <a:rPr lang="en-US" smtClean="0"/>
              <a:pPr/>
              <a:t>70</a:t>
            </a:fld>
            <a:endParaRPr lang="en-US"/>
          </a:p>
        </p:txBody>
      </p:sp>
      <p:pic>
        <p:nvPicPr>
          <p:cNvPr id="100" name="Picture Placeholder 99">
            <a:extLst>
              <a:ext uri="{FF2B5EF4-FFF2-40B4-BE49-F238E27FC236}">
                <a16:creationId xmlns:a16="http://schemas.microsoft.com/office/drawing/2014/main" id="{33AC7F85-9751-D881-6136-9A7335F452AB}"/>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102" name="Picture Placeholder 101">
            <a:extLst>
              <a:ext uri="{FF2B5EF4-FFF2-40B4-BE49-F238E27FC236}">
                <a16:creationId xmlns:a16="http://schemas.microsoft.com/office/drawing/2014/main" id="{BD78CF43-F58A-B092-D059-D508909FA536}"/>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104" name="Picture Placeholder 103">
            <a:extLst>
              <a:ext uri="{FF2B5EF4-FFF2-40B4-BE49-F238E27FC236}">
                <a16:creationId xmlns:a16="http://schemas.microsoft.com/office/drawing/2014/main" id="{CAC3DA94-9815-3A3B-DCF0-CCAD338F5BD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106" name="Picture Placeholder 105">
            <a:extLst>
              <a:ext uri="{FF2B5EF4-FFF2-40B4-BE49-F238E27FC236}">
                <a16:creationId xmlns:a16="http://schemas.microsoft.com/office/drawing/2014/main" id="{363E94B0-E61F-2873-9252-862D27C17C10}"/>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108" name="Picture Placeholder 107">
            <a:extLst>
              <a:ext uri="{FF2B5EF4-FFF2-40B4-BE49-F238E27FC236}">
                <a16:creationId xmlns:a16="http://schemas.microsoft.com/office/drawing/2014/main" id="{80F0B891-EFF3-2931-AA62-F36879383D88}"/>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sp>
        <p:nvSpPr>
          <p:cNvPr id="34" name="object 8">
            <a:extLst>
              <a:ext uri="{FF2B5EF4-FFF2-40B4-BE49-F238E27FC236}">
                <a16:creationId xmlns:a16="http://schemas.microsoft.com/office/drawing/2014/main" id="{18C27B1A-83CF-6C90-21AA-D9CF5C010545}"/>
              </a:ext>
            </a:extLst>
          </p:cNvPr>
          <p:cNvSpPr txBox="1"/>
          <p:nvPr/>
        </p:nvSpPr>
        <p:spPr>
          <a:xfrm>
            <a:off x="1540831" y="1004183"/>
            <a:ext cx="45339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Apple</a:t>
            </a:r>
            <a:endParaRPr sz="1400" dirty="0">
              <a:solidFill>
                <a:schemeClr val="bg1"/>
              </a:solidFill>
              <a:latin typeface="Source Sans Pro"/>
              <a:cs typeface="Source Sans Pro"/>
            </a:endParaRPr>
          </a:p>
        </p:txBody>
      </p:sp>
      <p:sp>
        <p:nvSpPr>
          <p:cNvPr id="35" name="object 9">
            <a:extLst>
              <a:ext uri="{FF2B5EF4-FFF2-40B4-BE49-F238E27FC236}">
                <a16:creationId xmlns:a16="http://schemas.microsoft.com/office/drawing/2014/main" id="{45D0391F-1A2D-E55B-E92E-DEBE50E8082F}"/>
              </a:ext>
            </a:extLst>
          </p:cNvPr>
          <p:cNvSpPr txBox="1"/>
          <p:nvPr/>
        </p:nvSpPr>
        <p:spPr>
          <a:xfrm>
            <a:off x="9756724" y="1004183"/>
            <a:ext cx="539751"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Applist</a:t>
            </a:r>
            <a:endParaRPr sz="1400" dirty="0">
              <a:solidFill>
                <a:schemeClr val="bg1"/>
              </a:solidFill>
              <a:latin typeface="Source Sans Pro"/>
              <a:cs typeface="Source Sans Pro"/>
            </a:endParaRPr>
          </a:p>
        </p:txBody>
      </p:sp>
      <p:sp>
        <p:nvSpPr>
          <p:cNvPr id="36" name="object 10">
            <a:extLst>
              <a:ext uri="{FF2B5EF4-FFF2-40B4-BE49-F238E27FC236}">
                <a16:creationId xmlns:a16="http://schemas.microsoft.com/office/drawing/2014/main" id="{4E759EAD-CDC6-E008-D29D-E23759972676}"/>
              </a:ext>
            </a:extLst>
          </p:cNvPr>
          <p:cNvSpPr txBox="1"/>
          <p:nvPr/>
        </p:nvSpPr>
        <p:spPr>
          <a:xfrm>
            <a:off x="12499645" y="1004183"/>
            <a:ext cx="57467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Archive</a:t>
            </a:r>
            <a:endParaRPr sz="1400" dirty="0">
              <a:solidFill>
                <a:schemeClr val="bg1"/>
              </a:solidFill>
              <a:latin typeface="Source Sans Pro"/>
              <a:cs typeface="Source Sans Pro"/>
            </a:endParaRPr>
          </a:p>
        </p:txBody>
      </p:sp>
      <p:sp>
        <p:nvSpPr>
          <p:cNvPr id="37" name="object 11">
            <a:extLst>
              <a:ext uri="{FF2B5EF4-FFF2-40B4-BE49-F238E27FC236}">
                <a16:creationId xmlns:a16="http://schemas.microsoft.com/office/drawing/2014/main" id="{4D01AD6F-135B-4D9D-4A4D-49457007420F}"/>
              </a:ext>
            </a:extLst>
          </p:cNvPr>
          <p:cNvSpPr txBox="1"/>
          <p:nvPr/>
        </p:nvSpPr>
        <p:spPr>
          <a:xfrm>
            <a:off x="15134285" y="1004183"/>
            <a:ext cx="825501"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Area</a:t>
            </a:r>
            <a:r>
              <a:rPr sz="1400" spc="-45" dirty="0">
                <a:solidFill>
                  <a:schemeClr val="bg1"/>
                </a:solidFill>
                <a:latin typeface="Source Sans Pro"/>
                <a:cs typeface="Source Sans Pro"/>
              </a:rPr>
              <a:t> </a:t>
            </a:r>
            <a:r>
              <a:rPr sz="1400" spc="-20" dirty="0">
                <a:solidFill>
                  <a:schemeClr val="bg1"/>
                </a:solidFill>
                <a:latin typeface="Source Sans Pro"/>
                <a:cs typeface="Source Sans Pro"/>
              </a:rPr>
              <a:t>Zoom</a:t>
            </a:r>
            <a:endParaRPr sz="1400">
              <a:solidFill>
                <a:schemeClr val="bg1"/>
              </a:solidFill>
              <a:latin typeface="Source Sans Pro"/>
              <a:cs typeface="Source Sans Pro"/>
            </a:endParaRPr>
          </a:p>
        </p:txBody>
      </p:sp>
      <p:sp>
        <p:nvSpPr>
          <p:cNvPr id="38" name="object 12">
            <a:extLst>
              <a:ext uri="{FF2B5EF4-FFF2-40B4-BE49-F238E27FC236}">
                <a16:creationId xmlns:a16="http://schemas.microsoft.com/office/drawing/2014/main" id="{87C4ECDC-7A76-12D6-FCB4-43E467A1C66D}"/>
              </a:ext>
            </a:extLst>
          </p:cNvPr>
          <p:cNvSpPr txBox="1"/>
          <p:nvPr/>
        </p:nvSpPr>
        <p:spPr>
          <a:xfrm>
            <a:off x="1019607" y="3709232"/>
            <a:ext cx="145224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Arrow </a:t>
            </a:r>
            <a:r>
              <a:rPr sz="1400" spc="-10" dirty="0">
                <a:solidFill>
                  <a:schemeClr val="bg1"/>
                </a:solidFill>
                <a:latin typeface="Source Sans Pro"/>
                <a:cs typeface="Source Sans Pro"/>
              </a:rPr>
              <a:t>Annotation</a:t>
            </a:r>
            <a:r>
              <a:rPr sz="1400" dirty="0">
                <a:solidFill>
                  <a:schemeClr val="bg1"/>
                </a:solidFill>
                <a:latin typeface="Source Sans Pro"/>
                <a:cs typeface="Source Sans Pro"/>
              </a:rPr>
              <a:t> </a:t>
            </a:r>
            <a:r>
              <a:rPr sz="1400" spc="-50" dirty="0">
                <a:solidFill>
                  <a:schemeClr val="bg1"/>
                </a:solidFill>
                <a:latin typeface="Source Sans Pro"/>
                <a:cs typeface="Source Sans Pro"/>
              </a:rPr>
              <a:t>1</a:t>
            </a:r>
            <a:endParaRPr sz="1400" dirty="0">
              <a:solidFill>
                <a:schemeClr val="bg1"/>
              </a:solidFill>
              <a:latin typeface="Source Sans Pro"/>
              <a:cs typeface="Source Sans Pro"/>
            </a:endParaRPr>
          </a:p>
        </p:txBody>
      </p:sp>
      <p:sp>
        <p:nvSpPr>
          <p:cNvPr id="40" name="object 13">
            <a:extLst>
              <a:ext uri="{FF2B5EF4-FFF2-40B4-BE49-F238E27FC236}">
                <a16:creationId xmlns:a16="http://schemas.microsoft.com/office/drawing/2014/main" id="{4C51359D-CE97-7575-BFB2-87950711DB67}"/>
              </a:ext>
            </a:extLst>
          </p:cNvPr>
          <p:cNvSpPr txBox="1"/>
          <p:nvPr/>
        </p:nvSpPr>
        <p:spPr>
          <a:xfrm>
            <a:off x="3828513" y="3709232"/>
            <a:ext cx="145224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Arrow </a:t>
            </a:r>
            <a:r>
              <a:rPr sz="1400" spc="-10" dirty="0">
                <a:solidFill>
                  <a:schemeClr val="bg1"/>
                </a:solidFill>
                <a:latin typeface="Source Sans Pro"/>
                <a:cs typeface="Source Sans Pro"/>
              </a:rPr>
              <a:t>Annotation</a:t>
            </a:r>
            <a:r>
              <a:rPr sz="1400" dirty="0">
                <a:solidFill>
                  <a:schemeClr val="bg1"/>
                </a:solidFill>
                <a:latin typeface="Source Sans Pro"/>
                <a:cs typeface="Source Sans Pro"/>
              </a:rPr>
              <a:t> </a:t>
            </a:r>
            <a:r>
              <a:rPr sz="1400" spc="-50" dirty="0">
                <a:solidFill>
                  <a:schemeClr val="bg1"/>
                </a:solidFill>
                <a:latin typeface="Source Sans Pro"/>
                <a:cs typeface="Source Sans Pro"/>
              </a:rPr>
              <a:t>2</a:t>
            </a:r>
            <a:endParaRPr sz="1400">
              <a:solidFill>
                <a:schemeClr val="bg1"/>
              </a:solidFill>
              <a:latin typeface="Source Sans Pro"/>
              <a:cs typeface="Source Sans Pro"/>
            </a:endParaRPr>
          </a:p>
        </p:txBody>
      </p:sp>
      <p:sp>
        <p:nvSpPr>
          <p:cNvPr id="56" name="object 14">
            <a:extLst>
              <a:ext uri="{FF2B5EF4-FFF2-40B4-BE49-F238E27FC236}">
                <a16:creationId xmlns:a16="http://schemas.microsoft.com/office/drawing/2014/main" id="{F5F796C5-B39E-B60D-DCC8-AC8E8F0AAA2F}"/>
              </a:ext>
            </a:extLst>
          </p:cNvPr>
          <p:cNvSpPr txBox="1"/>
          <p:nvPr/>
        </p:nvSpPr>
        <p:spPr>
          <a:xfrm>
            <a:off x="6540500" y="3709232"/>
            <a:ext cx="145224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Arrow </a:t>
            </a:r>
            <a:r>
              <a:rPr sz="1400" spc="-10" dirty="0">
                <a:solidFill>
                  <a:schemeClr val="bg1"/>
                </a:solidFill>
                <a:latin typeface="Source Sans Pro"/>
                <a:cs typeface="Source Sans Pro"/>
              </a:rPr>
              <a:t>Annotation</a:t>
            </a:r>
            <a:r>
              <a:rPr sz="1400" dirty="0">
                <a:solidFill>
                  <a:schemeClr val="bg1"/>
                </a:solidFill>
                <a:latin typeface="Source Sans Pro"/>
                <a:cs typeface="Source Sans Pro"/>
              </a:rPr>
              <a:t> </a:t>
            </a:r>
            <a:r>
              <a:rPr sz="1400" spc="-50" dirty="0">
                <a:solidFill>
                  <a:schemeClr val="bg1"/>
                </a:solidFill>
                <a:latin typeface="Source Sans Pro"/>
                <a:cs typeface="Source Sans Pro"/>
              </a:rPr>
              <a:t>3</a:t>
            </a:r>
            <a:endParaRPr sz="1400" dirty="0">
              <a:solidFill>
                <a:schemeClr val="bg1"/>
              </a:solidFill>
              <a:latin typeface="Source Sans Pro"/>
              <a:cs typeface="Source Sans Pro"/>
            </a:endParaRPr>
          </a:p>
        </p:txBody>
      </p:sp>
      <p:sp>
        <p:nvSpPr>
          <p:cNvPr id="58" name="object 15">
            <a:extLst>
              <a:ext uri="{FF2B5EF4-FFF2-40B4-BE49-F238E27FC236}">
                <a16:creationId xmlns:a16="http://schemas.microsoft.com/office/drawing/2014/main" id="{A6D592C1-06CF-CB2D-8FE4-5FF17C3ED3D5}"/>
              </a:ext>
            </a:extLst>
          </p:cNvPr>
          <p:cNvSpPr txBox="1"/>
          <p:nvPr/>
        </p:nvSpPr>
        <p:spPr>
          <a:xfrm>
            <a:off x="9300667" y="3709232"/>
            <a:ext cx="145224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Arrow </a:t>
            </a:r>
            <a:r>
              <a:rPr sz="1400" spc="-10" dirty="0">
                <a:solidFill>
                  <a:schemeClr val="bg1"/>
                </a:solidFill>
                <a:latin typeface="Source Sans Pro"/>
                <a:cs typeface="Source Sans Pro"/>
              </a:rPr>
              <a:t>Annotation</a:t>
            </a:r>
            <a:r>
              <a:rPr sz="1400" dirty="0">
                <a:solidFill>
                  <a:schemeClr val="bg1"/>
                </a:solidFill>
                <a:latin typeface="Source Sans Pro"/>
                <a:cs typeface="Source Sans Pro"/>
              </a:rPr>
              <a:t> </a:t>
            </a:r>
            <a:r>
              <a:rPr sz="1400" spc="-50" dirty="0">
                <a:solidFill>
                  <a:schemeClr val="bg1"/>
                </a:solidFill>
                <a:latin typeface="Source Sans Pro"/>
                <a:cs typeface="Source Sans Pro"/>
              </a:rPr>
              <a:t>4</a:t>
            </a:r>
            <a:endParaRPr sz="1400">
              <a:solidFill>
                <a:schemeClr val="bg1"/>
              </a:solidFill>
              <a:latin typeface="Source Sans Pro"/>
              <a:cs typeface="Source Sans Pro"/>
            </a:endParaRPr>
          </a:p>
        </p:txBody>
      </p:sp>
      <p:sp>
        <p:nvSpPr>
          <p:cNvPr id="59" name="object 16">
            <a:extLst>
              <a:ext uri="{FF2B5EF4-FFF2-40B4-BE49-F238E27FC236}">
                <a16:creationId xmlns:a16="http://schemas.microsoft.com/office/drawing/2014/main" id="{7BB1D27B-4C33-C1F9-0F27-C7F026B736F0}"/>
              </a:ext>
            </a:extLst>
          </p:cNvPr>
          <p:cNvSpPr txBox="1"/>
          <p:nvPr/>
        </p:nvSpPr>
        <p:spPr>
          <a:xfrm>
            <a:off x="12320600" y="3709232"/>
            <a:ext cx="9328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Arrow</a:t>
            </a:r>
            <a:r>
              <a:rPr sz="1400" spc="-25" dirty="0">
                <a:solidFill>
                  <a:schemeClr val="bg1"/>
                </a:solidFill>
                <a:latin typeface="Source Sans Pro"/>
                <a:cs typeface="Source Sans Pro"/>
              </a:rPr>
              <a:t> </a:t>
            </a:r>
            <a:r>
              <a:rPr sz="1400" spc="-20" dirty="0">
                <a:solidFill>
                  <a:schemeClr val="bg1"/>
                </a:solidFill>
                <a:latin typeface="Source Sans Pro"/>
                <a:cs typeface="Source Sans Pro"/>
              </a:rPr>
              <a:t>Down</a:t>
            </a:r>
            <a:endParaRPr sz="1400">
              <a:solidFill>
                <a:schemeClr val="bg1"/>
              </a:solidFill>
              <a:latin typeface="Source Sans Pro"/>
              <a:cs typeface="Source Sans Pro"/>
            </a:endParaRPr>
          </a:p>
        </p:txBody>
      </p:sp>
      <p:sp>
        <p:nvSpPr>
          <p:cNvPr id="61" name="object 17">
            <a:extLst>
              <a:ext uri="{FF2B5EF4-FFF2-40B4-BE49-F238E27FC236}">
                <a16:creationId xmlns:a16="http://schemas.microsoft.com/office/drawing/2014/main" id="{589C9637-1866-D264-AE19-BF6391340DE3}"/>
              </a:ext>
            </a:extLst>
          </p:cNvPr>
          <p:cNvSpPr txBox="1"/>
          <p:nvPr/>
        </p:nvSpPr>
        <p:spPr>
          <a:xfrm>
            <a:off x="15156687" y="3709232"/>
            <a:ext cx="7810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Arrow</a:t>
            </a:r>
            <a:r>
              <a:rPr sz="1400" spc="-25" dirty="0">
                <a:solidFill>
                  <a:schemeClr val="bg1"/>
                </a:solidFill>
                <a:latin typeface="Source Sans Pro"/>
                <a:cs typeface="Source Sans Pro"/>
              </a:rPr>
              <a:t> </a:t>
            </a:r>
            <a:r>
              <a:rPr sz="1400" spc="-20" dirty="0">
                <a:solidFill>
                  <a:schemeClr val="bg1"/>
                </a:solidFill>
                <a:latin typeface="Source Sans Pro"/>
                <a:cs typeface="Source Sans Pro"/>
              </a:rPr>
              <a:t>Left</a:t>
            </a:r>
            <a:endParaRPr sz="1400">
              <a:solidFill>
                <a:schemeClr val="bg1"/>
              </a:solidFill>
              <a:latin typeface="Source Sans Pro"/>
              <a:cs typeface="Source Sans Pro"/>
            </a:endParaRPr>
          </a:p>
        </p:txBody>
      </p:sp>
      <p:sp>
        <p:nvSpPr>
          <p:cNvPr id="63" name="object 18">
            <a:extLst>
              <a:ext uri="{FF2B5EF4-FFF2-40B4-BE49-F238E27FC236}">
                <a16:creationId xmlns:a16="http://schemas.microsoft.com/office/drawing/2014/main" id="{991A2F87-9A03-4F53-6DA9-6C5CFA856E90}"/>
              </a:ext>
            </a:extLst>
          </p:cNvPr>
          <p:cNvSpPr txBox="1"/>
          <p:nvPr/>
        </p:nvSpPr>
        <p:spPr>
          <a:xfrm>
            <a:off x="1298754" y="6414281"/>
            <a:ext cx="8940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Arrow</a:t>
            </a:r>
            <a:r>
              <a:rPr sz="1400" spc="-35" dirty="0">
                <a:solidFill>
                  <a:schemeClr val="bg1"/>
                </a:solidFill>
                <a:latin typeface="Source Sans Pro"/>
                <a:cs typeface="Source Sans Pro"/>
              </a:rPr>
              <a:t> </a:t>
            </a:r>
            <a:r>
              <a:rPr sz="1400" spc="-20" dirty="0">
                <a:solidFill>
                  <a:schemeClr val="bg1"/>
                </a:solidFill>
                <a:latin typeface="Source Sans Pro"/>
                <a:cs typeface="Source Sans Pro"/>
              </a:rPr>
              <a:t>Right</a:t>
            </a:r>
            <a:endParaRPr sz="1400">
              <a:solidFill>
                <a:schemeClr val="bg1"/>
              </a:solidFill>
              <a:latin typeface="Source Sans Pro"/>
              <a:cs typeface="Source Sans Pro"/>
            </a:endParaRPr>
          </a:p>
        </p:txBody>
      </p:sp>
      <p:sp>
        <p:nvSpPr>
          <p:cNvPr id="65" name="object 19">
            <a:extLst>
              <a:ext uri="{FF2B5EF4-FFF2-40B4-BE49-F238E27FC236}">
                <a16:creationId xmlns:a16="http://schemas.microsoft.com/office/drawing/2014/main" id="{0068A7C8-54F7-4F70-9BE9-2B24F81EC0DA}"/>
              </a:ext>
            </a:extLst>
          </p:cNvPr>
          <p:cNvSpPr txBox="1"/>
          <p:nvPr/>
        </p:nvSpPr>
        <p:spPr>
          <a:xfrm>
            <a:off x="4196558" y="6414281"/>
            <a:ext cx="7162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Arrow</a:t>
            </a:r>
            <a:r>
              <a:rPr sz="1400" spc="-35" dirty="0">
                <a:solidFill>
                  <a:schemeClr val="bg1"/>
                </a:solidFill>
                <a:latin typeface="Source Sans Pro"/>
                <a:cs typeface="Source Sans Pro"/>
              </a:rPr>
              <a:t> </a:t>
            </a:r>
            <a:r>
              <a:rPr sz="1400" spc="-25" dirty="0">
                <a:solidFill>
                  <a:schemeClr val="bg1"/>
                </a:solidFill>
                <a:latin typeface="Source Sans Pro"/>
                <a:cs typeface="Source Sans Pro"/>
              </a:rPr>
              <a:t>Up</a:t>
            </a:r>
            <a:endParaRPr sz="1400">
              <a:solidFill>
                <a:schemeClr val="bg1"/>
              </a:solidFill>
              <a:latin typeface="Source Sans Pro"/>
              <a:cs typeface="Source Sans Pro"/>
            </a:endParaRPr>
          </a:p>
        </p:txBody>
      </p:sp>
      <p:pic>
        <p:nvPicPr>
          <p:cNvPr id="128" name="Picture Placeholder 127">
            <a:extLst>
              <a:ext uri="{FF2B5EF4-FFF2-40B4-BE49-F238E27FC236}">
                <a16:creationId xmlns:a16="http://schemas.microsoft.com/office/drawing/2014/main" id="{7AC523AA-00C1-EBAA-5803-3A1CF57153E8}"/>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130" name="Picture Placeholder 129">
            <a:extLst>
              <a:ext uri="{FF2B5EF4-FFF2-40B4-BE49-F238E27FC236}">
                <a16:creationId xmlns:a16="http://schemas.microsoft.com/office/drawing/2014/main" id="{737168E0-5BAC-5AFB-8936-9DC24A8218D5}"/>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132" name="Picture Placeholder 131">
            <a:extLst>
              <a:ext uri="{FF2B5EF4-FFF2-40B4-BE49-F238E27FC236}">
                <a16:creationId xmlns:a16="http://schemas.microsoft.com/office/drawing/2014/main" id="{4BF282FF-80C4-FA0D-0041-FDD80DBDD351}"/>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34" name="Picture Placeholder 133">
            <a:extLst>
              <a:ext uri="{FF2B5EF4-FFF2-40B4-BE49-F238E27FC236}">
                <a16:creationId xmlns:a16="http://schemas.microsoft.com/office/drawing/2014/main" id="{446767A2-CC1E-464B-3DB0-95C3D1AA0CCF}"/>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36" name="Picture Placeholder 135">
            <a:extLst>
              <a:ext uri="{FF2B5EF4-FFF2-40B4-BE49-F238E27FC236}">
                <a16:creationId xmlns:a16="http://schemas.microsoft.com/office/drawing/2014/main" id="{5E704D9D-D80E-D26F-F819-5205972A0050}"/>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38" name="Picture Placeholder 137">
            <a:extLst>
              <a:ext uri="{FF2B5EF4-FFF2-40B4-BE49-F238E27FC236}">
                <a16:creationId xmlns:a16="http://schemas.microsoft.com/office/drawing/2014/main" id="{6E356EFC-6267-E4B2-37B3-4CF2127898F8}"/>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116" name="Picture Placeholder 115">
            <a:extLst>
              <a:ext uri="{FF2B5EF4-FFF2-40B4-BE49-F238E27FC236}">
                <a16:creationId xmlns:a16="http://schemas.microsoft.com/office/drawing/2014/main" id="{335C1134-E021-840E-1E99-17A76EC5AB78}"/>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118" name="Picture Placeholder 117">
            <a:extLst>
              <a:ext uri="{FF2B5EF4-FFF2-40B4-BE49-F238E27FC236}">
                <a16:creationId xmlns:a16="http://schemas.microsoft.com/office/drawing/2014/main" id="{2CE25C2E-431D-EE51-8006-21A61A15F480}"/>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20" name="Picture Placeholder 119">
            <a:extLst>
              <a:ext uri="{FF2B5EF4-FFF2-40B4-BE49-F238E27FC236}">
                <a16:creationId xmlns:a16="http://schemas.microsoft.com/office/drawing/2014/main" id="{F25979D1-EEF5-6B08-63D5-CAE98009AB5D}"/>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122" name="Picture Placeholder 121">
            <a:extLst>
              <a:ext uri="{FF2B5EF4-FFF2-40B4-BE49-F238E27FC236}">
                <a16:creationId xmlns:a16="http://schemas.microsoft.com/office/drawing/2014/main" id="{A9BBC3B2-A9D5-CFBF-B29D-5BDFAFA941C2}"/>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124" name="Picture Placeholder 123">
            <a:extLst>
              <a:ext uri="{FF2B5EF4-FFF2-40B4-BE49-F238E27FC236}">
                <a16:creationId xmlns:a16="http://schemas.microsoft.com/office/drawing/2014/main" id="{71B47331-0EAD-BC39-957F-3E35C1A2AF5D}"/>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126" name="Picture Placeholder 125">
            <a:extLst>
              <a:ext uri="{FF2B5EF4-FFF2-40B4-BE49-F238E27FC236}">
                <a16:creationId xmlns:a16="http://schemas.microsoft.com/office/drawing/2014/main" id="{8583CD59-E36A-6F23-CE3C-35F48441046D}"/>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pic>
        <p:nvPicPr>
          <p:cNvPr id="114" name="Picture Placeholder 113">
            <a:extLst>
              <a:ext uri="{FF2B5EF4-FFF2-40B4-BE49-F238E27FC236}">
                <a16:creationId xmlns:a16="http://schemas.microsoft.com/office/drawing/2014/main" id="{108E7C64-31BF-4BF3-B339-6B1FBBEB32BA}"/>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t="84" b="84"/>
          <a:stretch>
            <a:fillRect/>
          </a:stretch>
        </p:blipFill>
        <p:spPr/>
      </p:pic>
      <p:sp>
        <p:nvSpPr>
          <p:cNvPr id="4" name="Freeform: Shape 20">
            <a:extLst>
              <a:ext uri="{FF2B5EF4-FFF2-40B4-BE49-F238E27FC236}">
                <a16:creationId xmlns:a16="http://schemas.microsoft.com/office/drawing/2014/main" id="{97B6B315-4167-9E5A-D40B-8DA82ADE4D37}"/>
              </a:ext>
            </a:extLst>
          </p:cNvPr>
          <p:cNvSpPr/>
          <p:nvPr/>
        </p:nvSpPr>
        <p:spPr>
          <a:xfrm>
            <a:off x="1356776" y="1658483"/>
            <a:ext cx="766247" cy="943281"/>
          </a:xfrm>
          <a:custGeom>
            <a:avLst/>
            <a:gdLst>
              <a:gd name="connsiteX0" fmla="*/ 382909 w 766247"/>
              <a:gd name="connsiteY0" fmla="*/ 218692 h 943281"/>
              <a:gd name="connsiteX1" fmla="*/ 433333 w 766247"/>
              <a:gd name="connsiteY1" fmla="*/ 73978 h 943281"/>
              <a:gd name="connsiteX2" fmla="*/ 571040 w 766247"/>
              <a:gd name="connsiteY2" fmla="*/ 0 h 943281"/>
              <a:gd name="connsiteX3" fmla="*/ 520911 w 766247"/>
              <a:gd name="connsiteY3" fmla="*/ 150903 h 943281"/>
              <a:gd name="connsiteX4" fmla="*/ 382909 w 766247"/>
              <a:gd name="connsiteY4" fmla="*/ 218692 h 943281"/>
              <a:gd name="connsiteX5" fmla="*/ 640336 w 766247"/>
              <a:gd name="connsiteY5" fmla="*/ 502519 h 943281"/>
              <a:gd name="connsiteX6" fmla="*/ 740889 w 766247"/>
              <a:gd name="connsiteY6" fmla="*/ 322143 h 943281"/>
              <a:gd name="connsiteX7" fmla="*/ 569271 w 766247"/>
              <a:gd name="connsiteY7" fmla="*/ 227533 h 943281"/>
              <a:gd name="connsiteX8" fmla="*/ 392345 w 766247"/>
              <a:gd name="connsiteY8" fmla="*/ 272038 h 943281"/>
              <a:gd name="connsiteX9" fmla="*/ 235471 w 766247"/>
              <a:gd name="connsiteY9" fmla="*/ 230481 h 943281"/>
              <a:gd name="connsiteX10" fmla="*/ 40263 w 766247"/>
              <a:gd name="connsiteY10" fmla="*/ 348374 h 943281"/>
              <a:gd name="connsiteX11" fmla="*/ 98058 w 766247"/>
              <a:gd name="connsiteY11" fmla="*/ 825251 h 943281"/>
              <a:gd name="connsiteX12" fmla="*/ 245496 w 766247"/>
              <a:gd name="connsiteY12" fmla="*/ 943144 h 943281"/>
              <a:gd name="connsiteX13" fmla="*/ 399127 w 766247"/>
              <a:gd name="connsiteY13" fmla="*/ 904534 h 943281"/>
              <a:gd name="connsiteX14" fmla="*/ 556296 w 766247"/>
              <a:gd name="connsiteY14" fmla="*/ 943144 h 943281"/>
              <a:gd name="connsiteX15" fmla="*/ 701080 w 766247"/>
              <a:gd name="connsiteY15" fmla="*/ 827609 h 943281"/>
              <a:gd name="connsiteX16" fmla="*/ 766248 w 766247"/>
              <a:gd name="connsiteY16" fmla="*/ 694685 h 943281"/>
              <a:gd name="connsiteX17" fmla="*/ 639156 w 766247"/>
              <a:gd name="connsiteY17" fmla="*/ 502519 h 943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66247" h="943281">
                <a:moveTo>
                  <a:pt x="382909" y="218692"/>
                </a:moveTo>
                <a:cubicBezTo>
                  <a:pt x="379907" y="165687"/>
                  <a:pt x="398039" y="113652"/>
                  <a:pt x="433333" y="73978"/>
                </a:cubicBezTo>
                <a:cubicBezTo>
                  <a:pt x="467916" y="32423"/>
                  <a:pt x="517284" y="5902"/>
                  <a:pt x="571040" y="0"/>
                </a:cubicBezTo>
                <a:cubicBezTo>
                  <a:pt x="576336" y="55112"/>
                  <a:pt x="558136" y="109902"/>
                  <a:pt x="520911" y="150903"/>
                </a:cubicBezTo>
                <a:cubicBezTo>
                  <a:pt x="488059" y="193839"/>
                  <a:pt x="436989" y="218925"/>
                  <a:pt x="382909" y="218692"/>
                </a:cubicBezTo>
                <a:close/>
                <a:moveTo>
                  <a:pt x="640336" y="502519"/>
                </a:moveTo>
                <a:cubicBezTo>
                  <a:pt x="642624" y="429658"/>
                  <a:pt x="680103" y="362424"/>
                  <a:pt x="740889" y="322143"/>
                </a:cubicBezTo>
                <a:cubicBezTo>
                  <a:pt x="702679" y="264370"/>
                  <a:pt x="638543" y="229013"/>
                  <a:pt x="569271" y="227533"/>
                </a:cubicBezTo>
                <a:cubicBezTo>
                  <a:pt x="495257" y="221639"/>
                  <a:pt x="427435" y="272038"/>
                  <a:pt x="392345" y="272038"/>
                </a:cubicBezTo>
                <a:cubicBezTo>
                  <a:pt x="357255" y="272038"/>
                  <a:pt x="295920" y="230481"/>
                  <a:pt x="235471" y="230481"/>
                </a:cubicBezTo>
                <a:cubicBezTo>
                  <a:pt x="154134" y="232553"/>
                  <a:pt x="79928" y="277369"/>
                  <a:pt x="40263" y="348374"/>
                </a:cubicBezTo>
                <a:cubicBezTo>
                  <a:pt x="-44072" y="493677"/>
                  <a:pt x="18147" y="707358"/>
                  <a:pt x="98058" y="825251"/>
                </a:cubicBezTo>
                <a:cubicBezTo>
                  <a:pt x="136392" y="881545"/>
                  <a:pt x="183572" y="946681"/>
                  <a:pt x="245496" y="943144"/>
                </a:cubicBezTo>
                <a:cubicBezTo>
                  <a:pt x="307421" y="939607"/>
                  <a:pt x="328357" y="904534"/>
                  <a:pt x="399127" y="904534"/>
                </a:cubicBezTo>
                <a:cubicBezTo>
                  <a:pt x="469897" y="904534"/>
                  <a:pt x="494077" y="943144"/>
                  <a:pt x="556296" y="943144"/>
                </a:cubicBezTo>
                <a:cubicBezTo>
                  <a:pt x="618515" y="943144"/>
                  <a:pt x="662746" y="886850"/>
                  <a:pt x="701080" y="827609"/>
                </a:cubicBezTo>
                <a:cubicBezTo>
                  <a:pt x="729362" y="786827"/>
                  <a:pt x="751333" y="742016"/>
                  <a:pt x="766248" y="694685"/>
                </a:cubicBezTo>
                <a:cubicBezTo>
                  <a:pt x="689660" y="661306"/>
                  <a:pt x="639873" y="586028"/>
                  <a:pt x="639156" y="502519"/>
                </a:cubicBezTo>
                <a:close/>
              </a:path>
            </a:pathLst>
          </a:custGeom>
          <a:solidFill>
            <a:schemeClr val="bg1"/>
          </a:solidFill>
          <a:ln w="29468" cap="flat">
            <a:noFill/>
            <a:prstDash val="solid"/>
            <a:miter/>
          </a:ln>
        </p:spPr>
        <p:txBody>
          <a:bodyPr rtlCol="0" anchor="ctr"/>
          <a:lstStyle/>
          <a:p>
            <a:endParaRPr lang="en-US"/>
          </a:p>
        </p:txBody>
      </p:sp>
    </p:spTree>
    <p:extLst>
      <p:ext uri="{BB962C8B-B14F-4D97-AF65-F5344CB8AC3E}">
        <p14:creationId xmlns:p14="http://schemas.microsoft.com/office/powerpoint/2010/main" val="19596577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B0C2C74-14BD-25AB-D2DC-2D6E1FDA63CB}"/>
            </a:ext>
          </a:extLst>
        </p:cNvPr>
        <p:cNvGrpSpPr/>
        <p:nvPr/>
      </p:nvGrpSpPr>
      <p:grpSpPr>
        <a:xfrm>
          <a:off x="0" y="0"/>
          <a:ext cx="0" cy="0"/>
          <a:chOff x="0" y="0"/>
          <a:chExt cx="0" cy="0"/>
        </a:xfrm>
      </p:grpSpPr>
      <p:sp>
        <p:nvSpPr>
          <p:cNvPr id="18" name="object 18">
            <a:extLst>
              <a:ext uri="{FF2B5EF4-FFF2-40B4-BE49-F238E27FC236}">
                <a16:creationId xmlns:a16="http://schemas.microsoft.com/office/drawing/2014/main" id="{A8831893-351C-9847-EAEC-F5BADD88AD9F}"/>
              </a:ext>
            </a:extLst>
          </p:cNvPr>
          <p:cNvSpPr txBox="1"/>
          <p:nvPr/>
        </p:nvSpPr>
        <p:spPr>
          <a:xfrm>
            <a:off x="3739289"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Amex</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E5F35456-35AA-9E77-35C5-8A0AC0A6099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0767258-51DF-5726-F575-DEA95AFDE940}"/>
              </a:ext>
            </a:extLst>
          </p:cNvPr>
          <p:cNvSpPr>
            <a:spLocks noGrp="1"/>
          </p:cNvSpPr>
          <p:nvPr>
            <p:ph type="sldNum" sz="quarter" idx="12"/>
          </p:nvPr>
        </p:nvSpPr>
        <p:spPr/>
        <p:txBody>
          <a:bodyPr/>
          <a:lstStyle/>
          <a:p>
            <a:fld id="{339C9110-F427-4586-9638-A5638F41FBCD}" type="slidenum">
              <a:rPr lang="en-US" smtClean="0"/>
              <a:pPr/>
              <a:t>71</a:t>
            </a:fld>
            <a:endParaRPr lang="en-US"/>
          </a:p>
        </p:txBody>
      </p:sp>
      <p:pic>
        <p:nvPicPr>
          <p:cNvPr id="55" name="Picture Placeholder 54">
            <a:extLst>
              <a:ext uri="{FF2B5EF4-FFF2-40B4-BE49-F238E27FC236}">
                <a16:creationId xmlns:a16="http://schemas.microsoft.com/office/drawing/2014/main" id="{9AA42B92-4788-2B98-DF8D-76B87FEFFA6D}"/>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53" name="Picture Placeholder 52">
            <a:extLst>
              <a:ext uri="{FF2B5EF4-FFF2-40B4-BE49-F238E27FC236}">
                <a16:creationId xmlns:a16="http://schemas.microsoft.com/office/drawing/2014/main" id="{D1748CC9-119E-92EB-A80C-3210E32B1204}"/>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19" name="Picture Placeholder 18">
            <a:extLst>
              <a:ext uri="{FF2B5EF4-FFF2-40B4-BE49-F238E27FC236}">
                <a16:creationId xmlns:a16="http://schemas.microsoft.com/office/drawing/2014/main" id="{8625480C-6F6A-1A8C-4774-B6FA20594509}"/>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26" name="Picture Placeholder 25">
            <a:extLst>
              <a:ext uri="{FF2B5EF4-FFF2-40B4-BE49-F238E27FC236}">
                <a16:creationId xmlns:a16="http://schemas.microsoft.com/office/drawing/2014/main" id="{91382F8A-4680-8A85-2D12-59682B9C89DD}"/>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28" name="Picture Placeholder 27">
            <a:extLst>
              <a:ext uri="{FF2B5EF4-FFF2-40B4-BE49-F238E27FC236}">
                <a16:creationId xmlns:a16="http://schemas.microsoft.com/office/drawing/2014/main" id="{59A01622-B250-AF25-B8F7-45E9FE8B5A6F}"/>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76" name="Picture Placeholder 75">
            <a:extLst>
              <a:ext uri="{FF2B5EF4-FFF2-40B4-BE49-F238E27FC236}">
                <a16:creationId xmlns:a16="http://schemas.microsoft.com/office/drawing/2014/main" id="{DA343B92-F565-F199-EE3B-7AF0CA859660}"/>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84" name="Picture Placeholder 83">
            <a:extLst>
              <a:ext uri="{FF2B5EF4-FFF2-40B4-BE49-F238E27FC236}">
                <a16:creationId xmlns:a16="http://schemas.microsoft.com/office/drawing/2014/main" id="{67259562-1D1F-A185-13E8-9C9B2C9D0B11}"/>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80" name="Picture Placeholder 79">
            <a:extLst>
              <a:ext uri="{FF2B5EF4-FFF2-40B4-BE49-F238E27FC236}">
                <a16:creationId xmlns:a16="http://schemas.microsoft.com/office/drawing/2014/main" id="{C78B7617-8A09-A65A-8F95-826013B93247}"/>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17" name="Picture Placeholder 16">
            <a:extLst>
              <a:ext uri="{FF2B5EF4-FFF2-40B4-BE49-F238E27FC236}">
                <a16:creationId xmlns:a16="http://schemas.microsoft.com/office/drawing/2014/main" id="{AFB7CA5B-26D6-5979-461E-78517CD96FA8}"/>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22" name="Picture Placeholder 21">
            <a:extLst>
              <a:ext uri="{FF2B5EF4-FFF2-40B4-BE49-F238E27FC236}">
                <a16:creationId xmlns:a16="http://schemas.microsoft.com/office/drawing/2014/main" id="{9297F263-01C5-5EEB-BEA1-CB48AD5B4D4A}"/>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30" name="Picture Placeholder 29">
            <a:extLst>
              <a:ext uri="{FF2B5EF4-FFF2-40B4-BE49-F238E27FC236}">
                <a16:creationId xmlns:a16="http://schemas.microsoft.com/office/drawing/2014/main" id="{3BCB0AB1-004D-9154-2156-8885B08A90F7}"/>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2" name="Picture Placeholder 25">
            <a:extLst>
              <a:ext uri="{FF2B5EF4-FFF2-40B4-BE49-F238E27FC236}">
                <a16:creationId xmlns:a16="http://schemas.microsoft.com/office/drawing/2014/main" id="{C2083D4C-7477-8933-788F-DE37421BAF0E}"/>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14" name="Picture Placeholder 13">
            <a:extLst>
              <a:ext uri="{FF2B5EF4-FFF2-40B4-BE49-F238E27FC236}">
                <a16:creationId xmlns:a16="http://schemas.microsoft.com/office/drawing/2014/main" id="{2388CEC7-FB1C-F43C-3ADE-FD060896AE84}"/>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15" name="Picture Placeholder 14">
            <a:extLst>
              <a:ext uri="{FF2B5EF4-FFF2-40B4-BE49-F238E27FC236}">
                <a16:creationId xmlns:a16="http://schemas.microsoft.com/office/drawing/2014/main" id="{DB849EB2-C626-A329-93AF-4732A5333109}"/>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p:blipFill>
        <p:spPr/>
      </p:pic>
      <p:pic>
        <p:nvPicPr>
          <p:cNvPr id="16" name="Picture Placeholder 15">
            <a:extLst>
              <a:ext uri="{FF2B5EF4-FFF2-40B4-BE49-F238E27FC236}">
                <a16:creationId xmlns:a16="http://schemas.microsoft.com/office/drawing/2014/main" id="{154CD80B-C234-A48D-0E13-0F0844EC0D8D}"/>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p:blipFill>
        <p:spPr/>
      </p:pic>
      <p:pic>
        <p:nvPicPr>
          <p:cNvPr id="27" name="Picture Placeholder 26">
            <a:extLst>
              <a:ext uri="{FF2B5EF4-FFF2-40B4-BE49-F238E27FC236}">
                <a16:creationId xmlns:a16="http://schemas.microsoft.com/office/drawing/2014/main" id="{D5D21756-E57C-078C-D3DA-DD35384DD67D}"/>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a:fillRect/>
          </a:stretch>
        </p:blipFill>
        <p:spPr>
          <a:prstGeom prst="rect">
            <a:avLst/>
          </a:prstGeom>
        </p:spPr>
      </p:pic>
      <p:sp>
        <p:nvSpPr>
          <p:cNvPr id="34" name="object 8">
            <a:extLst>
              <a:ext uri="{FF2B5EF4-FFF2-40B4-BE49-F238E27FC236}">
                <a16:creationId xmlns:a16="http://schemas.microsoft.com/office/drawing/2014/main" id="{952BF1B2-87B8-89CF-AB10-402EB983F62B}"/>
              </a:ext>
            </a:extLst>
          </p:cNvPr>
          <p:cNvSpPr txBox="1"/>
          <p:nvPr/>
        </p:nvSpPr>
        <p:spPr>
          <a:xfrm>
            <a:off x="1435100" y="1004183"/>
            <a:ext cx="559121"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Affirm</a:t>
            </a:r>
            <a:endParaRPr sz="1400" dirty="0">
              <a:solidFill>
                <a:schemeClr val="bg1"/>
              </a:solidFill>
              <a:latin typeface="Source Sans Pro"/>
              <a:cs typeface="Source Sans Pro"/>
            </a:endParaRPr>
          </a:p>
        </p:txBody>
      </p:sp>
      <p:sp>
        <p:nvSpPr>
          <p:cNvPr id="63" name="object 18">
            <a:extLst>
              <a:ext uri="{FF2B5EF4-FFF2-40B4-BE49-F238E27FC236}">
                <a16:creationId xmlns:a16="http://schemas.microsoft.com/office/drawing/2014/main" id="{59870180-28B4-179D-D845-2A9464201D2A}"/>
              </a:ext>
            </a:extLst>
          </p:cNvPr>
          <p:cNvSpPr txBox="1"/>
          <p:nvPr/>
        </p:nvSpPr>
        <p:spPr>
          <a:xfrm>
            <a:off x="6467499"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Alert Status High</a:t>
            </a:r>
          </a:p>
        </p:txBody>
      </p:sp>
      <p:sp>
        <p:nvSpPr>
          <p:cNvPr id="64" name="object 18">
            <a:extLst>
              <a:ext uri="{FF2B5EF4-FFF2-40B4-BE49-F238E27FC236}">
                <a16:creationId xmlns:a16="http://schemas.microsoft.com/office/drawing/2014/main" id="{969B71B9-0867-32C6-8B1B-9B80F842A836}"/>
              </a:ext>
            </a:extLst>
          </p:cNvPr>
          <p:cNvSpPr txBox="1"/>
          <p:nvPr/>
        </p:nvSpPr>
        <p:spPr>
          <a:xfrm>
            <a:off x="9210699"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Alert Status Low</a:t>
            </a:r>
          </a:p>
        </p:txBody>
      </p:sp>
      <p:sp>
        <p:nvSpPr>
          <p:cNvPr id="65" name="object 18">
            <a:extLst>
              <a:ext uri="{FF2B5EF4-FFF2-40B4-BE49-F238E27FC236}">
                <a16:creationId xmlns:a16="http://schemas.microsoft.com/office/drawing/2014/main" id="{02D60CA0-205F-89A0-806E-3D758A0D7325}"/>
              </a:ext>
            </a:extLst>
          </p:cNvPr>
          <p:cNvSpPr txBox="1"/>
          <p:nvPr/>
        </p:nvSpPr>
        <p:spPr>
          <a:xfrm>
            <a:off x="11983879"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Alert Status Medium</a:t>
            </a:r>
            <a:endParaRPr sz="1400" dirty="0">
              <a:solidFill>
                <a:schemeClr val="bg1"/>
              </a:solidFill>
              <a:latin typeface="Source Sans Pro"/>
              <a:cs typeface="Source Sans Pro"/>
            </a:endParaRPr>
          </a:p>
        </p:txBody>
      </p:sp>
      <p:sp>
        <p:nvSpPr>
          <p:cNvPr id="66" name="object 18">
            <a:extLst>
              <a:ext uri="{FF2B5EF4-FFF2-40B4-BE49-F238E27FC236}">
                <a16:creationId xmlns:a16="http://schemas.microsoft.com/office/drawing/2014/main" id="{4131EE07-CE6A-573C-E7BA-F722B371A5BB}"/>
              </a:ext>
            </a:extLst>
          </p:cNvPr>
          <p:cNvSpPr txBox="1"/>
          <p:nvPr/>
        </p:nvSpPr>
        <p:spPr>
          <a:xfrm>
            <a:off x="14757060" y="100418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Auto Voice</a:t>
            </a:r>
          </a:p>
        </p:txBody>
      </p:sp>
      <p:sp>
        <p:nvSpPr>
          <p:cNvPr id="71" name="object 12">
            <a:extLst>
              <a:ext uri="{FF2B5EF4-FFF2-40B4-BE49-F238E27FC236}">
                <a16:creationId xmlns:a16="http://schemas.microsoft.com/office/drawing/2014/main" id="{2302881A-D363-5EC0-D12A-38BFFCAB408F}"/>
              </a:ext>
            </a:extLst>
          </p:cNvPr>
          <p:cNvSpPr txBox="1"/>
          <p:nvPr/>
        </p:nvSpPr>
        <p:spPr>
          <a:xfrm>
            <a:off x="1019607" y="3709232"/>
            <a:ext cx="145224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Auto Voice Off</a:t>
            </a:r>
            <a:endParaRPr sz="1400" dirty="0">
              <a:solidFill>
                <a:schemeClr val="bg1"/>
              </a:solidFill>
              <a:latin typeface="Source Sans Pro"/>
              <a:cs typeface="Source Sans Pro"/>
            </a:endParaRPr>
          </a:p>
        </p:txBody>
      </p:sp>
      <p:sp>
        <p:nvSpPr>
          <p:cNvPr id="72" name="object 13">
            <a:extLst>
              <a:ext uri="{FF2B5EF4-FFF2-40B4-BE49-F238E27FC236}">
                <a16:creationId xmlns:a16="http://schemas.microsoft.com/office/drawing/2014/main" id="{3DEDA6CE-2B0E-508B-6A73-0778193CD629}"/>
              </a:ext>
            </a:extLst>
          </p:cNvPr>
          <p:cNvSpPr txBox="1"/>
          <p:nvPr/>
        </p:nvSpPr>
        <p:spPr>
          <a:xfrm>
            <a:off x="3828513" y="3709232"/>
            <a:ext cx="1452245" cy="228268"/>
          </a:xfrm>
          <a:prstGeom prst="rect">
            <a:avLst/>
          </a:prstGeom>
        </p:spPr>
        <p:txBody>
          <a:bodyPr vert="horz" wrap="square" lIns="0" tIns="12700" rIns="0" bIns="0" rtlCol="0">
            <a:spAutoFit/>
          </a:bodyPr>
          <a:lstStyle/>
          <a:p>
            <a:pPr marL="12700" algn="ctr">
              <a:spcBef>
                <a:spcPts val="100"/>
              </a:spcBef>
            </a:pPr>
            <a:r>
              <a:rPr lang="en-IN" sz="1400" dirty="0">
                <a:solidFill>
                  <a:schemeClr val="bg1"/>
                </a:solidFill>
                <a:latin typeface="Source Sans Pro"/>
                <a:cs typeface="Source Sans Pro"/>
              </a:rPr>
              <a:t>Award</a:t>
            </a:r>
          </a:p>
        </p:txBody>
      </p:sp>
      <p:sp>
        <p:nvSpPr>
          <p:cNvPr id="23" name="object 18">
            <a:extLst>
              <a:ext uri="{FF2B5EF4-FFF2-40B4-BE49-F238E27FC236}">
                <a16:creationId xmlns:a16="http://schemas.microsoft.com/office/drawing/2014/main" id="{B123CE00-9918-4013-087E-4CD770D16D47}"/>
              </a:ext>
            </a:extLst>
          </p:cNvPr>
          <p:cNvSpPr txBox="1"/>
          <p:nvPr/>
        </p:nvSpPr>
        <p:spPr>
          <a:xfrm>
            <a:off x="6467499" y="370485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Ambulance</a:t>
            </a:r>
          </a:p>
        </p:txBody>
      </p:sp>
      <p:sp>
        <p:nvSpPr>
          <p:cNvPr id="24" name="object 18">
            <a:extLst>
              <a:ext uri="{FF2B5EF4-FFF2-40B4-BE49-F238E27FC236}">
                <a16:creationId xmlns:a16="http://schemas.microsoft.com/office/drawing/2014/main" id="{5E23CB10-3C81-B8A1-6AAB-758DF6B03B9B}"/>
              </a:ext>
            </a:extLst>
          </p:cNvPr>
          <p:cNvSpPr txBox="1"/>
          <p:nvPr/>
        </p:nvSpPr>
        <p:spPr>
          <a:xfrm>
            <a:off x="9210699" y="370485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Axillary</a:t>
            </a:r>
          </a:p>
        </p:txBody>
      </p:sp>
      <p:sp>
        <p:nvSpPr>
          <p:cNvPr id="13" name="object 18">
            <a:extLst>
              <a:ext uri="{FF2B5EF4-FFF2-40B4-BE49-F238E27FC236}">
                <a16:creationId xmlns:a16="http://schemas.microsoft.com/office/drawing/2014/main" id="{8EC5273D-9CF2-556C-8DB6-74AB4A622D9F}"/>
              </a:ext>
            </a:extLst>
          </p:cNvPr>
          <p:cNvSpPr txBox="1"/>
          <p:nvPr/>
        </p:nvSpPr>
        <p:spPr>
          <a:xfrm>
            <a:off x="11662109" y="3704853"/>
            <a:ext cx="2345991"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Advance To Scan - Simplified</a:t>
            </a:r>
          </a:p>
        </p:txBody>
      </p:sp>
      <p:sp>
        <p:nvSpPr>
          <p:cNvPr id="3" name="object 18">
            <a:extLst>
              <a:ext uri="{FF2B5EF4-FFF2-40B4-BE49-F238E27FC236}">
                <a16:creationId xmlns:a16="http://schemas.microsoft.com/office/drawing/2014/main" id="{8580E0AA-C1FC-60FD-0D99-B560615032CF}"/>
              </a:ext>
            </a:extLst>
          </p:cNvPr>
          <p:cNvSpPr txBox="1"/>
          <p:nvPr/>
        </p:nvSpPr>
        <p:spPr>
          <a:xfrm>
            <a:off x="14772021" y="3704853"/>
            <a:ext cx="1640022"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Add Annotation</a:t>
            </a:r>
          </a:p>
        </p:txBody>
      </p:sp>
      <p:sp>
        <p:nvSpPr>
          <p:cNvPr id="10" name="object 12">
            <a:extLst>
              <a:ext uri="{FF2B5EF4-FFF2-40B4-BE49-F238E27FC236}">
                <a16:creationId xmlns:a16="http://schemas.microsoft.com/office/drawing/2014/main" id="{3E5D2819-2A35-CA5A-7519-1D054AECA49D}"/>
              </a:ext>
            </a:extLst>
          </p:cNvPr>
          <p:cNvSpPr txBox="1"/>
          <p:nvPr/>
        </p:nvSpPr>
        <p:spPr>
          <a:xfrm>
            <a:off x="1044026" y="6324600"/>
            <a:ext cx="145224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Auto-Fill</a:t>
            </a:r>
            <a:endParaRPr sz="1400" dirty="0">
              <a:solidFill>
                <a:schemeClr val="bg1"/>
              </a:solidFill>
              <a:latin typeface="Source Sans Pro"/>
              <a:cs typeface="Source Sans Pro"/>
            </a:endParaRPr>
          </a:p>
        </p:txBody>
      </p:sp>
      <p:sp>
        <p:nvSpPr>
          <p:cNvPr id="9" name="object 12">
            <a:extLst>
              <a:ext uri="{FF2B5EF4-FFF2-40B4-BE49-F238E27FC236}">
                <a16:creationId xmlns:a16="http://schemas.microsoft.com/office/drawing/2014/main" id="{84D4D052-6458-1409-9AAE-BC377B661DC2}"/>
              </a:ext>
            </a:extLst>
          </p:cNvPr>
          <p:cNvSpPr txBox="1"/>
          <p:nvPr/>
        </p:nvSpPr>
        <p:spPr>
          <a:xfrm>
            <a:off x="3802216" y="6324600"/>
            <a:ext cx="145224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AI Genie</a:t>
            </a:r>
            <a:endParaRPr sz="1400" dirty="0">
              <a:solidFill>
                <a:schemeClr val="bg1"/>
              </a:solidFill>
              <a:latin typeface="Source Sans Pro"/>
              <a:cs typeface="Source Sans Pro"/>
            </a:endParaRPr>
          </a:p>
        </p:txBody>
      </p:sp>
      <p:sp>
        <p:nvSpPr>
          <p:cNvPr id="8" name="object 12">
            <a:extLst>
              <a:ext uri="{FF2B5EF4-FFF2-40B4-BE49-F238E27FC236}">
                <a16:creationId xmlns:a16="http://schemas.microsoft.com/office/drawing/2014/main" id="{DB9C28A8-C33D-1804-7D07-DD685E152E6D}"/>
              </a:ext>
            </a:extLst>
          </p:cNvPr>
          <p:cNvSpPr txBox="1"/>
          <p:nvPr/>
        </p:nvSpPr>
        <p:spPr>
          <a:xfrm>
            <a:off x="6536055" y="6324600"/>
            <a:ext cx="1452245"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AI Prompt</a:t>
            </a:r>
            <a:endParaRPr lang="en-IN" sz="1400" dirty="0">
              <a:solidFill>
                <a:schemeClr val="bg1"/>
              </a:solidFill>
              <a:latin typeface="+mn-lt"/>
            </a:endParaRPr>
          </a:p>
        </p:txBody>
      </p:sp>
      <p:sp>
        <p:nvSpPr>
          <p:cNvPr id="7" name="object 12">
            <a:extLst>
              <a:ext uri="{FF2B5EF4-FFF2-40B4-BE49-F238E27FC236}">
                <a16:creationId xmlns:a16="http://schemas.microsoft.com/office/drawing/2014/main" id="{8B1B2CB6-D0E2-2B53-D7DC-A8CB10823A2E}"/>
              </a:ext>
            </a:extLst>
          </p:cNvPr>
          <p:cNvSpPr txBox="1"/>
          <p:nvPr/>
        </p:nvSpPr>
        <p:spPr>
          <a:xfrm>
            <a:off x="9346988" y="6324600"/>
            <a:ext cx="1452245" cy="228268"/>
          </a:xfrm>
          <a:prstGeom prst="rect">
            <a:avLst/>
          </a:prstGeom>
        </p:spPr>
        <p:txBody>
          <a:bodyPr vert="horz" wrap="square" lIns="0" tIns="12700" rIns="0" bIns="0" rtlCol="0">
            <a:spAutoFit/>
          </a:bodyPr>
          <a:lstStyle/>
          <a:p>
            <a:pPr algn="ctr"/>
            <a:r>
              <a:rPr lang="en-IN" sz="1400" dirty="0">
                <a:solidFill>
                  <a:schemeClr val="bg1"/>
                </a:solidFill>
                <a:effectLst/>
              </a:rPr>
              <a:t>AI Reset</a:t>
            </a:r>
            <a:endParaRPr lang="en-IN" sz="1400" dirty="0">
              <a:solidFill>
                <a:schemeClr val="bg1"/>
              </a:solidFill>
              <a:latin typeface="+mn-lt"/>
            </a:endParaRPr>
          </a:p>
        </p:txBody>
      </p:sp>
    </p:spTree>
    <p:extLst>
      <p:ext uri="{BB962C8B-B14F-4D97-AF65-F5344CB8AC3E}">
        <p14:creationId xmlns:p14="http://schemas.microsoft.com/office/powerpoint/2010/main" val="20295581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object 6"/>
          <p:cNvSpPr txBox="1"/>
          <p:nvPr/>
        </p:nvSpPr>
        <p:spPr>
          <a:xfrm>
            <a:off x="1360496" y="1006475"/>
            <a:ext cx="81153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Back</a:t>
            </a:r>
            <a:r>
              <a:rPr sz="1400" spc="-20" dirty="0">
                <a:solidFill>
                  <a:schemeClr val="bg1"/>
                </a:solidFill>
                <a:latin typeface="Source Sans Pro"/>
                <a:cs typeface="Source Sans Pro"/>
              </a:rPr>
              <a:t> </a:t>
            </a:r>
            <a:r>
              <a:rPr sz="1400" dirty="0">
                <a:solidFill>
                  <a:schemeClr val="bg1"/>
                </a:solidFill>
                <a:latin typeface="Source Sans Pro"/>
                <a:cs typeface="Source Sans Pro"/>
              </a:rPr>
              <a:t>to</a:t>
            </a:r>
            <a:r>
              <a:rPr sz="1400" spc="-10" dirty="0">
                <a:solidFill>
                  <a:schemeClr val="bg1"/>
                </a:solidFill>
                <a:latin typeface="Source Sans Pro"/>
                <a:cs typeface="Source Sans Pro"/>
              </a:rPr>
              <a:t> </a:t>
            </a:r>
            <a:r>
              <a:rPr sz="1400" spc="-35" dirty="0">
                <a:solidFill>
                  <a:schemeClr val="bg1"/>
                </a:solidFill>
                <a:latin typeface="Source Sans Pro"/>
                <a:cs typeface="Source Sans Pro"/>
              </a:rPr>
              <a:t>2D</a:t>
            </a:r>
            <a:endParaRPr sz="1400" dirty="0">
              <a:solidFill>
                <a:schemeClr val="bg1"/>
              </a:solidFill>
              <a:latin typeface="Source Sans Pro"/>
              <a:cs typeface="Source Sans Pro"/>
            </a:endParaRPr>
          </a:p>
        </p:txBody>
      </p:sp>
      <p:sp>
        <p:nvSpPr>
          <p:cNvPr id="7" name="object 7"/>
          <p:cNvSpPr txBox="1"/>
          <p:nvPr/>
        </p:nvSpPr>
        <p:spPr>
          <a:xfrm>
            <a:off x="4120664" y="1006475"/>
            <a:ext cx="81153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Back</a:t>
            </a:r>
            <a:r>
              <a:rPr sz="1400" spc="-20" dirty="0">
                <a:solidFill>
                  <a:schemeClr val="bg1"/>
                </a:solidFill>
                <a:latin typeface="Source Sans Pro"/>
                <a:cs typeface="Source Sans Pro"/>
              </a:rPr>
              <a:t> </a:t>
            </a:r>
            <a:r>
              <a:rPr sz="1400" dirty="0">
                <a:solidFill>
                  <a:schemeClr val="bg1"/>
                </a:solidFill>
                <a:latin typeface="Source Sans Pro"/>
                <a:cs typeface="Source Sans Pro"/>
              </a:rPr>
              <a:t>to</a:t>
            </a:r>
            <a:r>
              <a:rPr sz="1400" spc="-10" dirty="0">
                <a:solidFill>
                  <a:schemeClr val="bg1"/>
                </a:solidFill>
                <a:latin typeface="Source Sans Pro"/>
                <a:cs typeface="Source Sans Pro"/>
              </a:rPr>
              <a:t> </a:t>
            </a:r>
            <a:r>
              <a:rPr sz="1400" spc="-35" dirty="0">
                <a:solidFill>
                  <a:schemeClr val="bg1"/>
                </a:solidFill>
                <a:latin typeface="Source Sans Pro"/>
                <a:cs typeface="Source Sans Pro"/>
              </a:rPr>
              <a:t>3D</a:t>
            </a:r>
            <a:endParaRPr sz="1400">
              <a:solidFill>
                <a:schemeClr val="bg1"/>
              </a:solidFill>
              <a:latin typeface="Source Sans Pro"/>
              <a:cs typeface="Source Sans Pro"/>
            </a:endParaRPr>
          </a:p>
        </p:txBody>
      </p:sp>
      <p:sp>
        <p:nvSpPr>
          <p:cNvPr id="8" name="object 8"/>
          <p:cNvSpPr txBox="1"/>
          <p:nvPr/>
        </p:nvSpPr>
        <p:spPr>
          <a:xfrm>
            <a:off x="6872398" y="1006475"/>
            <a:ext cx="7766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Back </a:t>
            </a:r>
            <a:r>
              <a:rPr sz="1400" spc="-20" dirty="0">
                <a:solidFill>
                  <a:schemeClr val="bg1"/>
                </a:solidFill>
                <a:latin typeface="Source Sans Pro"/>
                <a:cs typeface="Source Sans Pro"/>
              </a:rPr>
              <a:t>View</a:t>
            </a:r>
            <a:endParaRPr sz="1400" dirty="0">
              <a:solidFill>
                <a:schemeClr val="bg1"/>
              </a:solidFill>
              <a:latin typeface="Source Sans Pro"/>
              <a:cs typeface="Source Sans Pro"/>
            </a:endParaRPr>
          </a:p>
        </p:txBody>
      </p:sp>
      <p:sp>
        <p:nvSpPr>
          <p:cNvPr id="9" name="object 9"/>
          <p:cNvSpPr txBox="1"/>
          <p:nvPr/>
        </p:nvSpPr>
        <p:spPr>
          <a:xfrm>
            <a:off x="9504371" y="1006475"/>
            <a:ext cx="10325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Back View</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Off</a:t>
            </a:r>
            <a:endParaRPr sz="1400">
              <a:solidFill>
                <a:schemeClr val="bg1"/>
              </a:solidFill>
              <a:latin typeface="Source Sans Pro"/>
              <a:cs typeface="Source Sans Pro"/>
            </a:endParaRPr>
          </a:p>
        </p:txBody>
      </p:sp>
      <p:sp>
        <p:nvSpPr>
          <p:cNvPr id="10" name="object 10"/>
          <p:cNvSpPr txBox="1"/>
          <p:nvPr/>
        </p:nvSpPr>
        <p:spPr>
          <a:xfrm>
            <a:off x="12706883" y="1006475"/>
            <a:ext cx="316865"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Ban</a:t>
            </a:r>
            <a:endParaRPr sz="1400">
              <a:solidFill>
                <a:schemeClr val="bg1"/>
              </a:solidFill>
              <a:latin typeface="Source Sans Pro"/>
              <a:cs typeface="Source Sans Pro"/>
            </a:endParaRPr>
          </a:p>
        </p:txBody>
      </p:sp>
      <p:sp>
        <p:nvSpPr>
          <p:cNvPr id="11" name="object 11"/>
          <p:cNvSpPr txBox="1"/>
          <p:nvPr/>
        </p:nvSpPr>
        <p:spPr>
          <a:xfrm>
            <a:off x="15262225" y="1006475"/>
            <a:ext cx="7270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Bar </a:t>
            </a:r>
            <a:r>
              <a:rPr sz="1400" spc="-10" dirty="0">
                <a:solidFill>
                  <a:schemeClr val="bg1"/>
                </a:solidFill>
                <a:latin typeface="Source Sans Pro"/>
                <a:cs typeface="Source Sans Pro"/>
              </a:rPr>
              <a:t>Chart</a:t>
            </a:r>
            <a:endParaRPr sz="1400">
              <a:solidFill>
                <a:schemeClr val="bg1"/>
              </a:solidFill>
              <a:latin typeface="Source Sans Pro"/>
              <a:cs typeface="Source Sans Pro"/>
            </a:endParaRPr>
          </a:p>
        </p:txBody>
      </p:sp>
      <p:sp>
        <p:nvSpPr>
          <p:cNvPr id="12" name="object 12"/>
          <p:cNvSpPr txBox="1"/>
          <p:nvPr/>
        </p:nvSpPr>
        <p:spPr>
          <a:xfrm>
            <a:off x="1438550" y="3711524"/>
            <a:ext cx="64008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Barcode</a:t>
            </a:r>
            <a:endParaRPr sz="1400" dirty="0">
              <a:solidFill>
                <a:schemeClr val="bg1"/>
              </a:solidFill>
              <a:latin typeface="Source Sans Pro"/>
              <a:cs typeface="Source Sans Pro"/>
            </a:endParaRPr>
          </a:p>
        </p:txBody>
      </p:sp>
      <p:sp>
        <p:nvSpPr>
          <p:cNvPr id="13" name="object 13"/>
          <p:cNvSpPr txBox="1"/>
          <p:nvPr/>
        </p:nvSpPr>
        <p:spPr>
          <a:xfrm>
            <a:off x="4102100" y="3711524"/>
            <a:ext cx="9277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Battery</a:t>
            </a:r>
            <a:r>
              <a:rPr sz="1400" spc="-35" dirty="0">
                <a:solidFill>
                  <a:schemeClr val="bg1"/>
                </a:solidFill>
                <a:latin typeface="Source Sans Pro"/>
                <a:cs typeface="Source Sans Pro"/>
              </a:rPr>
              <a:t> </a:t>
            </a:r>
            <a:r>
              <a:rPr sz="1400" spc="-25" dirty="0">
                <a:solidFill>
                  <a:schemeClr val="bg1"/>
                </a:solidFill>
                <a:latin typeface="Source Sans Pro"/>
                <a:cs typeface="Source Sans Pro"/>
              </a:rPr>
              <a:t>25%</a:t>
            </a:r>
            <a:endParaRPr sz="1400" dirty="0">
              <a:solidFill>
                <a:schemeClr val="bg1"/>
              </a:solidFill>
              <a:latin typeface="Source Sans Pro"/>
              <a:cs typeface="Source Sans Pro"/>
            </a:endParaRPr>
          </a:p>
        </p:txBody>
      </p:sp>
      <p:sp>
        <p:nvSpPr>
          <p:cNvPr id="14" name="object 14"/>
          <p:cNvSpPr txBox="1"/>
          <p:nvPr/>
        </p:nvSpPr>
        <p:spPr>
          <a:xfrm>
            <a:off x="6838632" y="3711477"/>
            <a:ext cx="9277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Battery</a:t>
            </a:r>
            <a:r>
              <a:rPr sz="1400" spc="-35" dirty="0">
                <a:solidFill>
                  <a:schemeClr val="bg1"/>
                </a:solidFill>
                <a:latin typeface="Source Sans Pro"/>
                <a:cs typeface="Source Sans Pro"/>
              </a:rPr>
              <a:t> </a:t>
            </a:r>
            <a:r>
              <a:rPr sz="1400" spc="-25" dirty="0">
                <a:solidFill>
                  <a:schemeClr val="bg1"/>
                </a:solidFill>
                <a:latin typeface="Source Sans Pro"/>
                <a:cs typeface="Source Sans Pro"/>
              </a:rPr>
              <a:t>50%</a:t>
            </a:r>
            <a:endParaRPr sz="1400" dirty="0">
              <a:solidFill>
                <a:schemeClr val="bg1"/>
              </a:solidFill>
              <a:latin typeface="Source Sans Pro"/>
              <a:cs typeface="Source Sans Pro"/>
            </a:endParaRPr>
          </a:p>
        </p:txBody>
      </p:sp>
      <p:sp>
        <p:nvSpPr>
          <p:cNvPr id="15" name="object 15"/>
          <p:cNvSpPr txBox="1"/>
          <p:nvPr/>
        </p:nvSpPr>
        <p:spPr>
          <a:xfrm>
            <a:off x="9581832" y="3711477"/>
            <a:ext cx="9277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Battery</a:t>
            </a:r>
            <a:r>
              <a:rPr sz="1400" spc="-35" dirty="0">
                <a:solidFill>
                  <a:schemeClr val="bg1"/>
                </a:solidFill>
                <a:latin typeface="Source Sans Pro"/>
                <a:cs typeface="Source Sans Pro"/>
              </a:rPr>
              <a:t> </a:t>
            </a:r>
            <a:r>
              <a:rPr sz="1400" spc="-25" dirty="0">
                <a:solidFill>
                  <a:schemeClr val="bg1"/>
                </a:solidFill>
                <a:latin typeface="Source Sans Pro"/>
                <a:cs typeface="Source Sans Pro"/>
              </a:rPr>
              <a:t>75%</a:t>
            </a:r>
            <a:endParaRPr sz="1400" dirty="0">
              <a:solidFill>
                <a:schemeClr val="bg1"/>
              </a:solidFill>
              <a:latin typeface="Source Sans Pro"/>
              <a:cs typeface="Source Sans Pro"/>
            </a:endParaRPr>
          </a:p>
        </p:txBody>
      </p:sp>
      <p:sp>
        <p:nvSpPr>
          <p:cNvPr id="16" name="object 16"/>
          <p:cNvSpPr txBox="1"/>
          <p:nvPr/>
        </p:nvSpPr>
        <p:spPr>
          <a:xfrm>
            <a:off x="12152630" y="3711477"/>
            <a:ext cx="12725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Battery</a:t>
            </a:r>
            <a:r>
              <a:rPr sz="1400" spc="-45" dirty="0">
                <a:solidFill>
                  <a:schemeClr val="bg1"/>
                </a:solidFill>
                <a:latin typeface="Source Sans Pro"/>
                <a:cs typeface="Source Sans Pro"/>
              </a:rPr>
              <a:t> </a:t>
            </a:r>
            <a:r>
              <a:rPr sz="1400" spc="-10" dirty="0">
                <a:solidFill>
                  <a:schemeClr val="bg1"/>
                </a:solidFill>
                <a:latin typeface="Source Sans Pro"/>
                <a:cs typeface="Source Sans Pro"/>
              </a:rPr>
              <a:t>Charging</a:t>
            </a:r>
            <a:endParaRPr sz="1400">
              <a:solidFill>
                <a:schemeClr val="bg1"/>
              </a:solidFill>
              <a:latin typeface="Source Sans Pro"/>
              <a:cs typeface="Source Sans Pro"/>
            </a:endParaRPr>
          </a:p>
        </p:txBody>
      </p:sp>
      <p:sp>
        <p:nvSpPr>
          <p:cNvPr id="17" name="object 17"/>
          <p:cNvSpPr txBox="1"/>
          <p:nvPr/>
        </p:nvSpPr>
        <p:spPr>
          <a:xfrm>
            <a:off x="15112209" y="3711477"/>
            <a:ext cx="9779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Battery</a:t>
            </a:r>
            <a:r>
              <a:rPr sz="1400" spc="-45" dirty="0">
                <a:solidFill>
                  <a:schemeClr val="bg1"/>
                </a:solidFill>
                <a:latin typeface="Source Sans Pro"/>
                <a:cs typeface="Source Sans Pro"/>
              </a:rPr>
              <a:t> </a:t>
            </a:r>
            <a:r>
              <a:rPr sz="1400" spc="-10" dirty="0">
                <a:solidFill>
                  <a:schemeClr val="bg1"/>
                </a:solidFill>
                <a:latin typeface="Source Sans Pro"/>
                <a:cs typeface="Source Sans Pro"/>
              </a:rPr>
              <a:t>Error</a:t>
            </a:r>
            <a:endParaRPr sz="1400" dirty="0">
              <a:solidFill>
                <a:schemeClr val="bg1"/>
              </a:solidFill>
              <a:latin typeface="Source Sans Pro"/>
              <a:cs typeface="Source Sans Pro"/>
            </a:endParaRPr>
          </a:p>
        </p:txBody>
      </p:sp>
      <p:sp>
        <p:nvSpPr>
          <p:cNvPr id="18" name="object 18"/>
          <p:cNvSpPr txBox="1"/>
          <p:nvPr/>
        </p:nvSpPr>
        <p:spPr>
          <a:xfrm>
            <a:off x="1312389" y="6416573"/>
            <a:ext cx="8769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Battery</a:t>
            </a:r>
            <a:r>
              <a:rPr sz="1400" spc="-35" dirty="0">
                <a:solidFill>
                  <a:schemeClr val="bg1"/>
                </a:solidFill>
                <a:latin typeface="Source Sans Pro"/>
                <a:cs typeface="Source Sans Pro"/>
              </a:rPr>
              <a:t> </a:t>
            </a:r>
            <a:r>
              <a:rPr sz="1400" spc="-20" dirty="0">
                <a:solidFill>
                  <a:schemeClr val="bg1"/>
                </a:solidFill>
                <a:latin typeface="Source Sans Pro"/>
                <a:cs typeface="Source Sans Pro"/>
              </a:rPr>
              <a:t>Full</a:t>
            </a:r>
            <a:endParaRPr sz="1400" dirty="0">
              <a:solidFill>
                <a:schemeClr val="bg1"/>
              </a:solidFill>
              <a:latin typeface="Source Sans Pro"/>
              <a:cs typeface="Source Sans Pro"/>
            </a:endParaRPr>
          </a:p>
        </p:txBody>
      </p:sp>
      <p:sp>
        <p:nvSpPr>
          <p:cNvPr id="19" name="object 19"/>
          <p:cNvSpPr txBox="1"/>
          <p:nvPr/>
        </p:nvSpPr>
        <p:spPr>
          <a:xfrm>
            <a:off x="4120664" y="6416573"/>
            <a:ext cx="9118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Battery</a:t>
            </a:r>
            <a:r>
              <a:rPr sz="1400" spc="-45" dirty="0">
                <a:solidFill>
                  <a:schemeClr val="bg1"/>
                </a:solidFill>
                <a:latin typeface="Source Sans Pro"/>
                <a:cs typeface="Source Sans Pro"/>
              </a:rPr>
              <a:t> </a:t>
            </a:r>
            <a:r>
              <a:rPr sz="1400" spc="-25" dirty="0">
                <a:solidFill>
                  <a:schemeClr val="bg1"/>
                </a:solidFill>
                <a:latin typeface="Source Sans Pro"/>
                <a:cs typeface="Source Sans Pro"/>
              </a:rPr>
              <a:t>Low</a:t>
            </a:r>
            <a:endParaRPr sz="1400" dirty="0">
              <a:solidFill>
                <a:schemeClr val="bg1"/>
              </a:solidFill>
              <a:latin typeface="Source Sans Pro"/>
              <a:cs typeface="Source Sans Pro"/>
            </a:endParaRPr>
          </a:p>
        </p:txBody>
      </p:sp>
      <p:sp>
        <p:nvSpPr>
          <p:cNvPr id="21" name="Slide Number Placeholder 20">
            <a:extLst>
              <a:ext uri="{FF2B5EF4-FFF2-40B4-BE49-F238E27FC236}">
                <a16:creationId xmlns:a16="http://schemas.microsoft.com/office/drawing/2014/main" id="{CAF0A2C7-D295-EB5B-A980-8699AD52F656}"/>
              </a:ext>
            </a:extLst>
          </p:cNvPr>
          <p:cNvSpPr>
            <a:spLocks noGrp="1"/>
          </p:cNvSpPr>
          <p:nvPr>
            <p:ph type="sldNum" sz="quarter" idx="12"/>
          </p:nvPr>
        </p:nvSpPr>
        <p:spPr/>
        <p:txBody>
          <a:bodyPr/>
          <a:lstStyle/>
          <a:p>
            <a:fld id="{339C9110-F427-4586-9638-A5638F41FBCD}" type="slidenum">
              <a:rPr lang="en-US" smtClean="0"/>
              <a:pPr/>
              <a:t>72</a:t>
            </a:fld>
            <a:endParaRPr lang="en-US"/>
          </a:p>
        </p:txBody>
      </p:sp>
      <p:pic>
        <p:nvPicPr>
          <p:cNvPr id="64" name="Picture Placeholder 63">
            <a:extLst>
              <a:ext uri="{FF2B5EF4-FFF2-40B4-BE49-F238E27FC236}">
                <a16:creationId xmlns:a16="http://schemas.microsoft.com/office/drawing/2014/main" id="{DA66D694-EA14-0A77-CF13-03D9BDEE42EA}"/>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p:pic>
      <p:pic>
        <p:nvPicPr>
          <p:cNvPr id="68" name="Picture Placeholder 67">
            <a:extLst>
              <a:ext uri="{FF2B5EF4-FFF2-40B4-BE49-F238E27FC236}">
                <a16:creationId xmlns:a16="http://schemas.microsoft.com/office/drawing/2014/main" id="{EE5A1ADF-376C-2739-3058-A304A97F87B3}"/>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72" name="Picture Placeholder 71">
            <a:extLst>
              <a:ext uri="{FF2B5EF4-FFF2-40B4-BE49-F238E27FC236}">
                <a16:creationId xmlns:a16="http://schemas.microsoft.com/office/drawing/2014/main" id="{8C191877-35BE-7380-EB4A-022C330E803B}"/>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p:blipFill>
        <p:spPr/>
      </p:pic>
      <p:pic>
        <p:nvPicPr>
          <p:cNvPr id="79" name="Picture Placeholder 78">
            <a:extLst>
              <a:ext uri="{FF2B5EF4-FFF2-40B4-BE49-F238E27FC236}">
                <a16:creationId xmlns:a16="http://schemas.microsoft.com/office/drawing/2014/main" id="{B16CECEB-BAA7-9940-E12D-A44092504C92}"/>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2481278" y="1600327"/>
            <a:ext cx="943604" cy="943144"/>
          </a:xfrm>
        </p:spPr>
      </p:pic>
      <p:pic>
        <p:nvPicPr>
          <p:cNvPr id="81" name="Picture Placeholder 80">
            <a:extLst>
              <a:ext uri="{FF2B5EF4-FFF2-40B4-BE49-F238E27FC236}">
                <a16:creationId xmlns:a16="http://schemas.microsoft.com/office/drawing/2014/main" id="{7E785366-A7DC-F34B-08BB-3D05F4989AB1}"/>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5224004" y="1600327"/>
            <a:ext cx="943604" cy="943144"/>
          </a:xfrm>
        </p:spPr>
      </p:pic>
      <p:pic>
        <p:nvPicPr>
          <p:cNvPr id="83" name="Picture Placeholder 82">
            <a:extLst>
              <a:ext uri="{FF2B5EF4-FFF2-40B4-BE49-F238E27FC236}">
                <a16:creationId xmlns:a16="http://schemas.microsoft.com/office/drawing/2014/main" id="{15C15BD3-192C-AAE1-7EF1-13CB32471E78}"/>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p:blipFill>
        <p:spPr>
          <a:xfrm>
            <a:off x="1298347" y="4229470"/>
            <a:ext cx="943604" cy="943144"/>
          </a:xfrm>
        </p:spPr>
      </p:pic>
      <p:pic>
        <p:nvPicPr>
          <p:cNvPr id="91" name="Picture Placeholder 90">
            <a:extLst>
              <a:ext uri="{FF2B5EF4-FFF2-40B4-BE49-F238E27FC236}">
                <a16:creationId xmlns:a16="http://schemas.microsoft.com/office/drawing/2014/main" id="{9FF8A153-2C18-F3F4-3952-451E8747A275}"/>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12189082" y="4235015"/>
            <a:ext cx="943604" cy="943144"/>
          </a:xfrm>
        </p:spPr>
      </p:pic>
      <p:pic>
        <p:nvPicPr>
          <p:cNvPr id="101" name="Picture Placeholder 100">
            <a:extLst>
              <a:ext uri="{FF2B5EF4-FFF2-40B4-BE49-F238E27FC236}">
                <a16:creationId xmlns:a16="http://schemas.microsoft.com/office/drawing/2014/main" id="{DCE18D3C-FB37-7B9A-6015-827A684887BA}"/>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a:xfrm>
            <a:off x="9593277" y="6867182"/>
            <a:ext cx="943604" cy="943144"/>
          </a:xfrm>
        </p:spPr>
      </p:pic>
      <p:pic>
        <p:nvPicPr>
          <p:cNvPr id="103" name="Picture Placeholder 102">
            <a:extLst>
              <a:ext uri="{FF2B5EF4-FFF2-40B4-BE49-F238E27FC236}">
                <a16:creationId xmlns:a16="http://schemas.microsoft.com/office/drawing/2014/main" id="{9FEFEF84-A267-CB83-17AB-C815A0FC011E}"/>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2326670" y="6948374"/>
            <a:ext cx="943604" cy="943144"/>
          </a:xfrm>
        </p:spPr>
      </p:pic>
      <p:pic>
        <p:nvPicPr>
          <p:cNvPr id="105" name="Picture Placeholder 104">
            <a:extLst>
              <a:ext uri="{FF2B5EF4-FFF2-40B4-BE49-F238E27FC236}">
                <a16:creationId xmlns:a16="http://schemas.microsoft.com/office/drawing/2014/main" id="{02B4D0BE-397B-D943-3B9C-BC96D1622C7D}"/>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5017230" y="6856855"/>
            <a:ext cx="943604" cy="943144"/>
          </a:xfrm>
        </p:spPr>
      </p:pic>
      <p:grpSp>
        <p:nvGrpSpPr>
          <p:cNvPr id="41" name="Group 40">
            <a:extLst>
              <a:ext uri="{FF2B5EF4-FFF2-40B4-BE49-F238E27FC236}">
                <a16:creationId xmlns:a16="http://schemas.microsoft.com/office/drawing/2014/main" id="{523AC10B-9620-183A-63E8-E2C4A867F02E}"/>
              </a:ext>
            </a:extLst>
          </p:cNvPr>
          <p:cNvGrpSpPr/>
          <p:nvPr/>
        </p:nvGrpSpPr>
        <p:grpSpPr>
          <a:xfrm>
            <a:off x="1298347" y="7111358"/>
            <a:ext cx="943604" cy="589465"/>
            <a:chOff x="1298347" y="7111358"/>
            <a:chExt cx="943604" cy="589465"/>
          </a:xfrm>
        </p:grpSpPr>
        <p:sp>
          <p:nvSpPr>
            <p:cNvPr id="35" name="Freeform 34">
              <a:extLst>
                <a:ext uri="{FF2B5EF4-FFF2-40B4-BE49-F238E27FC236}">
                  <a16:creationId xmlns:a16="http://schemas.microsoft.com/office/drawing/2014/main" id="{9FAA5FCE-1642-CD0D-7446-C9ACD2B2EF19}"/>
                </a:ext>
              </a:extLst>
            </p:cNvPr>
            <p:cNvSpPr/>
            <p:nvPr/>
          </p:nvSpPr>
          <p:spPr>
            <a:xfrm>
              <a:off x="1298347" y="7111358"/>
              <a:ext cx="943604" cy="589465"/>
            </a:xfrm>
            <a:custGeom>
              <a:avLst/>
              <a:gdLst>
                <a:gd name="connsiteX0" fmla="*/ 914116 w 943604"/>
                <a:gd name="connsiteY0" fmla="*/ 117893 h 589465"/>
                <a:gd name="connsiteX1" fmla="*/ 825654 w 943604"/>
                <a:gd name="connsiteY1" fmla="*/ 117893 h 589465"/>
                <a:gd name="connsiteX2" fmla="*/ 707703 w 943604"/>
                <a:gd name="connsiteY2" fmla="*/ 0 h 589465"/>
                <a:gd name="connsiteX3" fmla="*/ 117951 w 943604"/>
                <a:gd name="connsiteY3" fmla="*/ 0 h 589465"/>
                <a:gd name="connsiteX4" fmla="*/ 0 w 943604"/>
                <a:gd name="connsiteY4" fmla="*/ 117893 h 589465"/>
                <a:gd name="connsiteX5" fmla="*/ 0 w 943604"/>
                <a:gd name="connsiteY5" fmla="*/ 471572 h 589465"/>
                <a:gd name="connsiteX6" fmla="*/ 117951 w 943604"/>
                <a:gd name="connsiteY6" fmla="*/ 589465 h 589465"/>
                <a:gd name="connsiteX7" fmla="*/ 707703 w 943604"/>
                <a:gd name="connsiteY7" fmla="*/ 589465 h 589465"/>
                <a:gd name="connsiteX8" fmla="*/ 825654 w 943604"/>
                <a:gd name="connsiteY8" fmla="*/ 471572 h 589465"/>
                <a:gd name="connsiteX9" fmla="*/ 914116 w 943604"/>
                <a:gd name="connsiteY9" fmla="*/ 471572 h 589465"/>
                <a:gd name="connsiteX10" fmla="*/ 943604 w 943604"/>
                <a:gd name="connsiteY10" fmla="*/ 442099 h 589465"/>
                <a:gd name="connsiteX11" fmla="*/ 943604 w 943604"/>
                <a:gd name="connsiteY11" fmla="*/ 147366 h 589465"/>
                <a:gd name="connsiteX12" fmla="*/ 914116 w 943604"/>
                <a:gd name="connsiteY12" fmla="*/ 117893 h 589465"/>
                <a:gd name="connsiteX13" fmla="*/ 766678 w 943604"/>
                <a:gd name="connsiteY13" fmla="*/ 471572 h 589465"/>
                <a:gd name="connsiteX14" fmla="*/ 707703 w 943604"/>
                <a:gd name="connsiteY14" fmla="*/ 530519 h 589465"/>
                <a:gd name="connsiteX15" fmla="*/ 117951 w 943604"/>
                <a:gd name="connsiteY15" fmla="*/ 530519 h 589465"/>
                <a:gd name="connsiteX16" fmla="*/ 58975 w 943604"/>
                <a:gd name="connsiteY16" fmla="*/ 471572 h 589465"/>
                <a:gd name="connsiteX17" fmla="*/ 58975 w 943604"/>
                <a:gd name="connsiteY17" fmla="*/ 117893 h 589465"/>
                <a:gd name="connsiteX18" fmla="*/ 117951 w 943604"/>
                <a:gd name="connsiteY18" fmla="*/ 58947 h 589465"/>
                <a:gd name="connsiteX19" fmla="*/ 707703 w 943604"/>
                <a:gd name="connsiteY19" fmla="*/ 58947 h 589465"/>
                <a:gd name="connsiteX20" fmla="*/ 766678 w 943604"/>
                <a:gd name="connsiteY20" fmla="*/ 117893 h 589465"/>
                <a:gd name="connsiteX21" fmla="*/ 766678 w 943604"/>
                <a:gd name="connsiteY21" fmla="*/ 471572 h 589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3604" h="589465">
                  <a:moveTo>
                    <a:pt x="914116" y="117893"/>
                  </a:moveTo>
                  <a:lnTo>
                    <a:pt x="825654" y="117893"/>
                  </a:lnTo>
                  <a:cubicBezTo>
                    <a:pt x="825654" y="52781"/>
                    <a:pt x="772847" y="0"/>
                    <a:pt x="707703" y="0"/>
                  </a:cubicBezTo>
                  <a:lnTo>
                    <a:pt x="117951" y="0"/>
                  </a:lnTo>
                  <a:cubicBezTo>
                    <a:pt x="52806" y="0"/>
                    <a:pt x="0" y="52781"/>
                    <a:pt x="0" y="117893"/>
                  </a:cubicBezTo>
                  <a:lnTo>
                    <a:pt x="0" y="471572"/>
                  </a:lnTo>
                  <a:cubicBezTo>
                    <a:pt x="0" y="536681"/>
                    <a:pt x="52806" y="589465"/>
                    <a:pt x="117951" y="589465"/>
                  </a:cubicBezTo>
                  <a:lnTo>
                    <a:pt x="707703" y="589465"/>
                  </a:lnTo>
                  <a:cubicBezTo>
                    <a:pt x="772847" y="589465"/>
                    <a:pt x="825654" y="536681"/>
                    <a:pt x="825654" y="471572"/>
                  </a:cubicBezTo>
                  <a:lnTo>
                    <a:pt x="914116" y="471572"/>
                  </a:lnTo>
                  <a:cubicBezTo>
                    <a:pt x="930402" y="471572"/>
                    <a:pt x="943604" y="458374"/>
                    <a:pt x="943604" y="442099"/>
                  </a:cubicBezTo>
                  <a:lnTo>
                    <a:pt x="943604" y="147366"/>
                  </a:lnTo>
                  <a:cubicBezTo>
                    <a:pt x="943604" y="131088"/>
                    <a:pt x="930402" y="117893"/>
                    <a:pt x="914116" y="117893"/>
                  </a:cubicBezTo>
                  <a:close/>
                  <a:moveTo>
                    <a:pt x="766678" y="471572"/>
                  </a:moveTo>
                  <a:cubicBezTo>
                    <a:pt x="766678" y="504128"/>
                    <a:pt x="740275" y="530519"/>
                    <a:pt x="707703" y="530519"/>
                  </a:cubicBezTo>
                  <a:lnTo>
                    <a:pt x="117951" y="530519"/>
                  </a:lnTo>
                  <a:cubicBezTo>
                    <a:pt x="85378" y="530519"/>
                    <a:pt x="58975" y="504128"/>
                    <a:pt x="58975" y="471572"/>
                  </a:cubicBezTo>
                  <a:lnTo>
                    <a:pt x="58975" y="117893"/>
                  </a:lnTo>
                  <a:cubicBezTo>
                    <a:pt x="58975" y="85337"/>
                    <a:pt x="85378" y="58947"/>
                    <a:pt x="117951" y="58947"/>
                  </a:cubicBezTo>
                  <a:lnTo>
                    <a:pt x="707703" y="58947"/>
                  </a:lnTo>
                  <a:cubicBezTo>
                    <a:pt x="740275" y="58947"/>
                    <a:pt x="766678" y="85337"/>
                    <a:pt x="766678" y="117893"/>
                  </a:cubicBezTo>
                  <a:lnTo>
                    <a:pt x="766678" y="471572"/>
                  </a:lnTo>
                  <a:close/>
                </a:path>
              </a:pathLst>
            </a:custGeom>
            <a:solidFill>
              <a:schemeClr val="bg1"/>
            </a:solidFill>
            <a:ln w="2946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D8C1B686-CD27-C49A-E08A-42668AF34311}"/>
                </a:ext>
              </a:extLst>
            </p:cNvPr>
            <p:cNvSpPr/>
            <p:nvPr/>
          </p:nvSpPr>
          <p:spPr>
            <a:xfrm>
              <a:off x="1386809" y="7199778"/>
              <a:ext cx="648727" cy="412625"/>
            </a:xfrm>
            <a:custGeom>
              <a:avLst/>
              <a:gdLst>
                <a:gd name="connsiteX0" fmla="*/ 589753 w 648727"/>
                <a:gd name="connsiteY0" fmla="*/ 0 h 412625"/>
                <a:gd name="connsiteX1" fmla="*/ 58975 w 648727"/>
                <a:gd name="connsiteY1" fmla="*/ 0 h 412625"/>
                <a:gd name="connsiteX2" fmla="*/ 0 w 648727"/>
                <a:gd name="connsiteY2" fmla="*/ 58947 h 412625"/>
                <a:gd name="connsiteX3" fmla="*/ 0 w 648727"/>
                <a:gd name="connsiteY3" fmla="*/ 353679 h 412625"/>
                <a:gd name="connsiteX4" fmla="*/ 58975 w 648727"/>
                <a:gd name="connsiteY4" fmla="*/ 412626 h 412625"/>
                <a:gd name="connsiteX5" fmla="*/ 589753 w 648727"/>
                <a:gd name="connsiteY5" fmla="*/ 412626 h 412625"/>
                <a:gd name="connsiteX6" fmla="*/ 648728 w 648727"/>
                <a:gd name="connsiteY6" fmla="*/ 353679 h 412625"/>
                <a:gd name="connsiteX7" fmla="*/ 648728 w 648727"/>
                <a:gd name="connsiteY7" fmla="*/ 58947 h 412625"/>
                <a:gd name="connsiteX8" fmla="*/ 589753 w 648727"/>
                <a:gd name="connsiteY8" fmla="*/ 0 h 41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727" h="412625">
                  <a:moveTo>
                    <a:pt x="589753" y="0"/>
                  </a:moveTo>
                  <a:lnTo>
                    <a:pt x="58975" y="0"/>
                  </a:lnTo>
                  <a:cubicBezTo>
                    <a:pt x="26404" y="0"/>
                    <a:pt x="0" y="26391"/>
                    <a:pt x="0" y="58947"/>
                  </a:cubicBezTo>
                  <a:lnTo>
                    <a:pt x="0" y="353679"/>
                  </a:lnTo>
                  <a:cubicBezTo>
                    <a:pt x="0" y="386235"/>
                    <a:pt x="26404" y="412626"/>
                    <a:pt x="58975" y="412626"/>
                  </a:cubicBezTo>
                  <a:lnTo>
                    <a:pt x="589753" y="412626"/>
                  </a:lnTo>
                  <a:cubicBezTo>
                    <a:pt x="622325" y="412626"/>
                    <a:pt x="648728" y="386235"/>
                    <a:pt x="648728" y="353679"/>
                  </a:cubicBezTo>
                  <a:lnTo>
                    <a:pt x="648728" y="58947"/>
                  </a:lnTo>
                  <a:cubicBezTo>
                    <a:pt x="648728" y="26391"/>
                    <a:pt x="622325" y="0"/>
                    <a:pt x="589753" y="0"/>
                  </a:cubicBezTo>
                  <a:close/>
                </a:path>
              </a:pathLst>
            </a:custGeom>
            <a:solidFill>
              <a:srgbClr val="74A483"/>
            </a:solidFill>
            <a:ln w="29468" cap="flat">
              <a:noFill/>
              <a:prstDash val="solid"/>
              <a:miter/>
            </a:ln>
          </p:spPr>
          <p:txBody>
            <a:bodyPr rtlCol="0" anchor="ctr"/>
            <a:lstStyle/>
            <a:p>
              <a:endParaRPr lang="en-US" dirty="0"/>
            </a:p>
          </p:txBody>
        </p:sp>
      </p:grpSp>
      <p:grpSp>
        <p:nvGrpSpPr>
          <p:cNvPr id="25" name="Group 24">
            <a:extLst>
              <a:ext uri="{FF2B5EF4-FFF2-40B4-BE49-F238E27FC236}">
                <a16:creationId xmlns:a16="http://schemas.microsoft.com/office/drawing/2014/main" id="{E89067FC-E0C7-278D-3B09-C5D1ACEF123C}"/>
              </a:ext>
            </a:extLst>
          </p:cNvPr>
          <p:cNvGrpSpPr/>
          <p:nvPr/>
        </p:nvGrpSpPr>
        <p:grpSpPr>
          <a:xfrm>
            <a:off x="4135438" y="4534793"/>
            <a:ext cx="944562" cy="590351"/>
            <a:chOff x="4135438" y="4534793"/>
            <a:chExt cx="944562" cy="590351"/>
          </a:xfrm>
        </p:grpSpPr>
        <p:sp>
          <p:nvSpPr>
            <p:cNvPr id="3" name="Freeform 2">
              <a:extLst>
                <a:ext uri="{FF2B5EF4-FFF2-40B4-BE49-F238E27FC236}">
                  <a16:creationId xmlns:a16="http://schemas.microsoft.com/office/drawing/2014/main" id="{05E55049-14BB-8A32-8D09-471B83E89795}"/>
                </a:ext>
              </a:extLst>
            </p:cNvPr>
            <p:cNvSpPr/>
            <p:nvPr/>
          </p:nvSpPr>
          <p:spPr>
            <a:xfrm>
              <a:off x="4135438" y="4534793"/>
              <a:ext cx="944562" cy="590351"/>
            </a:xfrm>
            <a:custGeom>
              <a:avLst/>
              <a:gdLst>
                <a:gd name="connsiteX0" fmla="*/ 915044 w 944562"/>
                <a:gd name="connsiteY0" fmla="*/ 118070 h 590351"/>
                <a:gd name="connsiteX1" fmla="*/ 826492 w 944562"/>
                <a:gd name="connsiteY1" fmla="*/ 118070 h 590351"/>
                <a:gd name="connsiteX2" fmla="*/ 708422 w 944562"/>
                <a:gd name="connsiteY2" fmla="*/ 0 h 590351"/>
                <a:gd name="connsiteX3" fmla="*/ 118070 w 944562"/>
                <a:gd name="connsiteY3" fmla="*/ 0 h 590351"/>
                <a:gd name="connsiteX4" fmla="*/ 0 w 944562"/>
                <a:gd name="connsiteY4" fmla="*/ 118070 h 590351"/>
                <a:gd name="connsiteX5" fmla="*/ 0 w 944562"/>
                <a:gd name="connsiteY5" fmla="*/ 472281 h 590351"/>
                <a:gd name="connsiteX6" fmla="*/ 118070 w 944562"/>
                <a:gd name="connsiteY6" fmla="*/ 590351 h 590351"/>
                <a:gd name="connsiteX7" fmla="*/ 708422 w 944562"/>
                <a:gd name="connsiteY7" fmla="*/ 590351 h 590351"/>
                <a:gd name="connsiteX8" fmla="*/ 826492 w 944562"/>
                <a:gd name="connsiteY8" fmla="*/ 472281 h 590351"/>
                <a:gd name="connsiteX9" fmla="*/ 915044 w 944562"/>
                <a:gd name="connsiteY9" fmla="*/ 472281 h 590351"/>
                <a:gd name="connsiteX10" fmla="*/ 944562 w 944562"/>
                <a:gd name="connsiteY10" fmla="*/ 442763 h 590351"/>
                <a:gd name="connsiteX11" fmla="*/ 944562 w 944562"/>
                <a:gd name="connsiteY11" fmla="*/ 147588 h 590351"/>
                <a:gd name="connsiteX12" fmla="*/ 915044 w 944562"/>
                <a:gd name="connsiteY12" fmla="*/ 118070 h 590351"/>
                <a:gd name="connsiteX13" fmla="*/ 767457 w 944562"/>
                <a:gd name="connsiteY13" fmla="*/ 472281 h 590351"/>
                <a:gd name="connsiteX14" fmla="*/ 708422 w 944562"/>
                <a:gd name="connsiteY14" fmla="*/ 531316 h 590351"/>
                <a:gd name="connsiteX15" fmla="*/ 118070 w 944562"/>
                <a:gd name="connsiteY15" fmla="*/ 531316 h 590351"/>
                <a:gd name="connsiteX16" fmla="*/ 59035 w 944562"/>
                <a:gd name="connsiteY16" fmla="*/ 472281 h 590351"/>
                <a:gd name="connsiteX17" fmla="*/ 59035 w 944562"/>
                <a:gd name="connsiteY17" fmla="*/ 118070 h 590351"/>
                <a:gd name="connsiteX18" fmla="*/ 118070 w 944562"/>
                <a:gd name="connsiteY18" fmla="*/ 59035 h 590351"/>
                <a:gd name="connsiteX19" fmla="*/ 708422 w 944562"/>
                <a:gd name="connsiteY19" fmla="*/ 59035 h 590351"/>
                <a:gd name="connsiteX20" fmla="*/ 767457 w 944562"/>
                <a:gd name="connsiteY20" fmla="*/ 118070 h 590351"/>
                <a:gd name="connsiteX21" fmla="*/ 767457 w 944562"/>
                <a:gd name="connsiteY21" fmla="*/ 472281 h 5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4562" h="590351">
                  <a:moveTo>
                    <a:pt x="915044" y="118070"/>
                  </a:moveTo>
                  <a:lnTo>
                    <a:pt x="826492" y="118070"/>
                  </a:lnTo>
                  <a:cubicBezTo>
                    <a:pt x="826492" y="52863"/>
                    <a:pt x="773629" y="0"/>
                    <a:pt x="708422" y="0"/>
                  </a:cubicBezTo>
                  <a:lnTo>
                    <a:pt x="118070" y="0"/>
                  </a:lnTo>
                  <a:cubicBezTo>
                    <a:pt x="52863" y="0"/>
                    <a:pt x="0" y="52863"/>
                    <a:pt x="0" y="118070"/>
                  </a:cubicBezTo>
                  <a:lnTo>
                    <a:pt x="0" y="472281"/>
                  </a:lnTo>
                  <a:cubicBezTo>
                    <a:pt x="0" y="537488"/>
                    <a:pt x="52863" y="590351"/>
                    <a:pt x="118070" y="590351"/>
                  </a:cubicBezTo>
                  <a:lnTo>
                    <a:pt x="708422" y="590351"/>
                  </a:lnTo>
                  <a:cubicBezTo>
                    <a:pt x="773629" y="590351"/>
                    <a:pt x="826492" y="537488"/>
                    <a:pt x="826492" y="472281"/>
                  </a:cubicBezTo>
                  <a:lnTo>
                    <a:pt x="915044" y="472281"/>
                  </a:lnTo>
                  <a:cubicBezTo>
                    <a:pt x="931347" y="472281"/>
                    <a:pt x="944562" y="459066"/>
                    <a:pt x="944562" y="442763"/>
                  </a:cubicBezTo>
                  <a:lnTo>
                    <a:pt x="944562" y="147588"/>
                  </a:lnTo>
                  <a:cubicBezTo>
                    <a:pt x="944562" y="131285"/>
                    <a:pt x="931347" y="118070"/>
                    <a:pt x="915044" y="118070"/>
                  </a:cubicBezTo>
                  <a:close/>
                  <a:moveTo>
                    <a:pt x="767457" y="472281"/>
                  </a:moveTo>
                  <a:cubicBezTo>
                    <a:pt x="767457" y="504886"/>
                    <a:pt x="741027" y="531316"/>
                    <a:pt x="708422" y="531316"/>
                  </a:cubicBezTo>
                  <a:lnTo>
                    <a:pt x="118070" y="531316"/>
                  </a:lnTo>
                  <a:cubicBezTo>
                    <a:pt x="85465" y="531316"/>
                    <a:pt x="59035" y="504886"/>
                    <a:pt x="59035" y="472281"/>
                  </a:cubicBezTo>
                  <a:lnTo>
                    <a:pt x="59035" y="118070"/>
                  </a:lnTo>
                  <a:cubicBezTo>
                    <a:pt x="59035" y="85465"/>
                    <a:pt x="85465" y="59035"/>
                    <a:pt x="118070" y="59035"/>
                  </a:cubicBezTo>
                  <a:lnTo>
                    <a:pt x="708422" y="59035"/>
                  </a:lnTo>
                  <a:cubicBezTo>
                    <a:pt x="741027" y="59035"/>
                    <a:pt x="767457" y="85465"/>
                    <a:pt x="767457" y="118070"/>
                  </a:cubicBezTo>
                  <a:lnTo>
                    <a:pt x="767457" y="472281"/>
                  </a:lnTo>
                  <a:close/>
                </a:path>
              </a:pathLst>
            </a:custGeom>
            <a:solidFill>
              <a:schemeClr val="bg1"/>
            </a:solidFill>
            <a:ln w="2946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4442288-E3BC-794A-377D-0D80CAD5502A}"/>
                </a:ext>
              </a:extLst>
            </p:cNvPr>
            <p:cNvSpPr/>
            <p:nvPr/>
          </p:nvSpPr>
          <p:spPr>
            <a:xfrm>
              <a:off x="4223990" y="4623346"/>
              <a:ext cx="177105" cy="413245"/>
            </a:xfrm>
            <a:custGeom>
              <a:avLst/>
              <a:gdLst>
                <a:gd name="connsiteX0" fmla="*/ 0 w 177105"/>
                <a:gd name="connsiteY0" fmla="*/ 354211 h 413245"/>
                <a:gd name="connsiteX1" fmla="*/ 0 w 177105"/>
                <a:gd name="connsiteY1" fmla="*/ 59035 h 413245"/>
                <a:gd name="connsiteX2" fmla="*/ 59035 w 177105"/>
                <a:gd name="connsiteY2" fmla="*/ 0 h 413245"/>
                <a:gd name="connsiteX3" fmla="*/ 177105 w 177105"/>
                <a:gd name="connsiteY3" fmla="*/ 0 h 413245"/>
                <a:gd name="connsiteX4" fmla="*/ 177105 w 177105"/>
                <a:gd name="connsiteY4" fmla="*/ 413246 h 413245"/>
                <a:gd name="connsiteX5" fmla="*/ 59035 w 177105"/>
                <a:gd name="connsiteY5" fmla="*/ 413246 h 413245"/>
                <a:gd name="connsiteX6" fmla="*/ 0 w 177105"/>
                <a:gd name="connsiteY6" fmla="*/ 354211 h 41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105" h="413245">
                  <a:moveTo>
                    <a:pt x="0" y="354211"/>
                  </a:moveTo>
                  <a:lnTo>
                    <a:pt x="0" y="59035"/>
                  </a:lnTo>
                  <a:cubicBezTo>
                    <a:pt x="0" y="26430"/>
                    <a:pt x="26430" y="0"/>
                    <a:pt x="59035" y="0"/>
                  </a:cubicBezTo>
                  <a:lnTo>
                    <a:pt x="177105" y="0"/>
                  </a:lnTo>
                  <a:lnTo>
                    <a:pt x="177105" y="413246"/>
                  </a:lnTo>
                  <a:lnTo>
                    <a:pt x="59035" y="413246"/>
                  </a:lnTo>
                  <a:cubicBezTo>
                    <a:pt x="26430" y="413246"/>
                    <a:pt x="0" y="386816"/>
                    <a:pt x="0" y="354211"/>
                  </a:cubicBezTo>
                  <a:close/>
                </a:path>
              </a:pathLst>
            </a:custGeom>
            <a:solidFill>
              <a:srgbClr val="F08B43"/>
            </a:solidFill>
            <a:ln w="29468" cap="flat">
              <a:noFill/>
              <a:prstDash val="solid"/>
              <a:miter/>
            </a:ln>
          </p:spPr>
          <p:txBody>
            <a:bodyPr rtlCol="0" anchor="ctr"/>
            <a:lstStyle/>
            <a:p>
              <a:endParaRPr lang="en-US"/>
            </a:p>
          </p:txBody>
        </p:sp>
      </p:grpSp>
      <p:grpSp>
        <p:nvGrpSpPr>
          <p:cNvPr id="38" name="Picture Placeholder 157">
            <a:extLst>
              <a:ext uri="{FF2B5EF4-FFF2-40B4-BE49-F238E27FC236}">
                <a16:creationId xmlns:a16="http://schemas.microsoft.com/office/drawing/2014/main" id="{271DA7BD-7F5B-2513-C3BF-BACF440D08AF}"/>
              </a:ext>
            </a:extLst>
          </p:cNvPr>
          <p:cNvGrpSpPr/>
          <p:nvPr/>
        </p:nvGrpSpPr>
        <p:grpSpPr>
          <a:xfrm>
            <a:off x="4130675" y="7108130"/>
            <a:ext cx="944563" cy="767456"/>
            <a:chOff x="4130675" y="7108130"/>
            <a:chExt cx="944563" cy="767456"/>
          </a:xfrm>
        </p:grpSpPr>
        <p:sp>
          <p:nvSpPr>
            <p:cNvPr id="39" name="Freeform 38">
              <a:extLst>
                <a:ext uri="{FF2B5EF4-FFF2-40B4-BE49-F238E27FC236}">
                  <a16:creationId xmlns:a16="http://schemas.microsoft.com/office/drawing/2014/main" id="{0CACA039-A59E-594C-94F4-84DDD8975457}"/>
                </a:ext>
              </a:extLst>
            </p:cNvPr>
            <p:cNvSpPr/>
            <p:nvPr/>
          </p:nvSpPr>
          <p:spPr>
            <a:xfrm>
              <a:off x="4130675" y="7108130"/>
              <a:ext cx="944563" cy="767456"/>
            </a:xfrm>
            <a:custGeom>
              <a:avLst/>
              <a:gdLst>
                <a:gd name="connsiteX0" fmla="*/ 448963 w 944563"/>
                <a:gd name="connsiteY0" fmla="*/ 590351 h 767456"/>
                <a:gd name="connsiteX1" fmla="*/ 118070 w 944563"/>
                <a:gd name="connsiteY1" fmla="*/ 590351 h 767456"/>
                <a:gd name="connsiteX2" fmla="*/ 0 w 944563"/>
                <a:gd name="connsiteY2" fmla="*/ 472281 h 767456"/>
                <a:gd name="connsiteX3" fmla="*/ 0 w 944563"/>
                <a:gd name="connsiteY3" fmla="*/ 118070 h 767456"/>
                <a:gd name="connsiteX4" fmla="*/ 118070 w 944563"/>
                <a:gd name="connsiteY4" fmla="*/ 0 h 767456"/>
                <a:gd name="connsiteX5" fmla="*/ 708422 w 944563"/>
                <a:gd name="connsiteY5" fmla="*/ 0 h 767456"/>
                <a:gd name="connsiteX6" fmla="*/ 826493 w 944563"/>
                <a:gd name="connsiteY6" fmla="*/ 118070 h 767456"/>
                <a:gd name="connsiteX7" fmla="*/ 915045 w 944563"/>
                <a:gd name="connsiteY7" fmla="*/ 118070 h 767456"/>
                <a:gd name="connsiteX8" fmla="*/ 944563 w 944563"/>
                <a:gd name="connsiteY8" fmla="*/ 147588 h 767456"/>
                <a:gd name="connsiteX9" fmla="*/ 944563 w 944563"/>
                <a:gd name="connsiteY9" fmla="*/ 442763 h 767456"/>
                <a:gd name="connsiteX10" fmla="*/ 915045 w 944563"/>
                <a:gd name="connsiteY10" fmla="*/ 472281 h 767456"/>
                <a:gd name="connsiteX11" fmla="*/ 909142 w 944563"/>
                <a:gd name="connsiteY11" fmla="*/ 472281 h 767456"/>
                <a:gd name="connsiteX12" fmla="*/ 817342 w 944563"/>
                <a:gd name="connsiteY12" fmla="*/ 288977 h 767456"/>
                <a:gd name="connsiteX13" fmla="*/ 767457 w 944563"/>
                <a:gd name="connsiteY13" fmla="*/ 236140 h 767456"/>
                <a:gd name="connsiteX14" fmla="*/ 767457 w 944563"/>
                <a:gd name="connsiteY14" fmla="*/ 118070 h 767456"/>
                <a:gd name="connsiteX15" fmla="*/ 708422 w 944563"/>
                <a:gd name="connsiteY15" fmla="*/ 59035 h 767456"/>
                <a:gd name="connsiteX16" fmla="*/ 118070 w 944563"/>
                <a:gd name="connsiteY16" fmla="*/ 59035 h 767456"/>
                <a:gd name="connsiteX17" fmla="*/ 59035 w 944563"/>
                <a:gd name="connsiteY17" fmla="*/ 118070 h 767456"/>
                <a:gd name="connsiteX18" fmla="*/ 59035 w 944563"/>
                <a:gd name="connsiteY18" fmla="*/ 472281 h 767456"/>
                <a:gd name="connsiteX19" fmla="*/ 118070 w 944563"/>
                <a:gd name="connsiteY19" fmla="*/ 531316 h 767456"/>
                <a:gd name="connsiteX20" fmla="*/ 478480 w 944563"/>
                <a:gd name="connsiteY20" fmla="*/ 531316 h 767456"/>
                <a:gd name="connsiteX21" fmla="*/ 448963 w 944563"/>
                <a:gd name="connsiteY21" fmla="*/ 590351 h 767456"/>
                <a:gd name="connsiteX22" fmla="*/ 896449 w 944563"/>
                <a:gd name="connsiteY22" fmla="*/ 767457 h 767456"/>
                <a:gd name="connsiteX23" fmla="*/ 520395 w 944563"/>
                <a:gd name="connsiteY23" fmla="*/ 767457 h 767456"/>
                <a:gd name="connsiteX24" fmla="*/ 472465 w 944563"/>
                <a:gd name="connsiteY24" fmla="*/ 719750 h 767456"/>
                <a:gd name="connsiteX25" fmla="*/ 477595 w 944563"/>
                <a:gd name="connsiteY25" fmla="*/ 698090 h 767456"/>
                <a:gd name="connsiteX26" fmla="*/ 665622 w 944563"/>
                <a:gd name="connsiteY26" fmla="*/ 322037 h 767456"/>
                <a:gd name="connsiteX27" fmla="*/ 729746 w 944563"/>
                <a:gd name="connsiteY27" fmla="*/ 300560 h 767456"/>
                <a:gd name="connsiteX28" fmla="*/ 751223 w 944563"/>
                <a:gd name="connsiteY28" fmla="*/ 322037 h 767456"/>
                <a:gd name="connsiteX29" fmla="*/ 939250 w 944563"/>
                <a:gd name="connsiteY29" fmla="*/ 698090 h 767456"/>
                <a:gd name="connsiteX30" fmla="*/ 918109 w 944563"/>
                <a:gd name="connsiteY30" fmla="*/ 762326 h 767456"/>
                <a:gd name="connsiteX31" fmla="*/ 896449 w 944563"/>
                <a:gd name="connsiteY31" fmla="*/ 767457 h 767456"/>
                <a:gd name="connsiteX32" fmla="*/ 737940 w 944563"/>
                <a:gd name="connsiteY32" fmla="*/ 649386 h 767456"/>
                <a:gd name="connsiteX33" fmla="*/ 678905 w 944563"/>
                <a:gd name="connsiteY33" fmla="*/ 649386 h 767456"/>
                <a:gd name="connsiteX34" fmla="*/ 678905 w 944563"/>
                <a:gd name="connsiteY34" fmla="*/ 708421 h 767456"/>
                <a:gd name="connsiteX35" fmla="*/ 737940 w 944563"/>
                <a:gd name="connsiteY35" fmla="*/ 708421 h 767456"/>
                <a:gd name="connsiteX36" fmla="*/ 737940 w 944563"/>
                <a:gd name="connsiteY36" fmla="*/ 649386 h 767456"/>
                <a:gd name="connsiteX37" fmla="*/ 737940 w 944563"/>
                <a:gd name="connsiteY37" fmla="*/ 442763 h 767456"/>
                <a:gd name="connsiteX38" fmla="*/ 708422 w 944563"/>
                <a:gd name="connsiteY38" fmla="*/ 413246 h 767456"/>
                <a:gd name="connsiteX39" fmla="*/ 678905 w 944563"/>
                <a:gd name="connsiteY39" fmla="*/ 442763 h 767456"/>
                <a:gd name="connsiteX40" fmla="*/ 678905 w 944563"/>
                <a:gd name="connsiteY40" fmla="*/ 590351 h 767456"/>
                <a:gd name="connsiteX41" fmla="*/ 708422 w 944563"/>
                <a:gd name="connsiteY41" fmla="*/ 619869 h 767456"/>
                <a:gd name="connsiteX42" fmla="*/ 737940 w 944563"/>
                <a:gd name="connsiteY42" fmla="*/ 590351 h 767456"/>
                <a:gd name="connsiteX43" fmla="*/ 737940 w 944563"/>
                <a:gd name="connsiteY43" fmla="*/ 442763 h 767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944563" h="767456">
                  <a:moveTo>
                    <a:pt x="448963" y="590351"/>
                  </a:moveTo>
                  <a:lnTo>
                    <a:pt x="118070" y="590351"/>
                  </a:lnTo>
                  <a:cubicBezTo>
                    <a:pt x="52863" y="590351"/>
                    <a:pt x="0" y="537488"/>
                    <a:pt x="0" y="472281"/>
                  </a:cubicBezTo>
                  <a:lnTo>
                    <a:pt x="0" y="118070"/>
                  </a:lnTo>
                  <a:cubicBezTo>
                    <a:pt x="0" y="52863"/>
                    <a:pt x="52863" y="0"/>
                    <a:pt x="118070" y="0"/>
                  </a:cubicBezTo>
                  <a:lnTo>
                    <a:pt x="708422" y="0"/>
                  </a:lnTo>
                  <a:cubicBezTo>
                    <a:pt x="773630" y="0"/>
                    <a:pt x="826493" y="52863"/>
                    <a:pt x="826493" y="118070"/>
                  </a:cubicBezTo>
                  <a:lnTo>
                    <a:pt x="915045" y="118070"/>
                  </a:lnTo>
                  <a:cubicBezTo>
                    <a:pt x="931348" y="118070"/>
                    <a:pt x="944563" y="131285"/>
                    <a:pt x="944563" y="147588"/>
                  </a:cubicBezTo>
                  <a:lnTo>
                    <a:pt x="944563" y="442763"/>
                  </a:lnTo>
                  <a:cubicBezTo>
                    <a:pt x="944563" y="459066"/>
                    <a:pt x="931348" y="472281"/>
                    <a:pt x="915045" y="472281"/>
                  </a:cubicBezTo>
                  <a:lnTo>
                    <a:pt x="909142" y="472281"/>
                  </a:lnTo>
                  <a:lnTo>
                    <a:pt x="817342" y="288977"/>
                  </a:lnTo>
                  <a:cubicBezTo>
                    <a:pt x="806598" y="266614"/>
                    <a:pt x="789165" y="248151"/>
                    <a:pt x="767457" y="236140"/>
                  </a:cubicBezTo>
                  <a:lnTo>
                    <a:pt x="767457" y="118070"/>
                  </a:lnTo>
                  <a:cubicBezTo>
                    <a:pt x="767457" y="85465"/>
                    <a:pt x="741027" y="59035"/>
                    <a:pt x="708422" y="59035"/>
                  </a:cubicBezTo>
                  <a:lnTo>
                    <a:pt x="118070" y="59035"/>
                  </a:lnTo>
                  <a:cubicBezTo>
                    <a:pt x="85465" y="59035"/>
                    <a:pt x="59035" y="85465"/>
                    <a:pt x="59035" y="118070"/>
                  </a:cubicBezTo>
                  <a:lnTo>
                    <a:pt x="59035" y="472281"/>
                  </a:lnTo>
                  <a:cubicBezTo>
                    <a:pt x="59035" y="504886"/>
                    <a:pt x="85465" y="531316"/>
                    <a:pt x="118070" y="531316"/>
                  </a:cubicBezTo>
                  <a:lnTo>
                    <a:pt x="478480" y="531316"/>
                  </a:lnTo>
                  <a:lnTo>
                    <a:pt x="448963" y="590351"/>
                  </a:lnTo>
                  <a:close/>
                  <a:moveTo>
                    <a:pt x="896449" y="767457"/>
                  </a:moveTo>
                  <a:lnTo>
                    <a:pt x="520395" y="767457"/>
                  </a:lnTo>
                  <a:cubicBezTo>
                    <a:pt x="493986" y="767519"/>
                    <a:pt x="472527" y="746160"/>
                    <a:pt x="472465" y="719750"/>
                  </a:cubicBezTo>
                  <a:cubicBezTo>
                    <a:pt x="472447" y="712226"/>
                    <a:pt x="474203" y="704806"/>
                    <a:pt x="477595" y="698090"/>
                  </a:cubicBezTo>
                  <a:lnTo>
                    <a:pt x="665622" y="322037"/>
                  </a:lnTo>
                  <a:cubicBezTo>
                    <a:pt x="677399" y="298399"/>
                    <a:pt x="706108" y="288782"/>
                    <a:pt x="729746" y="300560"/>
                  </a:cubicBezTo>
                  <a:cubicBezTo>
                    <a:pt x="739047" y="305194"/>
                    <a:pt x="746589" y="312733"/>
                    <a:pt x="751223" y="322037"/>
                  </a:cubicBezTo>
                  <a:lnTo>
                    <a:pt x="939250" y="698090"/>
                  </a:lnTo>
                  <a:cubicBezTo>
                    <a:pt x="951151" y="721666"/>
                    <a:pt x="941685" y="750425"/>
                    <a:pt x="918109" y="762326"/>
                  </a:cubicBezTo>
                  <a:cubicBezTo>
                    <a:pt x="911394" y="765715"/>
                    <a:pt x="903973" y="767474"/>
                    <a:pt x="896449" y="767457"/>
                  </a:cubicBezTo>
                  <a:close/>
                  <a:moveTo>
                    <a:pt x="737940" y="649386"/>
                  </a:moveTo>
                  <a:lnTo>
                    <a:pt x="678905" y="649386"/>
                  </a:lnTo>
                  <a:lnTo>
                    <a:pt x="678905" y="708421"/>
                  </a:lnTo>
                  <a:lnTo>
                    <a:pt x="737940" y="708421"/>
                  </a:lnTo>
                  <a:lnTo>
                    <a:pt x="737940" y="649386"/>
                  </a:lnTo>
                  <a:close/>
                  <a:moveTo>
                    <a:pt x="737940" y="442763"/>
                  </a:moveTo>
                  <a:cubicBezTo>
                    <a:pt x="737940" y="426461"/>
                    <a:pt x="724725" y="413246"/>
                    <a:pt x="708422" y="413246"/>
                  </a:cubicBezTo>
                  <a:cubicBezTo>
                    <a:pt x="692120" y="413246"/>
                    <a:pt x="678905" y="426461"/>
                    <a:pt x="678905" y="442763"/>
                  </a:cubicBezTo>
                  <a:lnTo>
                    <a:pt x="678905" y="590351"/>
                  </a:lnTo>
                  <a:cubicBezTo>
                    <a:pt x="678905" y="606654"/>
                    <a:pt x="692120" y="619869"/>
                    <a:pt x="708422" y="619869"/>
                  </a:cubicBezTo>
                  <a:cubicBezTo>
                    <a:pt x="724725" y="619869"/>
                    <a:pt x="737940" y="606654"/>
                    <a:pt x="737940" y="590351"/>
                  </a:cubicBezTo>
                  <a:lnTo>
                    <a:pt x="737940" y="442763"/>
                  </a:lnTo>
                  <a:close/>
                </a:path>
              </a:pathLst>
            </a:custGeom>
            <a:solidFill>
              <a:schemeClr val="bg1"/>
            </a:solidFill>
            <a:ln w="29468"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1E25F883-A92A-6304-0577-C9658A3716FB}"/>
                </a:ext>
              </a:extLst>
            </p:cNvPr>
            <p:cNvSpPr/>
            <p:nvPr/>
          </p:nvSpPr>
          <p:spPr>
            <a:xfrm>
              <a:off x="4219227" y="7196683"/>
              <a:ext cx="118070" cy="413245"/>
            </a:xfrm>
            <a:custGeom>
              <a:avLst/>
              <a:gdLst>
                <a:gd name="connsiteX0" fmla="*/ 0 w 118070"/>
                <a:gd name="connsiteY0" fmla="*/ 354211 h 413245"/>
                <a:gd name="connsiteX1" fmla="*/ 0 w 118070"/>
                <a:gd name="connsiteY1" fmla="*/ 59035 h 413245"/>
                <a:gd name="connsiteX2" fmla="*/ 59035 w 118070"/>
                <a:gd name="connsiteY2" fmla="*/ 0 h 413245"/>
                <a:gd name="connsiteX3" fmla="*/ 118070 w 118070"/>
                <a:gd name="connsiteY3" fmla="*/ 0 h 413245"/>
                <a:gd name="connsiteX4" fmla="*/ 118070 w 118070"/>
                <a:gd name="connsiteY4" fmla="*/ 413246 h 413245"/>
                <a:gd name="connsiteX5" fmla="*/ 59035 w 118070"/>
                <a:gd name="connsiteY5" fmla="*/ 413246 h 413245"/>
                <a:gd name="connsiteX6" fmla="*/ 0 w 118070"/>
                <a:gd name="connsiteY6" fmla="*/ 354211 h 413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70" h="413245">
                  <a:moveTo>
                    <a:pt x="0" y="354211"/>
                  </a:moveTo>
                  <a:lnTo>
                    <a:pt x="0" y="59035"/>
                  </a:lnTo>
                  <a:cubicBezTo>
                    <a:pt x="0" y="26430"/>
                    <a:pt x="26430" y="0"/>
                    <a:pt x="59035" y="0"/>
                  </a:cubicBezTo>
                  <a:lnTo>
                    <a:pt x="118070" y="0"/>
                  </a:lnTo>
                  <a:lnTo>
                    <a:pt x="118070" y="413246"/>
                  </a:lnTo>
                  <a:lnTo>
                    <a:pt x="59035" y="413246"/>
                  </a:lnTo>
                  <a:cubicBezTo>
                    <a:pt x="26430" y="413246"/>
                    <a:pt x="0" y="386816"/>
                    <a:pt x="0" y="354211"/>
                  </a:cubicBezTo>
                  <a:close/>
                </a:path>
              </a:pathLst>
            </a:custGeom>
            <a:solidFill>
              <a:srgbClr val="EE535E"/>
            </a:solidFill>
            <a:ln w="29468" cap="flat">
              <a:noFill/>
              <a:prstDash val="solid"/>
              <a:miter/>
            </a:ln>
          </p:spPr>
          <p:txBody>
            <a:bodyPr rtlCol="0" anchor="ctr"/>
            <a:lstStyle/>
            <a:p>
              <a:endParaRPr lang="en-US"/>
            </a:p>
          </p:txBody>
        </p:sp>
      </p:grpSp>
      <p:pic>
        <p:nvPicPr>
          <p:cNvPr id="148" name="Picture Placeholder 147">
            <a:extLst>
              <a:ext uri="{FF2B5EF4-FFF2-40B4-BE49-F238E27FC236}">
                <a16:creationId xmlns:a16="http://schemas.microsoft.com/office/drawing/2014/main" id="{0EFC623E-D7BB-363F-6F15-9A162A9E637F}"/>
              </a:ext>
            </a:extLst>
          </p:cNvPr>
          <p:cNvPicPr>
            <a:picLocks noGrp="1" noChangeAspect="1"/>
          </p:cNvPicPr>
          <p:nvPr>
            <p:ph type="pic" sz="quarter" idx="31"/>
          </p:nvPr>
        </p:nvPicPr>
        <p:blipFill>
          <a:blip>
            <a:extLst>
              <a:ext uri="{96DAC541-7B7A-43D3-8B79-37D633B846F1}">
                <asvg:svgBlip xmlns:asvg="http://schemas.microsoft.com/office/drawing/2016/SVG/main" r:embed="rId13"/>
              </a:ext>
            </a:extLst>
          </a:blip>
          <a:srcRect t="84" b="84"/>
          <a:stretch>
            <a:fillRect/>
          </a:stretch>
        </p:blipFill>
        <p:spPr>
          <a:xfrm>
            <a:off x="6824663" y="6950075"/>
            <a:ext cx="944562" cy="942975"/>
          </a:xfrm>
        </p:spPr>
      </p:pic>
      <p:grpSp>
        <p:nvGrpSpPr>
          <p:cNvPr id="29" name="Group 28">
            <a:extLst>
              <a:ext uri="{FF2B5EF4-FFF2-40B4-BE49-F238E27FC236}">
                <a16:creationId xmlns:a16="http://schemas.microsoft.com/office/drawing/2014/main" id="{8213D1BB-7D40-FD9C-1243-CE5E5410B824}"/>
              </a:ext>
            </a:extLst>
          </p:cNvPr>
          <p:cNvGrpSpPr/>
          <p:nvPr/>
        </p:nvGrpSpPr>
        <p:grpSpPr>
          <a:xfrm>
            <a:off x="6872288" y="4477345"/>
            <a:ext cx="942975" cy="589359"/>
            <a:chOff x="6872288" y="4477345"/>
            <a:chExt cx="942975" cy="589359"/>
          </a:xfrm>
        </p:grpSpPr>
        <p:sp>
          <p:nvSpPr>
            <p:cNvPr id="27" name="Freeform 26">
              <a:extLst>
                <a:ext uri="{FF2B5EF4-FFF2-40B4-BE49-F238E27FC236}">
                  <a16:creationId xmlns:a16="http://schemas.microsoft.com/office/drawing/2014/main" id="{FB406214-88F0-C0C1-FA21-24BFB2C0FF58}"/>
                </a:ext>
              </a:extLst>
            </p:cNvPr>
            <p:cNvSpPr/>
            <p:nvPr/>
          </p:nvSpPr>
          <p:spPr>
            <a:xfrm>
              <a:off x="6872288" y="4477345"/>
              <a:ext cx="942975" cy="589359"/>
            </a:xfrm>
            <a:custGeom>
              <a:avLst/>
              <a:gdLst>
                <a:gd name="connsiteX0" fmla="*/ 913507 w 942975"/>
                <a:gd name="connsiteY0" fmla="*/ 117872 h 589359"/>
                <a:gd name="connsiteX1" fmla="*/ 825103 w 942975"/>
                <a:gd name="connsiteY1" fmla="*/ 117872 h 589359"/>
                <a:gd name="connsiteX2" fmla="*/ 707231 w 942975"/>
                <a:gd name="connsiteY2" fmla="*/ 0 h 589359"/>
                <a:gd name="connsiteX3" fmla="*/ 117872 w 942975"/>
                <a:gd name="connsiteY3" fmla="*/ 0 h 589359"/>
                <a:gd name="connsiteX4" fmla="*/ 0 w 942975"/>
                <a:gd name="connsiteY4" fmla="*/ 117872 h 589359"/>
                <a:gd name="connsiteX5" fmla="*/ 0 w 942975"/>
                <a:gd name="connsiteY5" fmla="*/ 471488 h 589359"/>
                <a:gd name="connsiteX6" fmla="*/ 117872 w 942975"/>
                <a:gd name="connsiteY6" fmla="*/ 589359 h 589359"/>
                <a:gd name="connsiteX7" fmla="*/ 707231 w 942975"/>
                <a:gd name="connsiteY7" fmla="*/ 589359 h 589359"/>
                <a:gd name="connsiteX8" fmla="*/ 825103 w 942975"/>
                <a:gd name="connsiteY8" fmla="*/ 471488 h 589359"/>
                <a:gd name="connsiteX9" fmla="*/ 913507 w 942975"/>
                <a:gd name="connsiteY9" fmla="*/ 471488 h 589359"/>
                <a:gd name="connsiteX10" fmla="*/ 942975 w 942975"/>
                <a:gd name="connsiteY10" fmla="*/ 442020 h 589359"/>
                <a:gd name="connsiteX11" fmla="*/ 942975 w 942975"/>
                <a:gd name="connsiteY11" fmla="*/ 147340 h 589359"/>
                <a:gd name="connsiteX12" fmla="*/ 913507 w 942975"/>
                <a:gd name="connsiteY12" fmla="*/ 117872 h 589359"/>
                <a:gd name="connsiteX13" fmla="*/ 766167 w 942975"/>
                <a:gd name="connsiteY13" fmla="*/ 471488 h 589359"/>
                <a:gd name="connsiteX14" fmla="*/ 707231 w 942975"/>
                <a:gd name="connsiteY14" fmla="*/ 530423 h 589359"/>
                <a:gd name="connsiteX15" fmla="*/ 117872 w 942975"/>
                <a:gd name="connsiteY15" fmla="*/ 530423 h 589359"/>
                <a:gd name="connsiteX16" fmla="*/ 58936 w 942975"/>
                <a:gd name="connsiteY16" fmla="*/ 471488 h 589359"/>
                <a:gd name="connsiteX17" fmla="*/ 58936 w 942975"/>
                <a:gd name="connsiteY17" fmla="*/ 117872 h 589359"/>
                <a:gd name="connsiteX18" fmla="*/ 117872 w 942975"/>
                <a:gd name="connsiteY18" fmla="*/ 58936 h 589359"/>
                <a:gd name="connsiteX19" fmla="*/ 707231 w 942975"/>
                <a:gd name="connsiteY19" fmla="*/ 58936 h 589359"/>
                <a:gd name="connsiteX20" fmla="*/ 766167 w 942975"/>
                <a:gd name="connsiteY20" fmla="*/ 117872 h 589359"/>
                <a:gd name="connsiteX21" fmla="*/ 766167 w 942975"/>
                <a:gd name="connsiteY21" fmla="*/ 471488 h 58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2975" h="589359">
                  <a:moveTo>
                    <a:pt x="913507" y="117872"/>
                  </a:moveTo>
                  <a:lnTo>
                    <a:pt x="825103" y="117872"/>
                  </a:lnTo>
                  <a:cubicBezTo>
                    <a:pt x="825103" y="52774"/>
                    <a:pt x="772329" y="0"/>
                    <a:pt x="707231" y="0"/>
                  </a:cubicBezTo>
                  <a:lnTo>
                    <a:pt x="117872" y="0"/>
                  </a:lnTo>
                  <a:cubicBezTo>
                    <a:pt x="52774" y="0"/>
                    <a:pt x="0" y="52774"/>
                    <a:pt x="0" y="117872"/>
                  </a:cubicBezTo>
                  <a:lnTo>
                    <a:pt x="0" y="471488"/>
                  </a:lnTo>
                  <a:cubicBezTo>
                    <a:pt x="0" y="536585"/>
                    <a:pt x="52774" y="589359"/>
                    <a:pt x="117872" y="589359"/>
                  </a:cubicBezTo>
                  <a:lnTo>
                    <a:pt x="707231" y="589359"/>
                  </a:lnTo>
                  <a:cubicBezTo>
                    <a:pt x="772329" y="589359"/>
                    <a:pt x="825103" y="536585"/>
                    <a:pt x="825103" y="471488"/>
                  </a:cubicBezTo>
                  <a:lnTo>
                    <a:pt x="913507" y="471488"/>
                  </a:lnTo>
                  <a:cubicBezTo>
                    <a:pt x="929782" y="471488"/>
                    <a:pt x="942975" y="458295"/>
                    <a:pt x="942975" y="442020"/>
                  </a:cubicBezTo>
                  <a:lnTo>
                    <a:pt x="942975" y="147340"/>
                  </a:lnTo>
                  <a:cubicBezTo>
                    <a:pt x="942975" y="131065"/>
                    <a:pt x="929782" y="117872"/>
                    <a:pt x="913507" y="117872"/>
                  </a:cubicBezTo>
                  <a:close/>
                  <a:moveTo>
                    <a:pt x="766167" y="471488"/>
                  </a:moveTo>
                  <a:cubicBezTo>
                    <a:pt x="766167" y="504038"/>
                    <a:pt x="739782" y="530423"/>
                    <a:pt x="707231" y="530423"/>
                  </a:cubicBezTo>
                  <a:lnTo>
                    <a:pt x="117872" y="530423"/>
                  </a:lnTo>
                  <a:cubicBezTo>
                    <a:pt x="85322" y="530423"/>
                    <a:pt x="58936" y="504038"/>
                    <a:pt x="58936" y="471488"/>
                  </a:cubicBezTo>
                  <a:lnTo>
                    <a:pt x="58936" y="117872"/>
                  </a:lnTo>
                  <a:cubicBezTo>
                    <a:pt x="58936" y="85322"/>
                    <a:pt x="85322" y="58936"/>
                    <a:pt x="117872" y="58936"/>
                  </a:cubicBezTo>
                  <a:lnTo>
                    <a:pt x="707231" y="58936"/>
                  </a:lnTo>
                  <a:cubicBezTo>
                    <a:pt x="739782" y="58936"/>
                    <a:pt x="766167" y="85322"/>
                    <a:pt x="766167" y="117872"/>
                  </a:cubicBezTo>
                  <a:lnTo>
                    <a:pt x="766167" y="471488"/>
                  </a:lnTo>
                  <a:close/>
                </a:path>
              </a:pathLst>
            </a:custGeom>
            <a:solidFill>
              <a:schemeClr val="bg1"/>
            </a:solidFill>
            <a:ln w="2946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0F748B6-1EA8-F6E2-3448-226136AAD753}"/>
                </a:ext>
              </a:extLst>
            </p:cNvPr>
            <p:cNvSpPr/>
            <p:nvPr/>
          </p:nvSpPr>
          <p:spPr>
            <a:xfrm>
              <a:off x="6960691" y="4565749"/>
              <a:ext cx="324147" cy="412551"/>
            </a:xfrm>
            <a:custGeom>
              <a:avLst/>
              <a:gdLst>
                <a:gd name="connsiteX0" fmla="*/ 0 w 324147"/>
                <a:gd name="connsiteY0" fmla="*/ 353616 h 412551"/>
                <a:gd name="connsiteX1" fmla="*/ 0 w 324147"/>
                <a:gd name="connsiteY1" fmla="*/ 58936 h 412551"/>
                <a:gd name="connsiteX2" fmla="*/ 58936 w 324147"/>
                <a:gd name="connsiteY2" fmla="*/ 0 h 412551"/>
                <a:gd name="connsiteX3" fmla="*/ 324148 w 324147"/>
                <a:gd name="connsiteY3" fmla="*/ 0 h 412551"/>
                <a:gd name="connsiteX4" fmla="*/ 324148 w 324147"/>
                <a:gd name="connsiteY4" fmla="*/ 412552 h 412551"/>
                <a:gd name="connsiteX5" fmla="*/ 58936 w 324147"/>
                <a:gd name="connsiteY5" fmla="*/ 412552 h 412551"/>
                <a:gd name="connsiteX6" fmla="*/ 0 w 324147"/>
                <a:gd name="connsiteY6" fmla="*/ 353616 h 412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4147" h="412551">
                  <a:moveTo>
                    <a:pt x="0" y="353616"/>
                  </a:moveTo>
                  <a:lnTo>
                    <a:pt x="0" y="58936"/>
                  </a:lnTo>
                  <a:cubicBezTo>
                    <a:pt x="0" y="26386"/>
                    <a:pt x="26386" y="0"/>
                    <a:pt x="58936" y="0"/>
                  </a:cubicBezTo>
                  <a:lnTo>
                    <a:pt x="324148" y="0"/>
                  </a:lnTo>
                  <a:lnTo>
                    <a:pt x="324148" y="412552"/>
                  </a:lnTo>
                  <a:lnTo>
                    <a:pt x="58936" y="412552"/>
                  </a:lnTo>
                  <a:cubicBezTo>
                    <a:pt x="26386" y="412552"/>
                    <a:pt x="0" y="386166"/>
                    <a:pt x="0" y="353616"/>
                  </a:cubicBezTo>
                  <a:close/>
                </a:path>
              </a:pathLst>
            </a:custGeom>
            <a:solidFill>
              <a:srgbClr val="74A483"/>
            </a:solidFill>
            <a:ln w="29468" cap="flat">
              <a:noFill/>
              <a:prstDash val="solid"/>
              <a:miter/>
            </a:ln>
          </p:spPr>
          <p:txBody>
            <a:bodyPr rtlCol="0" anchor="ctr"/>
            <a:lstStyle/>
            <a:p>
              <a:endParaRPr lang="en-US"/>
            </a:p>
          </p:txBody>
        </p:sp>
      </p:grpSp>
      <p:grpSp>
        <p:nvGrpSpPr>
          <p:cNvPr id="33" name="Group 32">
            <a:extLst>
              <a:ext uri="{FF2B5EF4-FFF2-40B4-BE49-F238E27FC236}">
                <a16:creationId xmlns:a16="http://schemas.microsoft.com/office/drawing/2014/main" id="{7D6772F7-E18D-5835-4B72-AE4E71E837DA}"/>
              </a:ext>
            </a:extLst>
          </p:cNvPr>
          <p:cNvGrpSpPr/>
          <p:nvPr/>
        </p:nvGrpSpPr>
        <p:grpSpPr>
          <a:xfrm>
            <a:off x="9531350" y="4405907"/>
            <a:ext cx="942975" cy="589359"/>
            <a:chOff x="9531350" y="4405907"/>
            <a:chExt cx="942975" cy="589359"/>
          </a:xfrm>
        </p:grpSpPr>
        <p:sp>
          <p:nvSpPr>
            <p:cNvPr id="31" name="Freeform 30">
              <a:extLst>
                <a:ext uri="{FF2B5EF4-FFF2-40B4-BE49-F238E27FC236}">
                  <a16:creationId xmlns:a16="http://schemas.microsoft.com/office/drawing/2014/main" id="{BF48A6BD-6484-11E0-DB7B-83E5D1530F62}"/>
                </a:ext>
              </a:extLst>
            </p:cNvPr>
            <p:cNvSpPr/>
            <p:nvPr/>
          </p:nvSpPr>
          <p:spPr>
            <a:xfrm>
              <a:off x="9531350" y="4405907"/>
              <a:ext cx="942975" cy="589359"/>
            </a:xfrm>
            <a:custGeom>
              <a:avLst/>
              <a:gdLst>
                <a:gd name="connsiteX0" fmla="*/ 913507 w 942975"/>
                <a:gd name="connsiteY0" fmla="*/ 117872 h 589359"/>
                <a:gd name="connsiteX1" fmla="*/ 825103 w 942975"/>
                <a:gd name="connsiteY1" fmla="*/ 117872 h 589359"/>
                <a:gd name="connsiteX2" fmla="*/ 707231 w 942975"/>
                <a:gd name="connsiteY2" fmla="*/ 0 h 589359"/>
                <a:gd name="connsiteX3" fmla="*/ 117872 w 942975"/>
                <a:gd name="connsiteY3" fmla="*/ 0 h 589359"/>
                <a:gd name="connsiteX4" fmla="*/ 0 w 942975"/>
                <a:gd name="connsiteY4" fmla="*/ 117872 h 589359"/>
                <a:gd name="connsiteX5" fmla="*/ 0 w 942975"/>
                <a:gd name="connsiteY5" fmla="*/ 471488 h 589359"/>
                <a:gd name="connsiteX6" fmla="*/ 117872 w 942975"/>
                <a:gd name="connsiteY6" fmla="*/ 589359 h 589359"/>
                <a:gd name="connsiteX7" fmla="*/ 707231 w 942975"/>
                <a:gd name="connsiteY7" fmla="*/ 589359 h 589359"/>
                <a:gd name="connsiteX8" fmla="*/ 825103 w 942975"/>
                <a:gd name="connsiteY8" fmla="*/ 471488 h 589359"/>
                <a:gd name="connsiteX9" fmla="*/ 913507 w 942975"/>
                <a:gd name="connsiteY9" fmla="*/ 471488 h 589359"/>
                <a:gd name="connsiteX10" fmla="*/ 942975 w 942975"/>
                <a:gd name="connsiteY10" fmla="*/ 442020 h 589359"/>
                <a:gd name="connsiteX11" fmla="*/ 942975 w 942975"/>
                <a:gd name="connsiteY11" fmla="*/ 147340 h 589359"/>
                <a:gd name="connsiteX12" fmla="*/ 913507 w 942975"/>
                <a:gd name="connsiteY12" fmla="*/ 117872 h 589359"/>
                <a:gd name="connsiteX13" fmla="*/ 766167 w 942975"/>
                <a:gd name="connsiteY13" fmla="*/ 471488 h 589359"/>
                <a:gd name="connsiteX14" fmla="*/ 707231 w 942975"/>
                <a:gd name="connsiteY14" fmla="*/ 530423 h 589359"/>
                <a:gd name="connsiteX15" fmla="*/ 117872 w 942975"/>
                <a:gd name="connsiteY15" fmla="*/ 530423 h 589359"/>
                <a:gd name="connsiteX16" fmla="*/ 58936 w 942975"/>
                <a:gd name="connsiteY16" fmla="*/ 471488 h 589359"/>
                <a:gd name="connsiteX17" fmla="*/ 58936 w 942975"/>
                <a:gd name="connsiteY17" fmla="*/ 117872 h 589359"/>
                <a:gd name="connsiteX18" fmla="*/ 117872 w 942975"/>
                <a:gd name="connsiteY18" fmla="*/ 58936 h 589359"/>
                <a:gd name="connsiteX19" fmla="*/ 707231 w 942975"/>
                <a:gd name="connsiteY19" fmla="*/ 58936 h 589359"/>
                <a:gd name="connsiteX20" fmla="*/ 766167 w 942975"/>
                <a:gd name="connsiteY20" fmla="*/ 117872 h 589359"/>
                <a:gd name="connsiteX21" fmla="*/ 766167 w 942975"/>
                <a:gd name="connsiteY21" fmla="*/ 471488 h 589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42975" h="589359">
                  <a:moveTo>
                    <a:pt x="913507" y="117872"/>
                  </a:moveTo>
                  <a:lnTo>
                    <a:pt x="825103" y="117872"/>
                  </a:lnTo>
                  <a:cubicBezTo>
                    <a:pt x="825103" y="52774"/>
                    <a:pt x="772329" y="0"/>
                    <a:pt x="707231" y="0"/>
                  </a:cubicBezTo>
                  <a:lnTo>
                    <a:pt x="117872" y="0"/>
                  </a:lnTo>
                  <a:cubicBezTo>
                    <a:pt x="52774" y="0"/>
                    <a:pt x="0" y="52774"/>
                    <a:pt x="0" y="117872"/>
                  </a:cubicBezTo>
                  <a:lnTo>
                    <a:pt x="0" y="471488"/>
                  </a:lnTo>
                  <a:cubicBezTo>
                    <a:pt x="0" y="536585"/>
                    <a:pt x="52774" y="589359"/>
                    <a:pt x="117872" y="589359"/>
                  </a:cubicBezTo>
                  <a:lnTo>
                    <a:pt x="707231" y="589359"/>
                  </a:lnTo>
                  <a:cubicBezTo>
                    <a:pt x="772329" y="589359"/>
                    <a:pt x="825103" y="536585"/>
                    <a:pt x="825103" y="471488"/>
                  </a:cubicBezTo>
                  <a:lnTo>
                    <a:pt x="913507" y="471488"/>
                  </a:lnTo>
                  <a:cubicBezTo>
                    <a:pt x="929782" y="471488"/>
                    <a:pt x="942975" y="458295"/>
                    <a:pt x="942975" y="442020"/>
                  </a:cubicBezTo>
                  <a:lnTo>
                    <a:pt x="942975" y="147340"/>
                  </a:lnTo>
                  <a:cubicBezTo>
                    <a:pt x="942975" y="131065"/>
                    <a:pt x="929782" y="117872"/>
                    <a:pt x="913507" y="117872"/>
                  </a:cubicBezTo>
                  <a:close/>
                  <a:moveTo>
                    <a:pt x="766167" y="471488"/>
                  </a:moveTo>
                  <a:cubicBezTo>
                    <a:pt x="766167" y="504038"/>
                    <a:pt x="739782" y="530423"/>
                    <a:pt x="707231" y="530423"/>
                  </a:cubicBezTo>
                  <a:lnTo>
                    <a:pt x="117872" y="530423"/>
                  </a:lnTo>
                  <a:cubicBezTo>
                    <a:pt x="85322" y="530423"/>
                    <a:pt x="58936" y="504038"/>
                    <a:pt x="58936" y="471488"/>
                  </a:cubicBezTo>
                  <a:lnTo>
                    <a:pt x="58936" y="117872"/>
                  </a:lnTo>
                  <a:cubicBezTo>
                    <a:pt x="58936" y="85322"/>
                    <a:pt x="85322" y="58936"/>
                    <a:pt x="117872" y="58936"/>
                  </a:cubicBezTo>
                  <a:lnTo>
                    <a:pt x="707231" y="58936"/>
                  </a:lnTo>
                  <a:cubicBezTo>
                    <a:pt x="739782" y="58936"/>
                    <a:pt x="766167" y="85322"/>
                    <a:pt x="766167" y="117872"/>
                  </a:cubicBezTo>
                  <a:lnTo>
                    <a:pt x="766167" y="471488"/>
                  </a:lnTo>
                  <a:close/>
                </a:path>
              </a:pathLst>
            </a:custGeom>
            <a:solidFill>
              <a:schemeClr val="bg1"/>
            </a:solidFill>
            <a:ln w="2946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1EA799BE-4371-32C4-CCC5-7E1CAFF330DD}"/>
                </a:ext>
              </a:extLst>
            </p:cNvPr>
            <p:cNvSpPr/>
            <p:nvPr/>
          </p:nvSpPr>
          <p:spPr>
            <a:xfrm>
              <a:off x="9619753" y="4494311"/>
              <a:ext cx="530423" cy="412551"/>
            </a:xfrm>
            <a:custGeom>
              <a:avLst/>
              <a:gdLst>
                <a:gd name="connsiteX0" fmla="*/ 0 w 530423"/>
                <a:gd name="connsiteY0" fmla="*/ 353616 h 412551"/>
                <a:gd name="connsiteX1" fmla="*/ 0 w 530423"/>
                <a:gd name="connsiteY1" fmla="*/ 58936 h 412551"/>
                <a:gd name="connsiteX2" fmla="*/ 58936 w 530423"/>
                <a:gd name="connsiteY2" fmla="*/ 0 h 412551"/>
                <a:gd name="connsiteX3" fmla="*/ 530423 w 530423"/>
                <a:gd name="connsiteY3" fmla="*/ 0 h 412551"/>
                <a:gd name="connsiteX4" fmla="*/ 530423 w 530423"/>
                <a:gd name="connsiteY4" fmla="*/ 412552 h 412551"/>
                <a:gd name="connsiteX5" fmla="*/ 58936 w 530423"/>
                <a:gd name="connsiteY5" fmla="*/ 412552 h 412551"/>
                <a:gd name="connsiteX6" fmla="*/ 0 w 530423"/>
                <a:gd name="connsiteY6" fmla="*/ 353616 h 412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423" h="412551">
                  <a:moveTo>
                    <a:pt x="0" y="353616"/>
                  </a:moveTo>
                  <a:lnTo>
                    <a:pt x="0" y="58936"/>
                  </a:lnTo>
                  <a:cubicBezTo>
                    <a:pt x="0" y="26386"/>
                    <a:pt x="26386" y="0"/>
                    <a:pt x="58936" y="0"/>
                  </a:cubicBezTo>
                  <a:lnTo>
                    <a:pt x="530423" y="0"/>
                  </a:lnTo>
                  <a:lnTo>
                    <a:pt x="530423" y="412552"/>
                  </a:lnTo>
                  <a:lnTo>
                    <a:pt x="58936" y="412552"/>
                  </a:lnTo>
                  <a:cubicBezTo>
                    <a:pt x="26386" y="412552"/>
                    <a:pt x="0" y="386166"/>
                    <a:pt x="0" y="353616"/>
                  </a:cubicBezTo>
                  <a:close/>
                </a:path>
              </a:pathLst>
            </a:custGeom>
            <a:solidFill>
              <a:srgbClr val="74A483"/>
            </a:solidFill>
            <a:ln w="29468" cap="flat">
              <a:noFill/>
              <a:prstDash val="solid"/>
              <a:miter/>
            </a:ln>
          </p:spPr>
          <p:txBody>
            <a:bodyPr rtlCol="0" anchor="ctr"/>
            <a:lstStyle/>
            <a:p>
              <a:endParaRPr lang="en-US"/>
            </a:p>
          </p:txBody>
        </p:sp>
      </p:grpSp>
      <p:sp>
        <p:nvSpPr>
          <p:cNvPr id="20" name="Footer Placeholder 19">
            <a:extLst>
              <a:ext uri="{FF2B5EF4-FFF2-40B4-BE49-F238E27FC236}">
                <a16:creationId xmlns:a16="http://schemas.microsoft.com/office/drawing/2014/main" id="{B1A40FA4-6A50-B821-4C11-5E747E542201}"/>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4" name="object 2">
            <a:extLst>
              <a:ext uri="{FF2B5EF4-FFF2-40B4-BE49-F238E27FC236}">
                <a16:creationId xmlns:a16="http://schemas.microsoft.com/office/drawing/2014/main" id="{BE05FCA1-637A-6224-738D-14A24B535735}"/>
              </a:ext>
            </a:extLst>
          </p:cNvPr>
          <p:cNvSpPr txBox="1"/>
          <p:nvPr/>
        </p:nvSpPr>
        <p:spPr>
          <a:xfrm>
            <a:off x="6784772" y="6416573"/>
            <a:ext cx="1001394"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Battery</a:t>
            </a:r>
            <a:r>
              <a:rPr sz="1400" spc="-35" dirty="0">
                <a:solidFill>
                  <a:schemeClr val="bg1"/>
                </a:solidFill>
                <a:latin typeface="Source Sans Pro"/>
                <a:cs typeface="Source Sans Pro"/>
              </a:rPr>
              <a:t> </a:t>
            </a:r>
            <a:r>
              <a:rPr sz="1400" spc="-20" dirty="0">
                <a:solidFill>
                  <a:schemeClr val="bg1"/>
                </a:solidFill>
                <a:latin typeface="Source Sans Pro"/>
                <a:cs typeface="Source Sans Pro"/>
              </a:rPr>
              <a:t>None</a:t>
            </a:r>
            <a:endParaRPr sz="1400" dirty="0">
              <a:solidFill>
                <a:schemeClr val="bg1"/>
              </a:solidFill>
              <a:latin typeface="Source Sans Pro"/>
              <a:cs typeface="Source Sans Pro"/>
            </a:endParaRPr>
          </a:p>
        </p:txBody>
      </p:sp>
      <p:sp>
        <p:nvSpPr>
          <p:cNvPr id="5" name="object 3">
            <a:extLst>
              <a:ext uri="{FF2B5EF4-FFF2-40B4-BE49-F238E27FC236}">
                <a16:creationId xmlns:a16="http://schemas.microsoft.com/office/drawing/2014/main" id="{9AF83FCF-1DAF-99AA-0E75-A802D4025B61}"/>
              </a:ext>
            </a:extLst>
          </p:cNvPr>
          <p:cNvSpPr txBox="1"/>
          <p:nvPr/>
        </p:nvSpPr>
        <p:spPr>
          <a:xfrm>
            <a:off x="9441815" y="6416573"/>
            <a:ext cx="12077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Battery</a:t>
            </a:r>
            <a:r>
              <a:rPr sz="1400" spc="-35" dirty="0">
                <a:solidFill>
                  <a:schemeClr val="bg1"/>
                </a:solidFill>
                <a:latin typeface="Source Sans Pro"/>
                <a:cs typeface="Source Sans Pro"/>
              </a:rPr>
              <a:t> </a:t>
            </a:r>
            <a:r>
              <a:rPr sz="1400" spc="-10" dirty="0">
                <a:solidFill>
                  <a:schemeClr val="bg1"/>
                </a:solidFill>
                <a:latin typeface="Source Sans Pro"/>
                <a:cs typeface="Source Sans Pro"/>
              </a:rPr>
              <a:t>Settings</a:t>
            </a:r>
            <a:endParaRPr sz="1400">
              <a:solidFill>
                <a:schemeClr val="bg1"/>
              </a:solidFill>
              <a:latin typeface="Source Sans Pro"/>
              <a:cs typeface="Source Sans Pro"/>
            </a:endParaRPr>
          </a:p>
        </p:txBody>
      </p:sp>
      <p:sp>
        <p:nvSpPr>
          <p:cNvPr id="22" name="object 4">
            <a:extLst>
              <a:ext uri="{FF2B5EF4-FFF2-40B4-BE49-F238E27FC236}">
                <a16:creationId xmlns:a16="http://schemas.microsoft.com/office/drawing/2014/main" id="{83419FC1-7544-FB58-2635-3C5C59C583AF}"/>
              </a:ext>
            </a:extLst>
          </p:cNvPr>
          <p:cNvSpPr txBox="1"/>
          <p:nvPr/>
        </p:nvSpPr>
        <p:spPr>
          <a:xfrm>
            <a:off x="12481560" y="6416573"/>
            <a:ext cx="61214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Bladder</a:t>
            </a:r>
            <a:endParaRPr sz="1400">
              <a:solidFill>
                <a:schemeClr val="bg1"/>
              </a:solidFill>
              <a:latin typeface="Source Sans Pro"/>
              <a:cs typeface="Source Sans Pro"/>
            </a:endParaRPr>
          </a:p>
        </p:txBody>
      </p:sp>
      <p:sp>
        <p:nvSpPr>
          <p:cNvPr id="24" name="object 5">
            <a:extLst>
              <a:ext uri="{FF2B5EF4-FFF2-40B4-BE49-F238E27FC236}">
                <a16:creationId xmlns:a16="http://schemas.microsoft.com/office/drawing/2014/main" id="{921B46F8-F04B-4F10-DB2A-C59FA8D773D3}"/>
              </a:ext>
            </a:extLst>
          </p:cNvPr>
          <p:cNvSpPr txBox="1"/>
          <p:nvPr/>
        </p:nvSpPr>
        <p:spPr>
          <a:xfrm>
            <a:off x="15022703" y="6416573"/>
            <a:ext cx="11449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Blood</a:t>
            </a:r>
            <a:r>
              <a:rPr sz="1400" spc="-10" dirty="0">
                <a:solidFill>
                  <a:schemeClr val="bg1"/>
                </a:solidFill>
                <a:latin typeface="Source Sans Pro"/>
                <a:cs typeface="Source Sans Pro"/>
              </a:rPr>
              <a:t> Pressure</a:t>
            </a:r>
            <a:endParaRPr sz="1400">
              <a:solidFill>
                <a:schemeClr val="bg1"/>
              </a:solidFill>
              <a:latin typeface="Source Sans Pro"/>
              <a:cs typeface="Source Sans Pro"/>
            </a:endParaRPr>
          </a:p>
        </p:txBody>
      </p:sp>
      <p:pic>
        <p:nvPicPr>
          <p:cNvPr id="48" name="Picture Placeholder 72">
            <a:extLst>
              <a:ext uri="{FF2B5EF4-FFF2-40B4-BE49-F238E27FC236}">
                <a16:creationId xmlns:a16="http://schemas.microsoft.com/office/drawing/2014/main" id="{652A57E7-92D0-E02A-7F13-BCC27FD010D5}"/>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15104693" y="4187357"/>
            <a:ext cx="943604" cy="943144"/>
          </a:xfrm>
          <a:prstGeom prst="rect">
            <a:avLst/>
          </a:prstGeom>
        </p:spPr>
      </p:pic>
      <p:sp>
        <p:nvSpPr>
          <p:cNvPr id="49" name="Freeform: Shape 20">
            <a:extLst>
              <a:ext uri="{FF2B5EF4-FFF2-40B4-BE49-F238E27FC236}">
                <a16:creationId xmlns:a16="http://schemas.microsoft.com/office/drawing/2014/main" id="{CE15F944-06C6-7B91-940C-96C8738D0E3C}"/>
              </a:ext>
            </a:extLst>
          </p:cNvPr>
          <p:cNvSpPr/>
          <p:nvPr/>
        </p:nvSpPr>
        <p:spPr>
          <a:xfrm>
            <a:off x="9554733" y="1600327"/>
            <a:ext cx="943895" cy="946238"/>
          </a:xfrm>
          <a:custGeom>
            <a:avLst/>
            <a:gdLst>
              <a:gd name="connsiteX0" fmla="*/ 943725 w 943895"/>
              <a:gd name="connsiteY0" fmla="*/ 767715 h 946238"/>
              <a:gd name="connsiteX1" fmla="*/ 943725 w 943895"/>
              <a:gd name="connsiteY1" fmla="*/ 413441 h 946238"/>
              <a:gd name="connsiteX2" fmla="*/ 927507 w 943895"/>
              <a:gd name="connsiteY2" fmla="*/ 387165 h 946238"/>
              <a:gd name="connsiteX3" fmla="*/ 632630 w 943895"/>
              <a:gd name="connsiteY3" fmla="*/ 239551 h 946238"/>
              <a:gd name="connsiteX4" fmla="*/ 606091 w 943895"/>
              <a:gd name="connsiteY4" fmla="*/ 239551 h 946238"/>
              <a:gd name="connsiteX5" fmla="*/ 389357 w 943895"/>
              <a:gd name="connsiteY5" fmla="*/ 347900 h 946238"/>
              <a:gd name="connsiteX6" fmla="*/ 303253 w 943895"/>
              <a:gd name="connsiteY6" fmla="*/ 261693 h 946238"/>
              <a:gd name="connsiteX7" fmla="*/ 353972 w 943895"/>
              <a:gd name="connsiteY7" fmla="*/ 192019 h 946238"/>
              <a:gd name="connsiteX8" fmla="*/ 280253 w 943895"/>
              <a:gd name="connsiteY8" fmla="*/ 118212 h 946238"/>
              <a:gd name="connsiteX9" fmla="*/ 210662 w 943895"/>
              <a:gd name="connsiteY9" fmla="*/ 168991 h 946238"/>
              <a:gd name="connsiteX10" fmla="*/ 166726 w 943895"/>
              <a:gd name="connsiteY10" fmla="*/ 125298 h 946238"/>
              <a:gd name="connsiteX11" fmla="*/ 346583 w 943895"/>
              <a:gd name="connsiteY11" fmla="*/ 76262 h 946238"/>
              <a:gd name="connsiteX12" fmla="*/ 412947 w 943895"/>
              <a:gd name="connsiteY12" fmla="*/ 192019 h 946238"/>
              <a:gd name="connsiteX13" fmla="*/ 391127 w 943895"/>
              <a:gd name="connsiteY13" fmla="*/ 265826 h 946238"/>
              <a:gd name="connsiteX14" fmla="*/ 557732 w 943895"/>
              <a:gd name="connsiteY14" fmla="*/ 182572 h 946238"/>
              <a:gd name="connsiteX15" fmla="*/ 557732 w 943895"/>
              <a:gd name="connsiteY15" fmla="*/ 182572 h 946238"/>
              <a:gd name="connsiteX16" fmla="*/ 280253 w 943895"/>
              <a:gd name="connsiteY16" fmla="*/ 121 h 946238"/>
              <a:gd name="connsiteX17" fmla="*/ 105097 w 943895"/>
              <a:gd name="connsiteY17" fmla="*/ 63595 h 946238"/>
              <a:gd name="connsiteX18" fmla="*/ 50544 w 943895"/>
              <a:gd name="connsiteY18" fmla="*/ 8682 h 946238"/>
              <a:gd name="connsiteX19" fmla="*/ 8672 w 943895"/>
              <a:gd name="connsiteY19" fmla="*/ 8682 h 946238"/>
              <a:gd name="connsiteX20" fmla="*/ 8672 w 943895"/>
              <a:gd name="connsiteY20" fmla="*/ 50605 h 946238"/>
              <a:gd name="connsiteX21" fmla="*/ 893301 w 943895"/>
              <a:gd name="connsiteY21" fmla="*/ 936290 h 946238"/>
              <a:gd name="connsiteX22" fmla="*/ 935002 w 943895"/>
              <a:gd name="connsiteY22" fmla="*/ 936462 h 946238"/>
              <a:gd name="connsiteX23" fmla="*/ 935173 w 943895"/>
              <a:gd name="connsiteY23" fmla="*/ 936290 h 946238"/>
              <a:gd name="connsiteX24" fmla="*/ 935344 w 943895"/>
              <a:gd name="connsiteY24" fmla="*/ 894539 h 946238"/>
              <a:gd name="connsiteX25" fmla="*/ 935173 w 943895"/>
              <a:gd name="connsiteY25" fmla="*/ 894368 h 946238"/>
              <a:gd name="connsiteX26" fmla="*/ 865582 w 943895"/>
              <a:gd name="connsiteY26" fmla="*/ 824989 h 946238"/>
              <a:gd name="connsiteX27" fmla="*/ 927507 w 943895"/>
              <a:gd name="connsiteY27" fmla="*/ 793990 h 946238"/>
              <a:gd name="connsiteX28" fmla="*/ 943725 w 943895"/>
              <a:gd name="connsiteY28" fmla="*/ 767715 h 946238"/>
              <a:gd name="connsiteX29" fmla="*/ 433294 w 943895"/>
              <a:gd name="connsiteY29" fmla="*/ 391889 h 946238"/>
              <a:gd name="connsiteX30" fmla="*/ 619361 w 943895"/>
              <a:gd name="connsiteY30" fmla="*/ 298892 h 946238"/>
              <a:gd name="connsiteX31" fmla="*/ 848185 w 943895"/>
              <a:gd name="connsiteY31" fmla="*/ 413441 h 946238"/>
              <a:gd name="connsiteX32" fmla="*/ 619361 w 943895"/>
              <a:gd name="connsiteY32" fmla="*/ 527989 h 946238"/>
              <a:gd name="connsiteX33" fmla="*/ 518808 w 943895"/>
              <a:gd name="connsiteY33" fmla="*/ 477801 h 946238"/>
              <a:gd name="connsiteX34" fmla="*/ 15454 w 943895"/>
              <a:gd name="connsiteY34" fmla="*/ 161611 h 946238"/>
              <a:gd name="connsiteX35" fmla="*/ 228945 w 943895"/>
              <a:gd name="connsiteY35" fmla="*/ 375356 h 946238"/>
              <a:gd name="connsiteX36" fmla="*/ 228945 w 943895"/>
              <a:gd name="connsiteY36" fmla="*/ 378013 h 946238"/>
              <a:gd name="connsiteX37" fmla="*/ 3364 w 943895"/>
              <a:gd name="connsiteY37" fmla="*/ 204124 h 946238"/>
              <a:gd name="connsiteX38" fmla="*/ 3364 w 943895"/>
              <a:gd name="connsiteY38" fmla="*/ 179915 h 946238"/>
              <a:gd name="connsiteX39" fmla="*/ 15454 w 943895"/>
              <a:gd name="connsiteY39" fmla="*/ 161611 h 946238"/>
              <a:gd name="connsiteX40" fmla="*/ 589873 w 943895"/>
              <a:gd name="connsiteY40" fmla="*/ 738192 h 946238"/>
              <a:gd name="connsiteX41" fmla="*/ 740555 w 943895"/>
              <a:gd name="connsiteY41" fmla="*/ 889054 h 946238"/>
              <a:gd name="connsiteX42" fmla="*/ 632630 w 943895"/>
              <a:gd name="connsiteY42" fmla="*/ 943081 h 946238"/>
              <a:gd name="connsiteX43" fmla="*/ 606091 w 943895"/>
              <a:gd name="connsiteY43" fmla="*/ 943081 h 946238"/>
              <a:gd name="connsiteX44" fmla="*/ 311215 w 943895"/>
              <a:gd name="connsiteY44" fmla="*/ 795466 h 946238"/>
              <a:gd name="connsiteX45" fmla="*/ 294997 w 943895"/>
              <a:gd name="connsiteY45" fmla="*/ 767715 h 946238"/>
              <a:gd name="connsiteX46" fmla="*/ 294997 w 943895"/>
              <a:gd name="connsiteY46" fmla="*/ 442964 h 946238"/>
              <a:gd name="connsiteX47" fmla="*/ 353972 w 943895"/>
              <a:gd name="connsiteY47" fmla="*/ 502009 h 946238"/>
              <a:gd name="connsiteX48" fmla="*/ 353972 w 943895"/>
              <a:gd name="connsiteY48" fmla="*/ 750887 h 946238"/>
              <a:gd name="connsiteX49" fmla="*/ 589873 w 943895"/>
              <a:gd name="connsiteY49" fmla="*/ 868978 h 94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43895" h="946238">
                <a:moveTo>
                  <a:pt x="943725" y="767715"/>
                </a:moveTo>
                <a:lnTo>
                  <a:pt x="943725" y="413441"/>
                </a:lnTo>
                <a:cubicBezTo>
                  <a:pt x="943692" y="402322"/>
                  <a:pt x="937423" y="392169"/>
                  <a:pt x="927507" y="387165"/>
                </a:cubicBezTo>
                <a:lnTo>
                  <a:pt x="632630" y="239551"/>
                </a:lnTo>
                <a:cubicBezTo>
                  <a:pt x="624285" y="235340"/>
                  <a:pt x="614436" y="235340"/>
                  <a:pt x="606091" y="239551"/>
                </a:cubicBezTo>
                <a:lnTo>
                  <a:pt x="389357" y="347900"/>
                </a:lnTo>
                <a:lnTo>
                  <a:pt x="303253" y="261693"/>
                </a:lnTo>
                <a:cubicBezTo>
                  <a:pt x="333531" y="252033"/>
                  <a:pt x="354058" y="223835"/>
                  <a:pt x="353972" y="192019"/>
                </a:cubicBezTo>
                <a:cubicBezTo>
                  <a:pt x="353972" y="151257"/>
                  <a:pt x="320967" y="118212"/>
                  <a:pt x="280253" y="118212"/>
                </a:cubicBezTo>
                <a:cubicBezTo>
                  <a:pt x="248476" y="118127"/>
                  <a:pt x="220311" y="138678"/>
                  <a:pt x="210662" y="168991"/>
                </a:cubicBezTo>
                <a:lnTo>
                  <a:pt x="166726" y="125298"/>
                </a:lnTo>
                <a:cubicBezTo>
                  <a:pt x="202868" y="62031"/>
                  <a:pt x="283393" y="40077"/>
                  <a:pt x="346583" y="76262"/>
                </a:cubicBezTo>
                <a:cubicBezTo>
                  <a:pt x="388001" y="99978"/>
                  <a:pt x="413384" y="144252"/>
                  <a:pt x="412947" y="192019"/>
                </a:cubicBezTo>
                <a:cubicBezTo>
                  <a:pt x="413346" y="218272"/>
                  <a:pt x="405732" y="244020"/>
                  <a:pt x="391127" y="265826"/>
                </a:cubicBezTo>
                <a:lnTo>
                  <a:pt x="557732" y="182572"/>
                </a:lnTo>
                <a:cubicBezTo>
                  <a:pt x="557732" y="182572"/>
                  <a:pt x="557732" y="182572"/>
                  <a:pt x="557732" y="182572"/>
                </a:cubicBezTo>
                <a:cubicBezTo>
                  <a:pt x="491384" y="70385"/>
                  <a:pt x="392011" y="121"/>
                  <a:pt x="280253" y="121"/>
                </a:cubicBezTo>
                <a:cubicBezTo>
                  <a:pt x="216417" y="1050"/>
                  <a:pt x="154738" y="23402"/>
                  <a:pt x="105097" y="63595"/>
                </a:cubicBezTo>
                <a:lnTo>
                  <a:pt x="50544" y="8682"/>
                </a:lnTo>
                <a:cubicBezTo>
                  <a:pt x="38982" y="-2894"/>
                  <a:pt x="20235" y="-2894"/>
                  <a:pt x="8672" y="8682"/>
                </a:cubicBezTo>
                <a:cubicBezTo>
                  <a:pt x="-2891" y="20259"/>
                  <a:pt x="-2891" y="39028"/>
                  <a:pt x="8672" y="50605"/>
                </a:cubicBezTo>
                <a:lnTo>
                  <a:pt x="893301" y="936290"/>
                </a:lnTo>
                <a:cubicBezTo>
                  <a:pt x="904769" y="947866"/>
                  <a:pt x="923440" y="947943"/>
                  <a:pt x="935002" y="936462"/>
                </a:cubicBezTo>
                <a:cubicBezTo>
                  <a:pt x="935058" y="936405"/>
                  <a:pt x="935117" y="936346"/>
                  <a:pt x="935173" y="936290"/>
                </a:cubicBezTo>
                <a:cubicBezTo>
                  <a:pt x="946735" y="924809"/>
                  <a:pt x="946812" y="906115"/>
                  <a:pt x="935344" y="894539"/>
                </a:cubicBezTo>
                <a:cubicBezTo>
                  <a:pt x="935288" y="894483"/>
                  <a:pt x="935229" y="894424"/>
                  <a:pt x="935173" y="894368"/>
                </a:cubicBezTo>
                <a:lnTo>
                  <a:pt x="865582" y="824989"/>
                </a:lnTo>
                <a:lnTo>
                  <a:pt x="927507" y="793990"/>
                </a:lnTo>
                <a:cubicBezTo>
                  <a:pt x="937423" y="788986"/>
                  <a:pt x="943692" y="778833"/>
                  <a:pt x="943725" y="767715"/>
                </a:cubicBezTo>
                <a:close/>
                <a:moveTo>
                  <a:pt x="433294" y="391889"/>
                </a:moveTo>
                <a:lnTo>
                  <a:pt x="619361" y="298892"/>
                </a:lnTo>
                <a:lnTo>
                  <a:pt x="848185" y="413441"/>
                </a:lnTo>
                <a:lnTo>
                  <a:pt x="619361" y="527989"/>
                </a:lnTo>
                <a:lnTo>
                  <a:pt x="518808" y="477801"/>
                </a:lnTo>
                <a:close/>
                <a:moveTo>
                  <a:pt x="15454" y="161611"/>
                </a:moveTo>
                <a:lnTo>
                  <a:pt x="228945" y="375356"/>
                </a:lnTo>
                <a:lnTo>
                  <a:pt x="228945" y="378013"/>
                </a:lnTo>
                <a:cubicBezTo>
                  <a:pt x="132589" y="354566"/>
                  <a:pt x="50640" y="291395"/>
                  <a:pt x="3364" y="204124"/>
                </a:cubicBezTo>
                <a:cubicBezTo>
                  <a:pt x="-1080" y="196668"/>
                  <a:pt x="-1080" y="187371"/>
                  <a:pt x="3364" y="179915"/>
                </a:cubicBezTo>
                <a:cubicBezTo>
                  <a:pt x="7198" y="173420"/>
                  <a:pt x="11326" y="167811"/>
                  <a:pt x="15454" y="161611"/>
                </a:cubicBezTo>
                <a:close/>
                <a:moveTo>
                  <a:pt x="589873" y="738192"/>
                </a:moveTo>
                <a:lnTo>
                  <a:pt x="740555" y="889054"/>
                </a:lnTo>
                <a:lnTo>
                  <a:pt x="632630" y="943081"/>
                </a:lnTo>
                <a:cubicBezTo>
                  <a:pt x="624285" y="947291"/>
                  <a:pt x="614436" y="947291"/>
                  <a:pt x="606091" y="943081"/>
                </a:cubicBezTo>
                <a:lnTo>
                  <a:pt x="311215" y="795466"/>
                </a:lnTo>
                <a:cubicBezTo>
                  <a:pt x="300812" y="790232"/>
                  <a:pt x="294456" y="779359"/>
                  <a:pt x="294997" y="767715"/>
                </a:cubicBezTo>
                <a:lnTo>
                  <a:pt x="294997" y="442964"/>
                </a:lnTo>
                <a:lnTo>
                  <a:pt x="353972" y="502009"/>
                </a:lnTo>
                <a:lnTo>
                  <a:pt x="353972" y="750887"/>
                </a:lnTo>
                <a:lnTo>
                  <a:pt x="589873" y="868978"/>
                </a:lnTo>
                <a:close/>
              </a:path>
            </a:pathLst>
          </a:custGeom>
          <a:solidFill>
            <a:schemeClr val="bg1"/>
          </a:solidFill>
          <a:ln w="29468" cap="flat">
            <a:noFill/>
            <a:prstDash val="solid"/>
            <a:miter/>
          </a:ln>
        </p:spPr>
        <p:txBody>
          <a:bodyPr rtlCol="0" anchor="ctr"/>
          <a:lstStyle/>
          <a:p>
            <a:endParaRPr lang="en-US"/>
          </a:p>
        </p:txBody>
      </p:sp>
    </p:spTree>
    <p:extLst>
      <p:ext uri="{BB962C8B-B14F-4D97-AF65-F5344CB8AC3E}">
        <p14:creationId xmlns:p14="http://schemas.microsoft.com/office/powerpoint/2010/main" val="42332140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85BD1E6-9F44-5292-111A-5216F229D266}"/>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84905AB7-94CA-6E1E-473F-28806FEA272E}"/>
              </a:ext>
            </a:extLst>
          </p:cNvPr>
          <p:cNvSpPr txBox="1"/>
          <p:nvPr/>
        </p:nvSpPr>
        <p:spPr>
          <a:xfrm>
            <a:off x="4162998" y="1006475"/>
            <a:ext cx="79756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Bookmark</a:t>
            </a:r>
            <a:endParaRPr sz="1400" dirty="0">
              <a:solidFill>
                <a:schemeClr val="bg1"/>
              </a:solidFill>
              <a:latin typeface="Source Sans Pro"/>
              <a:cs typeface="Source Sans Pro"/>
            </a:endParaRPr>
          </a:p>
        </p:txBody>
      </p:sp>
      <p:sp>
        <p:nvSpPr>
          <p:cNvPr id="7" name="object 7">
            <a:extLst>
              <a:ext uri="{FF2B5EF4-FFF2-40B4-BE49-F238E27FC236}">
                <a16:creationId xmlns:a16="http://schemas.microsoft.com/office/drawing/2014/main" id="{27B477FB-598A-99DA-438B-0095F976CC8A}"/>
              </a:ext>
            </a:extLst>
          </p:cNvPr>
          <p:cNvSpPr txBox="1"/>
          <p:nvPr/>
        </p:nvSpPr>
        <p:spPr>
          <a:xfrm>
            <a:off x="6616700" y="1006475"/>
            <a:ext cx="138239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Bookmark </a:t>
            </a:r>
            <a:r>
              <a:rPr sz="1400" spc="-10" dirty="0">
                <a:solidFill>
                  <a:schemeClr val="bg1"/>
                </a:solidFill>
                <a:latin typeface="Source Sans Pro"/>
                <a:cs typeface="Source Sans Pro"/>
              </a:rPr>
              <a:t>Outline</a:t>
            </a:r>
            <a:endParaRPr sz="1400">
              <a:solidFill>
                <a:schemeClr val="bg1"/>
              </a:solidFill>
              <a:latin typeface="Source Sans Pro"/>
              <a:cs typeface="Source Sans Pro"/>
            </a:endParaRPr>
          </a:p>
        </p:txBody>
      </p:sp>
      <p:sp>
        <p:nvSpPr>
          <p:cNvPr id="8" name="object 8">
            <a:extLst>
              <a:ext uri="{FF2B5EF4-FFF2-40B4-BE49-F238E27FC236}">
                <a16:creationId xmlns:a16="http://schemas.microsoft.com/office/drawing/2014/main" id="{73D6FFEF-6587-2092-739F-3153263A3BA3}"/>
              </a:ext>
            </a:extLst>
          </p:cNvPr>
          <p:cNvSpPr txBox="1"/>
          <p:nvPr/>
        </p:nvSpPr>
        <p:spPr>
          <a:xfrm>
            <a:off x="9512300" y="1006475"/>
            <a:ext cx="10198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Brain</a:t>
            </a:r>
            <a:r>
              <a:rPr sz="1400" spc="-35" dirty="0">
                <a:solidFill>
                  <a:schemeClr val="bg1"/>
                </a:solidFill>
                <a:latin typeface="Source Sans Pro"/>
                <a:cs typeface="Source Sans Pro"/>
              </a:rPr>
              <a:t> </a:t>
            </a:r>
            <a:r>
              <a:rPr sz="1400" spc="-10" dirty="0">
                <a:solidFill>
                  <a:schemeClr val="bg1"/>
                </a:solidFill>
                <a:latin typeface="Source Sans Pro"/>
                <a:cs typeface="Source Sans Pro"/>
              </a:rPr>
              <a:t>Sagittal</a:t>
            </a:r>
            <a:endParaRPr sz="1400" dirty="0">
              <a:solidFill>
                <a:schemeClr val="bg1"/>
              </a:solidFill>
              <a:latin typeface="Source Sans Pro"/>
              <a:cs typeface="Source Sans Pro"/>
            </a:endParaRPr>
          </a:p>
        </p:txBody>
      </p:sp>
      <p:sp>
        <p:nvSpPr>
          <p:cNvPr id="9" name="object 9">
            <a:extLst>
              <a:ext uri="{FF2B5EF4-FFF2-40B4-BE49-F238E27FC236}">
                <a16:creationId xmlns:a16="http://schemas.microsoft.com/office/drawing/2014/main" id="{9A20639F-3AB9-BBF5-6FA4-B21BB0E2765D}"/>
              </a:ext>
            </a:extLst>
          </p:cNvPr>
          <p:cNvSpPr txBox="1"/>
          <p:nvPr/>
        </p:nvSpPr>
        <p:spPr>
          <a:xfrm>
            <a:off x="12407900" y="1006475"/>
            <a:ext cx="81661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Brightness</a:t>
            </a:r>
            <a:endParaRPr sz="1400">
              <a:solidFill>
                <a:schemeClr val="bg1"/>
              </a:solidFill>
              <a:latin typeface="Source Sans Pro"/>
              <a:cs typeface="Source Sans Pro"/>
            </a:endParaRPr>
          </a:p>
        </p:txBody>
      </p:sp>
      <p:sp>
        <p:nvSpPr>
          <p:cNvPr id="10" name="object 10">
            <a:extLst>
              <a:ext uri="{FF2B5EF4-FFF2-40B4-BE49-F238E27FC236}">
                <a16:creationId xmlns:a16="http://schemas.microsoft.com/office/drawing/2014/main" id="{1BBD7BEE-BA2D-76D8-FAE9-DEF93FC03E5B}"/>
              </a:ext>
            </a:extLst>
          </p:cNvPr>
          <p:cNvSpPr txBox="1"/>
          <p:nvPr/>
        </p:nvSpPr>
        <p:spPr>
          <a:xfrm>
            <a:off x="14862276" y="1006475"/>
            <a:ext cx="14655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Brightness 0%-</a:t>
            </a:r>
            <a:r>
              <a:rPr sz="1400" spc="-25" dirty="0">
                <a:solidFill>
                  <a:schemeClr val="bg1"/>
                </a:solidFill>
                <a:latin typeface="Source Sans Pro"/>
                <a:cs typeface="Source Sans Pro"/>
              </a:rPr>
              <a:t>25%</a:t>
            </a:r>
            <a:endParaRPr sz="1400" dirty="0">
              <a:solidFill>
                <a:schemeClr val="bg1"/>
              </a:solidFill>
              <a:latin typeface="Source Sans Pro"/>
              <a:cs typeface="Source Sans Pro"/>
            </a:endParaRPr>
          </a:p>
        </p:txBody>
      </p:sp>
      <p:sp>
        <p:nvSpPr>
          <p:cNvPr id="11" name="object 11">
            <a:extLst>
              <a:ext uri="{FF2B5EF4-FFF2-40B4-BE49-F238E27FC236}">
                <a16:creationId xmlns:a16="http://schemas.microsoft.com/office/drawing/2014/main" id="{13C9CF74-28A6-93B4-0E3D-00F815827871}"/>
              </a:ext>
            </a:extLst>
          </p:cNvPr>
          <p:cNvSpPr txBox="1"/>
          <p:nvPr/>
        </p:nvSpPr>
        <p:spPr>
          <a:xfrm>
            <a:off x="948055" y="3711524"/>
            <a:ext cx="155384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Brightness 26%-</a:t>
            </a:r>
            <a:r>
              <a:rPr sz="1400" spc="-25" dirty="0">
                <a:solidFill>
                  <a:schemeClr val="bg1"/>
                </a:solidFill>
                <a:latin typeface="Source Sans Pro"/>
                <a:cs typeface="Source Sans Pro"/>
              </a:rPr>
              <a:t>50%</a:t>
            </a:r>
            <a:endParaRPr sz="1400" dirty="0">
              <a:solidFill>
                <a:schemeClr val="bg1"/>
              </a:solidFill>
              <a:latin typeface="Source Sans Pro"/>
              <a:cs typeface="Source Sans Pro"/>
            </a:endParaRPr>
          </a:p>
        </p:txBody>
      </p:sp>
      <p:sp>
        <p:nvSpPr>
          <p:cNvPr id="12" name="object 12">
            <a:extLst>
              <a:ext uri="{FF2B5EF4-FFF2-40B4-BE49-F238E27FC236}">
                <a16:creationId xmlns:a16="http://schemas.microsoft.com/office/drawing/2014/main" id="{B309EC7F-1B21-98CE-8FC5-B8A6CCE169B5}"/>
              </a:ext>
            </a:extLst>
          </p:cNvPr>
          <p:cNvSpPr txBox="1"/>
          <p:nvPr/>
        </p:nvSpPr>
        <p:spPr>
          <a:xfrm>
            <a:off x="3782377" y="3711524"/>
            <a:ext cx="1553845"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Brightness 51%-</a:t>
            </a:r>
            <a:r>
              <a:rPr lang="en-IN" sz="1400" spc="-25" dirty="0">
                <a:solidFill>
                  <a:schemeClr val="bg1"/>
                </a:solidFill>
                <a:latin typeface="Source Sans Pro"/>
                <a:cs typeface="Source Sans Pro"/>
              </a:rPr>
              <a:t>75%</a:t>
            </a:r>
            <a:endParaRPr lang="en-IN" sz="1400" dirty="0">
              <a:solidFill>
                <a:schemeClr val="bg1"/>
              </a:solidFill>
              <a:latin typeface="Source Sans Pro"/>
              <a:cs typeface="Source Sans Pro"/>
            </a:endParaRPr>
          </a:p>
        </p:txBody>
      </p:sp>
      <p:sp>
        <p:nvSpPr>
          <p:cNvPr id="13" name="object 13">
            <a:extLst>
              <a:ext uri="{FF2B5EF4-FFF2-40B4-BE49-F238E27FC236}">
                <a16:creationId xmlns:a16="http://schemas.microsoft.com/office/drawing/2014/main" id="{3237E5AB-5F42-4D1D-1BFC-E20F7898BF4B}"/>
              </a:ext>
            </a:extLst>
          </p:cNvPr>
          <p:cNvSpPr txBox="1"/>
          <p:nvPr/>
        </p:nvSpPr>
        <p:spPr>
          <a:xfrm>
            <a:off x="6672262" y="3711524"/>
            <a:ext cx="1260475"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Brightness </a:t>
            </a:r>
            <a:r>
              <a:rPr lang="en-IN" sz="1400" spc="-10" dirty="0">
                <a:solidFill>
                  <a:schemeClr val="bg1"/>
                </a:solidFill>
                <a:latin typeface="Source Sans Pro"/>
                <a:cs typeface="Source Sans Pro"/>
              </a:rPr>
              <a:t>Reset</a:t>
            </a:r>
            <a:endParaRPr lang="en-IN" sz="1400" dirty="0">
              <a:solidFill>
                <a:schemeClr val="bg1"/>
              </a:solidFill>
              <a:latin typeface="Source Sans Pro"/>
              <a:cs typeface="Source Sans Pro"/>
            </a:endParaRPr>
          </a:p>
        </p:txBody>
      </p:sp>
      <p:sp>
        <p:nvSpPr>
          <p:cNvPr id="14" name="object 14">
            <a:extLst>
              <a:ext uri="{FF2B5EF4-FFF2-40B4-BE49-F238E27FC236}">
                <a16:creationId xmlns:a16="http://schemas.microsoft.com/office/drawing/2014/main" id="{AC6B7FAA-9D7D-9B8B-534E-D3158A54095C}"/>
              </a:ext>
            </a:extLst>
          </p:cNvPr>
          <p:cNvSpPr txBox="1"/>
          <p:nvPr/>
        </p:nvSpPr>
        <p:spPr>
          <a:xfrm>
            <a:off x="9512300" y="3711524"/>
            <a:ext cx="1071245"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Bring</a:t>
            </a:r>
            <a:r>
              <a:rPr lang="en-IN" sz="1400" spc="-20" dirty="0">
                <a:solidFill>
                  <a:schemeClr val="bg1"/>
                </a:solidFill>
                <a:latin typeface="Source Sans Pro"/>
                <a:cs typeface="Source Sans Pro"/>
              </a:rPr>
              <a:t> </a:t>
            </a:r>
            <a:r>
              <a:rPr lang="en-IN" sz="1400" spc="-30" dirty="0">
                <a:solidFill>
                  <a:schemeClr val="bg1"/>
                </a:solidFill>
                <a:latin typeface="Source Sans Pro"/>
                <a:cs typeface="Source Sans Pro"/>
              </a:rPr>
              <a:t>To</a:t>
            </a:r>
            <a:r>
              <a:rPr lang="en-IN" sz="1400" spc="-15" dirty="0">
                <a:solidFill>
                  <a:schemeClr val="bg1"/>
                </a:solidFill>
                <a:latin typeface="Source Sans Pro"/>
                <a:cs typeface="Source Sans Pro"/>
              </a:rPr>
              <a:t> </a:t>
            </a:r>
            <a:r>
              <a:rPr lang="en-IN" sz="1400" spc="-10" dirty="0">
                <a:solidFill>
                  <a:schemeClr val="bg1"/>
                </a:solidFill>
                <a:latin typeface="Source Sans Pro"/>
                <a:cs typeface="Source Sans Pro"/>
              </a:rPr>
              <a:t>Front</a:t>
            </a:r>
            <a:endParaRPr lang="en-IN" sz="1400" dirty="0">
              <a:solidFill>
                <a:schemeClr val="bg1"/>
              </a:solidFill>
              <a:latin typeface="Source Sans Pro"/>
              <a:cs typeface="Source Sans Pro"/>
            </a:endParaRPr>
          </a:p>
        </p:txBody>
      </p:sp>
      <p:sp>
        <p:nvSpPr>
          <p:cNvPr id="15" name="object 15">
            <a:extLst>
              <a:ext uri="{FF2B5EF4-FFF2-40B4-BE49-F238E27FC236}">
                <a16:creationId xmlns:a16="http://schemas.microsoft.com/office/drawing/2014/main" id="{1BF7DF0F-2BB1-8F91-CE21-27253BCC1987}"/>
              </a:ext>
            </a:extLst>
          </p:cNvPr>
          <p:cNvSpPr txBox="1"/>
          <p:nvPr/>
        </p:nvSpPr>
        <p:spPr>
          <a:xfrm>
            <a:off x="12578283" y="3711524"/>
            <a:ext cx="45974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Brush</a:t>
            </a:r>
            <a:endParaRPr sz="1400">
              <a:solidFill>
                <a:schemeClr val="bg1"/>
              </a:solidFill>
              <a:latin typeface="Source Sans Pro"/>
              <a:cs typeface="Source Sans Pro"/>
            </a:endParaRPr>
          </a:p>
        </p:txBody>
      </p:sp>
      <p:sp>
        <p:nvSpPr>
          <p:cNvPr id="16" name="object 16">
            <a:extLst>
              <a:ext uri="{FF2B5EF4-FFF2-40B4-BE49-F238E27FC236}">
                <a16:creationId xmlns:a16="http://schemas.microsoft.com/office/drawing/2014/main" id="{67D51031-A927-664A-08A7-3A29CAD324C4}"/>
              </a:ext>
            </a:extLst>
          </p:cNvPr>
          <p:cNvSpPr txBox="1"/>
          <p:nvPr/>
        </p:nvSpPr>
        <p:spPr>
          <a:xfrm>
            <a:off x="15443835" y="3711524"/>
            <a:ext cx="316865"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Bug</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DE76F708-1638-AF02-993F-4B1E818807DB}"/>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CC32B43-08F2-1E07-29E2-0D403C74ACB2}"/>
              </a:ext>
            </a:extLst>
          </p:cNvPr>
          <p:cNvSpPr>
            <a:spLocks noGrp="1"/>
          </p:cNvSpPr>
          <p:nvPr>
            <p:ph type="sldNum" sz="quarter" idx="12"/>
          </p:nvPr>
        </p:nvSpPr>
        <p:spPr/>
        <p:txBody>
          <a:bodyPr/>
          <a:lstStyle/>
          <a:p>
            <a:fld id="{339C9110-F427-4586-9638-A5638F41FBCD}" type="slidenum">
              <a:rPr lang="en-US" smtClean="0"/>
              <a:pPr/>
              <a:t>73</a:t>
            </a:fld>
            <a:endParaRPr lang="en-US"/>
          </a:p>
        </p:txBody>
      </p:sp>
      <p:pic>
        <p:nvPicPr>
          <p:cNvPr id="78" name="Picture Placeholder 77">
            <a:extLst>
              <a:ext uri="{FF2B5EF4-FFF2-40B4-BE49-F238E27FC236}">
                <a16:creationId xmlns:a16="http://schemas.microsoft.com/office/drawing/2014/main" id="{DB402DAB-3BA5-798B-962A-09CBFA2F23B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80" name="Picture Placeholder 79">
            <a:extLst>
              <a:ext uri="{FF2B5EF4-FFF2-40B4-BE49-F238E27FC236}">
                <a16:creationId xmlns:a16="http://schemas.microsoft.com/office/drawing/2014/main" id="{E14E6A23-E6B3-67A6-A95F-8B35EE150057}"/>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82" name="Picture Placeholder 81">
            <a:extLst>
              <a:ext uri="{FF2B5EF4-FFF2-40B4-BE49-F238E27FC236}">
                <a16:creationId xmlns:a16="http://schemas.microsoft.com/office/drawing/2014/main" id="{62976C5D-73E1-B419-1D88-2464370677A5}"/>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84" name="Picture Placeholder 83">
            <a:extLst>
              <a:ext uri="{FF2B5EF4-FFF2-40B4-BE49-F238E27FC236}">
                <a16:creationId xmlns:a16="http://schemas.microsoft.com/office/drawing/2014/main" id="{FB43F2CA-AA88-1583-E4BB-0361B6677036}"/>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86" name="Picture Placeholder 85">
            <a:extLst>
              <a:ext uri="{FF2B5EF4-FFF2-40B4-BE49-F238E27FC236}">
                <a16:creationId xmlns:a16="http://schemas.microsoft.com/office/drawing/2014/main" id="{E9E1C35F-DE7E-3BB5-2DF6-5F166D85D063}"/>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88" name="Picture Placeholder 87">
            <a:extLst>
              <a:ext uri="{FF2B5EF4-FFF2-40B4-BE49-F238E27FC236}">
                <a16:creationId xmlns:a16="http://schemas.microsoft.com/office/drawing/2014/main" id="{E493DECE-9BE4-C545-2405-D5035D07E66F}"/>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90" name="Picture Placeholder 89">
            <a:extLst>
              <a:ext uri="{FF2B5EF4-FFF2-40B4-BE49-F238E27FC236}">
                <a16:creationId xmlns:a16="http://schemas.microsoft.com/office/drawing/2014/main" id="{29AC1039-7D6F-7A6F-46B4-611A3E26E9AB}"/>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92" name="Picture Placeholder 91">
            <a:extLst>
              <a:ext uri="{FF2B5EF4-FFF2-40B4-BE49-F238E27FC236}">
                <a16:creationId xmlns:a16="http://schemas.microsoft.com/office/drawing/2014/main" id="{6293B11A-6087-372C-5997-D97ECEACE019}"/>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96" name="Picture Placeholder 95">
            <a:extLst>
              <a:ext uri="{FF2B5EF4-FFF2-40B4-BE49-F238E27FC236}">
                <a16:creationId xmlns:a16="http://schemas.microsoft.com/office/drawing/2014/main" id="{1B8E33DB-15AB-367A-1863-96382773B7C3}"/>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p:pic>
      <p:pic>
        <p:nvPicPr>
          <p:cNvPr id="98" name="Picture Placeholder 97">
            <a:extLst>
              <a:ext uri="{FF2B5EF4-FFF2-40B4-BE49-F238E27FC236}">
                <a16:creationId xmlns:a16="http://schemas.microsoft.com/office/drawing/2014/main" id="{8CF757AF-4372-56F7-9BB2-4B74CB689917}"/>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100" name="Picture Placeholder 99">
            <a:extLst>
              <a:ext uri="{FF2B5EF4-FFF2-40B4-BE49-F238E27FC236}">
                <a16:creationId xmlns:a16="http://schemas.microsoft.com/office/drawing/2014/main" id="{61555390-B1E1-B071-BF97-C4335E45C570}"/>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p:blipFill>
        <p:spPr/>
      </p:pic>
      <p:pic>
        <p:nvPicPr>
          <p:cNvPr id="41" name="Picture Placeholder 40">
            <a:extLst>
              <a:ext uri="{FF2B5EF4-FFF2-40B4-BE49-F238E27FC236}">
                <a16:creationId xmlns:a16="http://schemas.microsoft.com/office/drawing/2014/main" id="{64F91D4F-0693-E907-EFF5-2B4B7B07A298}"/>
              </a:ext>
            </a:extLst>
          </p:cNvPr>
          <p:cNvPicPr>
            <a:picLocks noGrp="1" noChangeAspect="1"/>
          </p:cNvPicPr>
          <p:nvPr>
            <p:ph type="pic" sz="quarter" idx="28"/>
          </p:nvPr>
        </p:nvPicPr>
        <p:blipFill>
          <a:blip>
            <a:extLst>
              <a:ext uri="{96DAC541-7B7A-43D3-8B79-37D633B846F1}">
                <asvg:svgBlip xmlns:asvg="http://schemas.microsoft.com/office/drawing/2016/SVG/main" r:embed="rId13"/>
              </a:ext>
            </a:extLst>
          </a:blip>
          <a:srcRect/>
          <a:stretch/>
        </p:blipFill>
        <p:spPr/>
      </p:pic>
      <p:pic>
        <p:nvPicPr>
          <p:cNvPr id="52" name="Picture Placeholder 51">
            <a:extLst>
              <a:ext uri="{FF2B5EF4-FFF2-40B4-BE49-F238E27FC236}">
                <a16:creationId xmlns:a16="http://schemas.microsoft.com/office/drawing/2014/main" id="{225227E5-2FBF-CEB3-E782-F58B1D3116F9}"/>
              </a:ext>
            </a:extLst>
          </p:cNvPr>
          <p:cNvPicPr>
            <a:picLocks noGrp="1" noChangeAspect="1"/>
          </p:cNvPicPr>
          <p:nvPr>
            <p:ph type="pic" sz="quarter" idx="29"/>
          </p:nvPr>
        </p:nvPicPr>
        <p:blipFill>
          <a:blip>
            <a:extLst>
              <a:ext uri="{96DAC541-7B7A-43D3-8B79-37D633B846F1}">
                <asvg:svgBlip xmlns:asvg="http://schemas.microsoft.com/office/drawing/2016/SVG/main" r:embed="rId14"/>
              </a:ext>
            </a:extLst>
          </a:blip>
          <a:srcRect t="84" b="84"/>
          <a:stretch>
            <a:fillRect/>
          </a:stretch>
        </p:blipFill>
        <p:spPr/>
      </p:pic>
      <p:pic>
        <p:nvPicPr>
          <p:cNvPr id="54" name="Picture Placeholder 53">
            <a:extLst>
              <a:ext uri="{FF2B5EF4-FFF2-40B4-BE49-F238E27FC236}">
                <a16:creationId xmlns:a16="http://schemas.microsoft.com/office/drawing/2014/main" id="{4C7DA8EC-25EE-F630-3897-A2B5EDC031B3}"/>
              </a:ext>
            </a:extLst>
          </p:cNvPr>
          <p:cNvPicPr>
            <a:picLocks noGrp="1" noChangeAspect="1"/>
          </p:cNvPicPr>
          <p:nvPr>
            <p:ph type="pic" sz="quarter" idx="30"/>
          </p:nvPr>
        </p:nvPicPr>
        <p:blipFill>
          <a:blip>
            <a:extLst>
              <a:ext uri="{96DAC541-7B7A-43D3-8B79-37D633B846F1}">
                <asvg:svgBlip xmlns:asvg="http://schemas.microsoft.com/office/drawing/2016/SVG/main" r:embed="rId15"/>
              </a:ext>
            </a:extLst>
          </a:blip>
          <a:srcRect t="84" b="84"/>
          <a:stretch>
            <a:fillRect/>
          </a:stretch>
        </p:blipFill>
        <p:spPr/>
      </p:pic>
      <p:pic>
        <p:nvPicPr>
          <p:cNvPr id="56" name="Picture Placeholder 55">
            <a:extLst>
              <a:ext uri="{FF2B5EF4-FFF2-40B4-BE49-F238E27FC236}">
                <a16:creationId xmlns:a16="http://schemas.microsoft.com/office/drawing/2014/main" id="{B3E84EE5-A5E8-6E8E-B41B-76FD4DBC4139}"/>
              </a:ext>
            </a:extLst>
          </p:cNvPr>
          <p:cNvPicPr>
            <a:picLocks noGrp="1" noChangeAspect="1"/>
          </p:cNvPicPr>
          <p:nvPr>
            <p:ph type="pic" sz="quarter" idx="31"/>
          </p:nvPr>
        </p:nvPicPr>
        <p:blipFill>
          <a:blip>
            <a:extLst>
              <a:ext uri="{96DAC541-7B7A-43D3-8B79-37D633B846F1}">
                <asvg:svgBlip xmlns:asvg="http://schemas.microsoft.com/office/drawing/2016/SVG/main" r:embed="rId16"/>
              </a:ext>
            </a:extLst>
          </a:blip>
          <a:srcRect/>
          <a:stretch>
            <a:fillRect/>
          </a:stretch>
        </p:blipFill>
        <p:spPr/>
      </p:pic>
      <p:pic>
        <p:nvPicPr>
          <p:cNvPr id="58" name="Picture Placeholder 57">
            <a:extLst>
              <a:ext uri="{FF2B5EF4-FFF2-40B4-BE49-F238E27FC236}">
                <a16:creationId xmlns:a16="http://schemas.microsoft.com/office/drawing/2014/main" id="{6C645B7C-5F51-41D1-6C05-DDBB32C7C9E7}"/>
              </a:ext>
            </a:extLst>
          </p:cNvPr>
          <p:cNvPicPr>
            <a:picLocks noGrp="1" noChangeAspect="1"/>
          </p:cNvPicPr>
          <p:nvPr>
            <p:ph type="pic" sz="quarter" idx="32"/>
          </p:nvPr>
        </p:nvPicPr>
        <p:blipFill>
          <a:blip>
            <a:extLst>
              <a:ext uri="{96DAC541-7B7A-43D3-8B79-37D633B846F1}">
                <asvg:svgBlip xmlns:asvg="http://schemas.microsoft.com/office/drawing/2016/SVG/main" r:embed="rId17"/>
              </a:ext>
            </a:extLst>
          </a:blip>
          <a:srcRect/>
          <a:stretch>
            <a:fillRect/>
          </a:stretch>
        </p:blipFill>
        <p:spPr/>
      </p:pic>
      <p:sp>
        <p:nvSpPr>
          <p:cNvPr id="22" name="object 6">
            <a:extLst>
              <a:ext uri="{FF2B5EF4-FFF2-40B4-BE49-F238E27FC236}">
                <a16:creationId xmlns:a16="http://schemas.microsoft.com/office/drawing/2014/main" id="{ACF7E7CA-0F2B-611E-E521-E3E2DFDE93B9}"/>
              </a:ext>
            </a:extLst>
          </p:cNvPr>
          <p:cNvSpPr txBox="1"/>
          <p:nvPr/>
        </p:nvSpPr>
        <p:spPr>
          <a:xfrm>
            <a:off x="1328358" y="1011721"/>
            <a:ext cx="79756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Bluetooth</a:t>
            </a:r>
            <a:endParaRPr sz="1400" dirty="0">
              <a:solidFill>
                <a:schemeClr val="bg1"/>
              </a:solidFill>
              <a:latin typeface="Source Sans Pro"/>
              <a:cs typeface="Source Sans Pro"/>
            </a:endParaRPr>
          </a:p>
        </p:txBody>
      </p:sp>
      <p:sp>
        <p:nvSpPr>
          <p:cNvPr id="42" name="object 18">
            <a:extLst>
              <a:ext uri="{FF2B5EF4-FFF2-40B4-BE49-F238E27FC236}">
                <a16:creationId xmlns:a16="http://schemas.microsoft.com/office/drawing/2014/main" id="{2E888FC3-093A-8D4B-EC02-5DFF6CB7EF41}"/>
              </a:ext>
            </a:extLst>
          </p:cNvPr>
          <p:cNvSpPr txBox="1"/>
          <p:nvPr/>
        </p:nvSpPr>
        <p:spPr>
          <a:xfrm>
            <a:off x="1110626" y="6416573"/>
            <a:ext cx="87693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Building</a:t>
            </a:r>
            <a:endParaRPr sz="1400" dirty="0">
              <a:solidFill>
                <a:schemeClr val="bg1"/>
              </a:solidFill>
              <a:latin typeface="Source Sans Pro"/>
              <a:cs typeface="Source Sans Pro"/>
            </a:endParaRPr>
          </a:p>
        </p:txBody>
      </p:sp>
      <p:sp>
        <p:nvSpPr>
          <p:cNvPr id="59" name="object 12">
            <a:extLst>
              <a:ext uri="{FF2B5EF4-FFF2-40B4-BE49-F238E27FC236}">
                <a16:creationId xmlns:a16="http://schemas.microsoft.com/office/drawing/2014/main" id="{8B646E8A-FD44-2C9E-2864-A28E6B3CD538}"/>
              </a:ext>
            </a:extLst>
          </p:cNvPr>
          <p:cNvSpPr txBox="1"/>
          <p:nvPr/>
        </p:nvSpPr>
        <p:spPr>
          <a:xfrm>
            <a:off x="3782378" y="6412194"/>
            <a:ext cx="1310322"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Blood pressure cuff – auto start</a:t>
            </a:r>
          </a:p>
        </p:txBody>
      </p:sp>
      <p:sp>
        <p:nvSpPr>
          <p:cNvPr id="60" name="object 13">
            <a:extLst>
              <a:ext uri="{FF2B5EF4-FFF2-40B4-BE49-F238E27FC236}">
                <a16:creationId xmlns:a16="http://schemas.microsoft.com/office/drawing/2014/main" id="{9D531AA0-0E53-A33D-5504-0258F181294E}"/>
              </a:ext>
            </a:extLst>
          </p:cNvPr>
          <p:cNvSpPr txBox="1"/>
          <p:nvPr/>
        </p:nvSpPr>
        <p:spPr>
          <a:xfrm>
            <a:off x="6672262" y="6412194"/>
            <a:ext cx="1260475"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Blood pressure cuff – auto stop</a:t>
            </a:r>
          </a:p>
        </p:txBody>
      </p:sp>
      <p:sp>
        <p:nvSpPr>
          <p:cNvPr id="61" name="object 14">
            <a:extLst>
              <a:ext uri="{FF2B5EF4-FFF2-40B4-BE49-F238E27FC236}">
                <a16:creationId xmlns:a16="http://schemas.microsoft.com/office/drawing/2014/main" id="{4017EEB8-3F8B-DD4B-40F0-E0BE5120F68E}"/>
              </a:ext>
            </a:extLst>
          </p:cNvPr>
          <p:cNvSpPr txBox="1"/>
          <p:nvPr/>
        </p:nvSpPr>
        <p:spPr>
          <a:xfrm>
            <a:off x="9323070" y="6449232"/>
            <a:ext cx="1260475"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Blood pressure cuff – start</a:t>
            </a:r>
          </a:p>
        </p:txBody>
      </p:sp>
      <p:sp>
        <p:nvSpPr>
          <p:cNvPr id="62" name="object 15">
            <a:extLst>
              <a:ext uri="{FF2B5EF4-FFF2-40B4-BE49-F238E27FC236}">
                <a16:creationId xmlns:a16="http://schemas.microsoft.com/office/drawing/2014/main" id="{D6D342E2-EBD2-6DC1-F632-61D250A224FD}"/>
              </a:ext>
            </a:extLst>
          </p:cNvPr>
          <p:cNvSpPr txBox="1"/>
          <p:nvPr/>
        </p:nvSpPr>
        <p:spPr>
          <a:xfrm>
            <a:off x="11973878" y="6455134"/>
            <a:ext cx="1260474" cy="443711"/>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Blood pressure cuff – stop</a:t>
            </a:r>
          </a:p>
        </p:txBody>
      </p:sp>
      <p:grpSp>
        <p:nvGrpSpPr>
          <p:cNvPr id="4" name="Picture Placeholder 60">
            <a:extLst>
              <a:ext uri="{FF2B5EF4-FFF2-40B4-BE49-F238E27FC236}">
                <a16:creationId xmlns:a16="http://schemas.microsoft.com/office/drawing/2014/main" id="{7C18694F-C8A0-3966-FBCD-8A7898AB55E7}"/>
              </a:ext>
            </a:extLst>
          </p:cNvPr>
          <p:cNvGrpSpPr/>
          <p:nvPr/>
        </p:nvGrpSpPr>
        <p:grpSpPr>
          <a:xfrm>
            <a:off x="6830642" y="4269804"/>
            <a:ext cx="943713" cy="946342"/>
            <a:chOff x="15115018" y="4269804"/>
            <a:chExt cx="943713" cy="946342"/>
          </a:xfrm>
        </p:grpSpPr>
        <p:sp>
          <p:nvSpPr>
            <p:cNvPr id="5" name="Freeform: Shape 23">
              <a:extLst>
                <a:ext uri="{FF2B5EF4-FFF2-40B4-BE49-F238E27FC236}">
                  <a16:creationId xmlns:a16="http://schemas.microsoft.com/office/drawing/2014/main" id="{3ADDD865-E7D0-7299-7EAD-9BD844E89593}"/>
                </a:ext>
              </a:extLst>
            </p:cNvPr>
            <p:cNvSpPr/>
            <p:nvPr/>
          </p:nvSpPr>
          <p:spPr>
            <a:xfrm>
              <a:off x="15115018" y="4269804"/>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sp>
          <p:nvSpPr>
            <p:cNvPr id="17" name="Freeform: Shape 24">
              <a:extLst>
                <a:ext uri="{FF2B5EF4-FFF2-40B4-BE49-F238E27FC236}">
                  <a16:creationId xmlns:a16="http://schemas.microsoft.com/office/drawing/2014/main" id="{C3A42110-C4DB-5AAF-0216-9DE850449703}"/>
                </a:ext>
              </a:extLst>
            </p:cNvPr>
            <p:cNvSpPr/>
            <p:nvPr/>
          </p:nvSpPr>
          <p:spPr>
            <a:xfrm>
              <a:off x="15115018" y="4269804"/>
              <a:ext cx="943713" cy="944753"/>
            </a:xfrm>
            <a:custGeom>
              <a:avLst/>
              <a:gdLst>
                <a:gd name="connsiteX0" fmla="*/ 501290 w 943713"/>
                <a:gd name="connsiteY0" fmla="*/ 162376 h 944753"/>
                <a:gd name="connsiteX1" fmla="*/ 442314 w 943713"/>
                <a:gd name="connsiteY1" fmla="*/ 162376 h 944753"/>
                <a:gd name="connsiteX2" fmla="*/ 442314 w 943713"/>
                <a:gd name="connsiteY2" fmla="*/ 0 h 944753"/>
                <a:gd name="connsiteX3" fmla="*/ 501290 w 943713"/>
                <a:gd name="connsiteY3" fmla="*/ 0 h 944753"/>
                <a:gd name="connsiteX4" fmla="*/ 825654 w 943713"/>
                <a:gd name="connsiteY4" fmla="*/ 159128 h 944753"/>
                <a:gd name="connsiteX5" fmla="*/ 784666 w 943713"/>
                <a:gd name="connsiteY5" fmla="*/ 118091 h 944753"/>
                <a:gd name="connsiteX6" fmla="*/ 669664 w 943713"/>
                <a:gd name="connsiteY6" fmla="*/ 232935 h 944753"/>
                <a:gd name="connsiteX7" fmla="*/ 711536 w 943713"/>
                <a:gd name="connsiteY7" fmla="*/ 274858 h 944753"/>
                <a:gd name="connsiteX8" fmla="*/ 273940 w 943713"/>
                <a:gd name="connsiteY8" fmla="*/ 232345 h 944753"/>
                <a:gd name="connsiteX9" fmla="*/ 158938 w 943713"/>
                <a:gd name="connsiteY9" fmla="*/ 118091 h 944753"/>
                <a:gd name="connsiteX10" fmla="*/ 117951 w 943713"/>
                <a:gd name="connsiteY10" fmla="*/ 159128 h 944753"/>
                <a:gd name="connsiteX11" fmla="*/ 232657 w 943713"/>
                <a:gd name="connsiteY11" fmla="*/ 274267 h 944753"/>
                <a:gd name="connsiteX12" fmla="*/ 781422 w 943713"/>
                <a:gd name="connsiteY12" fmla="*/ 442843 h 944753"/>
                <a:gd name="connsiteX13" fmla="*/ 781422 w 943713"/>
                <a:gd name="connsiteY13" fmla="*/ 461442 h 944753"/>
                <a:gd name="connsiteX14" fmla="*/ 887578 w 943713"/>
                <a:gd name="connsiteY14" fmla="*/ 501888 h 944753"/>
                <a:gd name="connsiteX15" fmla="*/ 943604 w 943713"/>
                <a:gd name="connsiteY15" fmla="*/ 501888 h 944753"/>
                <a:gd name="connsiteX16" fmla="*/ 943604 w 943713"/>
                <a:gd name="connsiteY16" fmla="*/ 442843 h 944753"/>
                <a:gd name="connsiteX17" fmla="*/ 442314 w 943713"/>
                <a:gd name="connsiteY17" fmla="*/ 944731 h 944753"/>
                <a:gd name="connsiteX18" fmla="*/ 501290 w 943713"/>
                <a:gd name="connsiteY18" fmla="*/ 944731 h 944753"/>
                <a:gd name="connsiteX19" fmla="*/ 501290 w 943713"/>
                <a:gd name="connsiteY19" fmla="*/ 888638 h 944753"/>
                <a:gd name="connsiteX20" fmla="*/ 501290 w 943713"/>
                <a:gd name="connsiteY20" fmla="*/ 782946 h 944753"/>
                <a:gd name="connsiteX21" fmla="*/ 501290 w 943713"/>
                <a:gd name="connsiteY21" fmla="*/ 782946 h 944753"/>
                <a:gd name="connsiteX22" fmla="*/ 442314 w 943713"/>
                <a:gd name="connsiteY22" fmla="*/ 782946 h 944753"/>
                <a:gd name="connsiteX23" fmla="*/ 162182 w 943713"/>
                <a:gd name="connsiteY23" fmla="*/ 442843 h 944753"/>
                <a:gd name="connsiteX24" fmla="*/ 0 w 943713"/>
                <a:gd name="connsiteY24" fmla="*/ 442843 h 944753"/>
                <a:gd name="connsiteX25" fmla="*/ 0 w 943713"/>
                <a:gd name="connsiteY25" fmla="*/ 501888 h 944753"/>
                <a:gd name="connsiteX26" fmla="*/ 162182 w 943713"/>
                <a:gd name="connsiteY26" fmla="*/ 501888 h 944753"/>
                <a:gd name="connsiteX27" fmla="*/ 457058 w 943713"/>
                <a:gd name="connsiteY27" fmla="*/ 679026 h 944753"/>
                <a:gd name="connsiteX28" fmla="*/ 457058 w 943713"/>
                <a:gd name="connsiteY28" fmla="*/ 531411 h 944753"/>
                <a:gd name="connsiteX29" fmla="*/ 559501 w 943713"/>
                <a:gd name="connsiteY29" fmla="*/ 427323 h 944753"/>
                <a:gd name="connsiteX30" fmla="*/ 645484 w 943713"/>
                <a:gd name="connsiteY30" fmla="*/ 472366 h 944753"/>
                <a:gd name="connsiteX31" fmla="*/ 707703 w 943713"/>
                <a:gd name="connsiteY31" fmla="*/ 459376 h 944753"/>
                <a:gd name="connsiteX32" fmla="*/ 458942 w 943713"/>
                <a:gd name="connsiteY32" fmla="*/ 236811 h 944753"/>
                <a:gd name="connsiteX33" fmla="*/ 236644 w 943713"/>
                <a:gd name="connsiteY33" fmla="*/ 485869 h 944753"/>
                <a:gd name="connsiteX34" fmla="*/ 461186 w 943713"/>
                <a:gd name="connsiteY34" fmla="*/ 708548 h 944753"/>
                <a:gd name="connsiteX35" fmla="*/ 457058 w 943713"/>
                <a:gd name="connsiteY35" fmla="*/ 679026 h 944753"/>
                <a:gd name="connsiteX36" fmla="*/ 117951 w 943713"/>
                <a:gd name="connsiteY36" fmla="*/ 785603 h 944753"/>
                <a:gd name="connsiteX37" fmla="*/ 158938 w 943713"/>
                <a:gd name="connsiteY37" fmla="*/ 826640 h 944753"/>
                <a:gd name="connsiteX38" fmla="*/ 273940 w 943713"/>
                <a:gd name="connsiteY38" fmla="*/ 711796 h 944753"/>
                <a:gd name="connsiteX39" fmla="*/ 232068 w 943713"/>
                <a:gd name="connsiteY39" fmla="*/ 670464 h 944753"/>
                <a:gd name="connsiteX40" fmla="*/ 737191 w 943713"/>
                <a:gd name="connsiteY40" fmla="*/ 531411 h 944753"/>
                <a:gd name="connsiteX41" fmla="*/ 589753 w 943713"/>
                <a:gd name="connsiteY41" fmla="*/ 594000 h 944753"/>
                <a:gd name="connsiteX42" fmla="*/ 589753 w 943713"/>
                <a:gd name="connsiteY42" fmla="*/ 531411 h 944753"/>
                <a:gd name="connsiteX43" fmla="*/ 560265 w 943713"/>
                <a:gd name="connsiteY43" fmla="*/ 501888 h 944753"/>
                <a:gd name="connsiteX44" fmla="*/ 530777 w 943713"/>
                <a:gd name="connsiteY44" fmla="*/ 531411 h 944753"/>
                <a:gd name="connsiteX45" fmla="*/ 530777 w 943713"/>
                <a:gd name="connsiteY45" fmla="*/ 679026 h 944753"/>
                <a:gd name="connsiteX46" fmla="*/ 560265 w 943713"/>
                <a:gd name="connsiteY46" fmla="*/ 708548 h 944753"/>
                <a:gd name="connsiteX47" fmla="*/ 707703 w 943713"/>
                <a:gd name="connsiteY47" fmla="*/ 708548 h 944753"/>
                <a:gd name="connsiteX48" fmla="*/ 737191 w 943713"/>
                <a:gd name="connsiteY48" fmla="*/ 679026 h 944753"/>
                <a:gd name="connsiteX49" fmla="*/ 707703 w 943713"/>
                <a:gd name="connsiteY49" fmla="*/ 649503 h 944753"/>
                <a:gd name="connsiteX50" fmla="*/ 619240 w 943713"/>
                <a:gd name="connsiteY50" fmla="*/ 649503 h 944753"/>
                <a:gd name="connsiteX51" fmla="*/ 825656 w 943713"/>
                <a:gd name="connsiteY51" fmla="*/ 620009 h 944753"/>
                <a:gd name="connsiteX52" fmla="*/ 855118 w 943713"/>
                <a:gd name="connsiteY52" fmla="*/ 826672 h 944753"/>
                <a:gd name="connsiteX53" fmla="*/ 648698 w 943713"/>
                <a:gd name="connsiteY53" fmla="*/ 856166 h 944753"/>
                <a:gd name="connsiteX54" fmla="*/ 614227 w 943713"/>
                <a:gd name="connsiteY54" fmla="*/ 819554 h 944753"/>
                <a:gd name="connsiteX55" fmla="*/ 573838 w 943713"/>
                <a:gd name="connsiteY55" fmla="*/ 809165 h 944753"/>
                <a:gd name="connsiteX56" fmla="*/ 563461 w 943713"/>
                <a:gd name="connsiteY56" fmla="*/ 849603 h 944753"/>
                <a:gd name="connsiteX57" fmla="*/ 565278 w 943713"/>
                <a:gd name="connsiteY57" fmla="*/ 852325 h 944753"/>
                <a:gd name="connsiteX58" fmla="*/ 851393 w 943713"/>
                <a:gd name="connsiteY58" fmla="*/ 910275 h 944753"/>
                <a:gd name="connsiteX59" fmla="*/ 909277 w 943713"/>
                <a:gd name="connsiteY59" fmla="*/ 623818 h 944753"/>
                <a:gd name="connsiteX60" fmla="*/ 737191 w 943713"/>
                <a:gd name="connsiteY60" fmla="*/ 531411 h 944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943713" h="944753">
                  <a:moveTo>
                    <a:pt x="501290" y="162376"/>
                  </a:moveTo>
                  <a:lnTo>
                    <a:pt x="442314" y="162376"/>
                  </a:lnTo>
                  <a:lnTo>
                    <a:pt x="442314" y="0"/>
                  </a:lnTo>
                  <a:lnTo>
                    <a:pt x="501290" y="0"/>
                  </a:lnTo>
                  <a:close/>
                  <a:moveTo>
                    <a:pt x="825654" y="159128"/>
                  </a:moveTo>
                  <a:lnTo>
                    <a:pt x="784666" y="118091"/>
                  </a:lnTo>
                  <a:lnTo>
                    <a:pt x="669664" y="232935"/>
                  </a:lnTo>
                  <a:lnTo>
                    <a:pt x="711536" y="274858"/>
                  </a:lnTo>
                  <a:close/>
                  <a:moveTo>
                    <a:pt x="273940" y="232345"/>
                  </a:moveTo>
                  <a:lnTo>
                    <a:pt x="158938" y="118091"/>
                  </a:lnTo>
                  <a:lnTo>
                    <a:pt x="117951" y="159128"/>
                  </a:lnTo>
                  <a:lnTo>
                    <a:pt x="232657" y="274267"/>
                  </a:lnTo>
                  <a:close/>
                  <a:moveTo>
                    <a:pt x="781422" y="442843"/>
                  </a:moveTo>
                  <a:lnTo>
                    <a:pt x="781422" y="461442"/>
                  </a:lnTo>
                  <a:cubicBezTo>
                    <a:pt x="819225" y="467409"/>
                    <a:pt x="855377" y="481184"/>
                    <a:pt x="887578" y="501888"/>
                  </a:cubicBezTo>
                  <a:lnTo>
                    <a:pt x="943604" y="501888"/>
                  </a:lnTo>
                  <a:lnTo>
                    <a:pt x="943604" y="442843"/>
                  </a:lnTo>
                  <a:close/>
                  <a:moveTo>
                    <a:pt x="442314" y="944731"/>
                  </a:moveTo>
                  <a:lnTo>
                    <a:pt x="501290" y="944731"/>
                  </a:lnTo>
                  <a:lnTo>
                    <a:pt x="501290" y="888638"/>
                  </a:lnTo>
                  <a:cubicBezTo>
                    <a:pt x="481996" y="856056"/>
                    <a:pt x="481996" y="815527"/>
                    <a:pt x="501290" y="782946"/>
                  </a:cubicBezTo>
                  <a:lnTo>
                    <a:pt x="501290" y="782946"/>
                  </a:lnTo>
                  <a:lnTo>
                    <a:pt x="442314" y="782946"/>
                  </a:lnTo>
                  <a:close/>
                  <a:moveTo>
                    <a:pt x="162182" y="442843"/>
                  </a:moveTo>
                  <a:lnTo>
                    <a:pt x="0" y="442843"/>
                  </a:lnTo>
                  <a:lnTo>
                    <a:pt x="0" y="501888"/>
                  </a:lnTo>
                  <a:lnTo>
                    <a:pt x="162182" y="501888"/>
                  </a:lnTo>
                  <a:close/>
                  <a:moveTo>
                    <a:pt x="457058" y="679026"/>
                  </a:moveTo>
                  <a:lnTo>
                    <a:pt x="457058" y="531411"/>
                  </a:lnTo>
                  <a:cubicBezTo>
                    <a:pt x="456637" y="474347"/>
                    <a:pt x="502502" y="427742"/>
                    <a:pt x="559501" y="427323"/>
                  </a:cubicBezTo>
                  <a:cubicBezTo>
                    <a:pt x="593863" y="427069"/>
                    <a:pt x="626102" y="443956"/>
                    <a:pt x="645484" y="472366"/>
                  </a:cubicBezTo>
                  <a:cubicBezTo>
                    <a:pt x="665695" y="465803"/>
                    <a:pt x="686557" y="461448"/>
                    <a:pt x="707703" y="459376"/>
                  </a:cubicBezTo>
                  <a:cubicBezTo>
                    <a:pt x="700396" y="329141"/>
                    <a:pt x="589021" y="229495"/>
                    <a:pt x="458942" y="236811"/>
                  </a:cubicBezTo>
                  <a:cubicBezTo>
                    <a:pt x="328864" y="244126"/>
                    <a:pt x="229336" y="355632"/>
                    <a:pt x="236644" y="485869"/>
                  </a:cubicBezTo>
                  <a:cubicBezTo>
                    <a:pt x="243425" y="606742"/>
                    <a:pt x="340396" y="702910"/>
                    <a:pt x="461186" y="708548"/>
                  </a:cubicBezTo>
                  <a:cubicBezTo>
                    <a:pt x="458400" y="698956"/>
                    <a:pt x="457011" y="689013"/>
                    <a:pt x="457058" y="679026"/>
                  </a:cubicBezTo>
                  <a:close/>
                  <a:moveTo>
                    <a:pt x="117951" y="785603"/>
                  </a:moveTo>
                  <a:lnTo>
                    <a:pt x="158938" y="826640"/>
                  </a:lnTo>
                  <a:lnTo>
                    <a:pt x="273940" y="711796"/>
                  </a:lnTo>
                  <a:lnTo>
                    <a:pt x="232068" y="670464"/>
                  </a:lnTo>
                  <a:close/>
                  <a:moveTo>
                    <a:pt x="737191" y="531411"/>
                  </a:moveTo>
                  <a:cubicBezTo>
                    <a:pt x="681633" y="531559"/>
                    <a:pt x="628485" y="554123"/>
                    <a:pt x="589753" y="594000"/>
                  </a:cubicBezTo>
                  <a:lnTo>
                    <a:pt x="589753" y="531411"/>
                  </a:lnTo>
                  <a:cubicBezTo>
                    <a:pt x="589753" y="515106"/>
                    <a:pt x="576551" y="501888"/>
                    <a:pt x="560265" y="501888"/>
                  </a:cubicBezTo>
                  <a:cubicBezTo>
                    <a:pt x="543979" y="501888"/>
                    <a:pt x="530777" y="515106"/>
                    <a:pt x="530777" y="531411"/>
                  </a:cubicBezTo>
                  <a:lnTo>
                    <a:pt x="530777" y="679026"/>
                  </a:lnTo>
                  <a:cubicBezTo>
                    <a:pt x="530777" y="695331"/>
                    <a:pt x="543979" y="708548"/>
                    <a:pt x="560265" y="708548"/>
                  </a:cubicBezTo>
                  <a:lnTo>
                    <a:pt x="707703" y="708548"/>
                  </a:lnTo>
                  <a:cubicBezTo>
                    <a:pt x="723989" y="708548"/>
                    <a:pt x="737191" y="695331"/>
                    <a:pt x="737191" y="679026"/>
                  </a:cubicBezTo>
                  <a:cubicBezTo>
                    <a:pt x="737191" y="662720"/>
                    <a:pt x="723989" y="649503"/>
                    <a:pt x="707703" y="649503"/>
                  </a:cubicBezTo>
                  <a:lnTo>
                    <a:pt x="619240" y="649503"/>
                  </a:lnTo>
                  <a:cubicBezTo>
                    <a:pt x="668107" y="584290"/>
                    <a:pt x="760521" y="571084"/>
                    <a:pt x="825656" y="620009"/>
                  </a:cubicBezTo>
                  <a:cubicBezTo>
                    <a:pt x="890792" y="668932"/>
                    <a:pt x="903981" y="761459"/>
                    <a:pt x="855118" y="826672"/>
                  </a:cubicBezTo>
                  <a:cubicBezTo>
                    <a:pt x="806251" y="891885"/>
                    <a:pt x="713833" y="905091"/>
                    <a:pt x="648698" y="856166"/>
                  </a:cubicBezTo>
                  <a:cubicBezTo>
                    <a:pt x="635202" y="846027"/>
                    <a:pt x="623539" y="833643"/>
                    <a:pt x="614227" y="819554"/>
                  </a:cubicBezTo>
                  <a:cubicBezTo>
                    <a:pt x="605938" y="805519"/>
                    <a:pt x="587856" y="800866"/>
                    <a:pt x="573838" y="809165"/>
                  </a:cubicBezTo>
                  <a:cubicBezTo>
                    <a:pt x="559820" y="817461"/>
                    <a:pt x="555172" y="835568"/>
                    <a:pt x="563461" y="849603"/>
                  </a:cubicBezTo>
                  <a:cubicBezTo>
                    <a:pt x="564016" y="850544"/>
                    <a:pt x="564623" y="851451"/>
                    <a:pt x="565278" y="852325"/>
                  </a:cubicBezTo>
                  <a:cubicBezTo>
                    <a:pt x="628302" y="947430"/>
                    <a:pt x="756402" y="973377"/>
                    <a:pt x="851393" y="910275"/>
                  </a:cubicBezTo>
                  <a:cubicBezTo>
                    <a:pt x="946388" y="847176"/>
                    <a:pt x="972301" y="718923"/>
                    <a:pt x="909277" y="623818"/>
                  </a:cubicBezTo>
                  <a:cubicBezTo>
                    <a:pt x="871014" y="566080"/>
                    <a:pt x="806398" y="531382"/>
                    <a:pt x="737191" y="531411"/>
                  </a:cubicBezTo>
                  <a:close/>
                </a:path>
              </a:pathLst>
            </a:custGeom>
            <a:solidFill>
              <a:schemeClr val="bg1"/>
            </a:solidFill>
            <a:ln w="29468" cap="flat">
              <a:noFill/>
              <a:prstDash val="solid"/>
              <a:miter/>
            </a:ln>
          </p:spPr>
          <p:txBody>
            <a:bodyPr rtlCol="0" anchor="ctr"/>
            <a:lstStyle/>
            <a:p>
              <a:endParaRPr lang="en-US" dirty="0"/>
            </a:p>
          </p:txBody>
        </p:sp>
      </p:grpSp>
      <p:pic>
        <p:nvPicPr>
          <p:cNvPr id="23" name="Picture Placeholder 3">
            <a:extLst>
              <a:ext uri="{FF2B5EF4-FFF2-40B4-BE49-F238E27FC236}">
                <a16:creationId xmlns:a16="http://schemas.microsoft.com/office/drawing/2014/main" id="{8C7B0A4E-9AAA-E875-CB37-653258C5DC3E}"/>
              </a:ext>
            </a:extLst>
          </p:cNvPr>
          <p:cNvPicPr>
            <a:picLocks noChangeAspect="1"/>
          </p:cNvPicPr>
          <p:nvPr/>
        </p:nvPicPr>
        <p:blipFill>
          <a:blip>
            <a:extLst>
              <a:ext uri="{96DAC541-7B7A-43D3-8B79-37D633B846F1}">
                <asvg:svgBlip xmlns:asvg="http://schemas.microsoft.com/office/drawing/2016/SVG/main" r:embed="rId18"/>
              </a:ext>
            </a:extLst>
          </a:blip>
          <a:srcRect t="84" b="84"/>
          <a:stretch>
            <a:fillRect/>
          </a:stretch>
        </p:blipFill>
        <p:spPr>
          <a:xfrm>
            <a:off x="15115018" y="6934519"/>
            <a:ext cx="943604" cy="943144"/>
          </a:xfrm>
          <a:prstGeom prst="rect">
            <a:avLst/>
          </a:prstGeom>
        </p:spPr>
      </p:pic>
      <p:sp>
        <p:nvSpPr>
          <p:cNvPr id="24" name="object 15">
            <a:extLst>
              <a:ext uri="{FF2B5EF4-FFF2-40B4-BE49-F238E27FC236}">
                <a16:creationId xmlns:a16="http://schemas.microsoft.com/office/drawing/2014/main" id="{68981032-8B16-21B3-F99E-0D57D3CC3E15}"/>
              </a:ext>
            </a:extLst>
          </p:cNvPr>
          <p:cNvSpPr txBox="1"/>
          <p:nvPr/>
        </p:nvSpPr>
        <p:spPr>
          <a:xfrm>
            <a:off x="14956069" y="6455134"/>
            <a:ext cx="1260474"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Batch Parallel</a:t>
            </a:r>
          </a:p>
        </p:txBody>
      </p:sp>
    </p:spTree>
    <p:extLst>
      <p:ext uri="{BB962C8B-B14F-4D97-AF65-F5344CB8AC3E}">
        <p14:creationId xmlns:p14="http://schemas.microsoft.com/office/powerpoint/2010/main" val="32405932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C42CAD-F322-3E50-588D-47BBA3C013B3}"/>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4492A1FD-9EB0-48E1-0FA9-747FD7B5F168}"/>
              </a:ext>
            </a:extLst>
          </p:cNvPr>
          <p:cNvSpPr txBox="1"/>
          <p:nvPr/>
        </p:nvSpPr>
        <p:spPr>
          <a:xfrm>
            <a:off x="4009064" y="1006475"/>
            <a:ext cx="1251784"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Batch Rotation</a:t>
            </a:r>
            <a:endParaRPr sz="1400" dirty="0">
              <a:solidFill>
                <a:schemeClr val="bg1"/>
              </a:solidFill>
              <a:latin typeface="Source Sans Pro"/>
              <a:cs typeface="Source Sans Pro"/>
            </a:endParaRPr>
          </a:p>
        </p:txBody>
      </p:sp>
      <p:sp>
        <p:nvSpPr>
          <p:cNvPr id="7" name="object 7">
            <a:extLst>
              <a:ext uri="{FF2B5EF4-FFF2-40B4-BE49-F238E27FC236}">
                <a16:creationId xmlns:a16="http://schemas.microsoft.com/office/drawing/2014/main" id="{F0A393D0-8114-8706-CA73-EDD7C8C53875}"/>
              </a:ext>
            </a:extLst>
          </p:cNvPr>
          <p:cNvSpPr txBox="1"/>
          <p:nvPr/>
        </p:nvSpPr>
        <p:spPr>
          <a:xfrm>
            <a:off x="6616700" y="1006475"/>
            <a:ext cx="138239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Bore Tilt</a:t>
            </a:r>
            <a:endParaRPr sz="1400" dirty="0">
              <a:solidFill>
                <a:schemeClr val="bg1"/>
              </a:solidFill>
              <a:latin typeface="Source Sans Pro"/>
              <a:cs typeface="Source Sans Pro"/>
            </a:endParaRPr>
          </a:p>
        </p:txBody>
      </p:sp>
      <p:sp>
        <p:nvSpPr>
          <p:cNvPr id="8" name="object 8">
            <a:extLst>
              <a:ext uri="{FF2B5EF4-FFF2-40B4-BE49-F238E27FC236}">
                <a16:creationId xmlns:a16="http://schemas.microsoft.com/office/drawing/2014/main" id="{919ABD83-6798-A5F6-239E-BB04A294C88E}"/>
              </a:ext>
            </a:extLst>
          </p:cNvPr>
          <p:cNvSpPr txBox="1"/>
          <p:nvPr/>
        </p:nvSpPr>
        <p:spPr>
          <a:xfrm>
            <a:off x="9354947" y="1016967"/>
            <a:ext cx="1382395"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Brush – Add Mode</a:t>
            </a:r>
            <a:endParaRPr sz="1400" dirty="0">
              <a:solidFill>
                <a:schemeClr val="bg1"/>
              </a:solidFill>
              <a:latin typeface="Source Sans Pro"/>
              <a:cs typeface="Source Sans Pro"/>
            </a:endParaRPr>
          </a:p>
        </p:txBody>
      </p:sp>
      <p:sp>
        <p:nvSpPr>
          <p:cNvPr id="9" name="object 9">
            <a:extLst>
              <a:ext uri="{FF2B5EF4-FFF2-40B4-BE49-F238E27FC236}">
                <a16:creationId xmlns:a16="http://schemas.microsoft.com/office/drawing/2014/main" id="{5FD696E6-3674-6A79-0610-3DF17E5B9A44}"/>
              </a:ext>
            </a:extLst>
          </p:cNvPr>
          <p:cNvSpPr txBox="1"/>
          <p:nvPr/>
        </p:nvSpPr>
        <p:spPr>
          <a:xfrm>
            <a:off x="11965302" y="1016967"/>
            <a:ext cx="167640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Brush – Remove Mode</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5BECC8F1-A351-F907-FAC6-FED68264C9D5}"/>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D985BB0C-98D9-73F6-C097-C02B168B62F5}"/>
              </a:ext>
            </a:extLst>
          </p:cNvPr>
          <p:cNvSpPr>
            <a:spLocks noGrp="1"/>
          </p:cNvSpPr>
          <p:nvPr>
            <p:ph type="sldNum" sz="quarter" idx="12"/>
          </p:nvPr>
        </p:nvSpPr>
        <p:spPr/>
        <p:txBody>
          <a:bodyPr/>
          <a:lstStyle/>
          <a:p>
            <a:fld id="{339C9110-F427-4586-9638-A5638F41FBCD}" type="slidenum">
              <a:rPr lang="en-US" smtClean="0"/>
              <a:pPr/>
              <a:t>74</a:t>
            </a:fld>
            <a:endParaRPr lang="en-US"/>
          </a:p>
        </p:txBody>
      </p:sp>
      <p:pic>
        <p:nvPicPr>
          <p:cNvPr id="89" name="Picture Placeholder 88">
            <a:extLst>
              <a:ext uri="{FF2B5EF4-FFF2-40B4-BE49-F238E27FC236}">
                <a16:creationId xmlns:a16="http://schemas.microsoft.com/office/drawing/2014/main" id="{A2A4F8B1-C63E-DB40-3622-82EACF9C7F4F}"/>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93" name="Picture Placeholder 92">
            <a:extLst>
              <a:ext uri="{FF2B5EF4-FFF2-40B4-BE49-F238E27FC236}">
                <a16:creationId xmlns:a16="http://schemas.microsoft.com/office/drawing/2014/main" id="{271681F7-644B-9ACD-17C5-A8FDBAA854C0}"/>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97" name="Picture Placeholder 96">
            <a:extLst>
              <a:ext uri="{FF2B5EF4-FFF2-40B4-BE49-F238E27FC236}">
                <a16:creationId xmlns:a16="http://schemas.microsoft.com/office/drawing/2014/main" id="{97D51D81-8933-EDC6-9E69-9FF006D819BE}"/>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sp>
        <p:nvSpPr>
          <p:cNvPr id="28" name="Picture Placeholder 27">
            <a:extLst>
              <a:ext uri="{FF2B5EF4-FFF2-40B4-BE49-F238E27FC236}">
                <a16:creationId xmlns:a16="http://schemas.microsoft.com/office/drawing/2014/main" id="{6D071601-E416-D22A-483F-A323D81C2CD0}"/>
              </a:ext>
            </a:extLst>
          </p:cNvPr>
          <p:cNvSpPr>
            <a:spLocks noGrp="1"/>
          </p:cNvSpPr>
          <p:nvPr>
            <p:ph type="pic" sz="quarter" idx="16"/>
          </p:nvPr>
        </p:nvSpPr>
        <p:spPr/>
        <p:txBody>
          <a:bodyPr/>
          <a:lstStyle/>
          <a:p>
            <a:endParaRPr lang="en-US"/>
          </a:p>
        </p:txBody>
      </p:sp>
      <p:sp>
        <p:nvSpPr>
          <p:cNvPr id="29" name="Picture Placeholder 28">
            <a:extLst>
              <a:ext uri="{FF2B5EF4-FFF2-40B4-BE49-F238E27FC236}">
                <a16:creationId xmlns:a16="http://schemas.microsoft.com/office/drawing/2014/main" id="{CC6E0F79-E8D4-8ECD-246F-03DDE87AFB1D}"/>
              </a:ext>
            </a:extLst>
          </p:cNvPr>
          <p:cNvSpPr>
            <a:spLocks noGrp="1"/>
          </p:cNvSpPr>
          <p:nvPr>
            <p:ph type="pic" sz="quarter" idx="17"/>
          </p:nvPr>
        </p:nvSpPr>
        <p:spPr/>
        <p:txBody>
          <a:bodyPr/>
          <a:lstStyle/>
          <a:p>
            <a:endParaRPr lang="en-US"/>
          </a:p>
        </p:txBody>
      </p:sp>
      <p:pic>
        <p:nvPicPr>
          <p:cNvPr id="33" name="Picture Placeholder 32">
            <a:extLst>
              <a:ext uri="{FF2B5EF4-FFF2-40B4-BE49-F238E27FC236}">
                <a16:creationId xmlns:a16="http://schemas.microsoft.com/office/drawing/2014/main" id="{774076BD-5273-97BB-8B17-D4EFA563DBE1}"/>
              </a:ext>
            </a:extLst>
          </p:cNvPr>
          <p:cNvPicPr>
            <a:picLocks noGrp="1" noChangeAspect="1"/>
          </p:cNvPicPr>
          <p:nvPr>
            <p:ph type="pic" sz="quarter" idx="18"/>
          </p:nvPr>
        </p:nvPicPr>
        <p:blipFill>
          <a:blip>
            <a:extLst>
              <a:ext uri="{96DAC541-7B7A-43D3-8B79-37D633B846F1}">
                <asvg:svgBlip xmlns:asvg="http://schemas.microsoft.com/office/drawing/2016/SVG/main" r:embed="rId5"/>
              </a:ext>
            </a:extLst>
          </a:blip>
          <a:srcRect t="84" b="84"/>
          <a:stretch/>
        </p:blipFill>
        <p:spPr/>
      </p:pic>
      <p:pic>
        <p:nvPicPr>
          <p:cNvPr id="35" name="Picture Placeholder 34">
            <a:extLst>
              <a:ext uri="{FF2B5EF4-FFF2-40B4-BE49-F238E27FC236}">
                <a16:creationId xmlns:a16="http://schemas.microsoft.com/office/drawing/2014/main" id="{94DD65C9-A772-EF68-86C3-F5794488A2D3}"/>
              </a:ext>
            </a:extLst>
          </p:cNvPr>
          <p:cNvPicPr>
            <a:picLocks noGrp="1" noChangeAspect="1"/>
          </p:cNvPicPr>
          <p:nvPr>
            <p:ph type="pic" sz="quarter" idx="22"/>
          </p:nvPr>
        </p:nvPicPr>
        <p:blipFill>
          <a:blip>
            <a:extLst>
              <a:ext uri="{96DAC541-7B7A-43D3-8B79-37D633B846F1}">
                <asvg:svgBlip xmlns:asvg="http://schemas.microsoft.com/office/drawing/2016/SVG/main" r:embed="rId6"/>
              </a:ext>
            </a:extLst>
          </a:blip>
          <a:srcRect/>
          <a:stretch/>
        </p:blipFill>
        <p:spPr/>
      </p:pic>
      <p:pic>
        <p:nvPicPr>
          <p:cNvPr id="37" name="Picture Placeholder 36">
            <a:extLst>
              <a:ext uri="{FF2B5EF4-FFF2-40B4-BE49-F238E27FC236}">
                <a16:creationId xmlns:a16="http://schemas.microsoft.com/office/drawing/2014/main" id="{3979149B-20CA-6DEB-2F3D-5725CA8946F0}"/>
              </a:ext>
            </a:extLst>
          </p:cNvPr>
          <p:cNvPicPr>
            <a:picLocks noGrp="1" noChangeAspect="1"/>
          </p:cNvPicPr>
          <p:nvPr>
            <p:ph type="pic" sz="quarter" idx="23"/>
          </p:nvPr>
        </p:nvPicPr>
        <p:blipFill>
          <a:blip>
            <a:extLst>
              <a:ext uri="{96DAC541-7B7A-43D3-8B79-37D633B846F1}">
                <asvg:svgBlip xmlns:asvg="http://schemas.microsoft.com/office/drawing/2016/SVG/main" r:embed="rId7"/>
              </a:ext>
            </a:extLst>
          </a:blip>
          <a:srcRect t="84" b="84"/>
          <a:stretch/>
        </p:blipFill>
        <p:spPr/>
      </p:pic>
      <p:pic>
        <p:nvPicPr>
          <p:cNvPr id="39" name="Picture Placeholder 38">
            <a:extLst>
              <a:ext uri="{FF2B5EF4-FFF2-40B4-BE49-F238E27FC236}">
                <a16:creationId xmlns:a16="http://schemas.microsoft.com/office/drawing/2014/main" id="{32442479-98E1-DC5B-DB2B-AA9D57CF4FDA}"/>
              </a:ext>
            </a:extLst>
          </p:cNvPr>
          <p:cNvPicPr>
            <a:picLocks noGrp="1" noChangeAspect="1"/>
          </p:cNvPicPr>
          <p:nvPr>
            <p:ph type="pic" sz="quarter" idx="24"/>
          </p:nvPr>
        </p:nvPicPr>
        <p:blipFill>
          <a:blip>
            <a:extLst>
              <a:ext uri="{96DAC541-7B7A-43D3-8B79-37D633B846F1}">
                <asvg:svgBlip xmlns:asvg="http://schemas.microsoft.com/office/drawing/2016/SVG/main" r:embed="rId8"/>
              </a:ext>
            </a:extLst>
          </a:blip>
          <a:srcRect t="84" b="84"/>
          <a:stretch/>
        </p:blipFill>
        <p:spPr/>
      </p:pic>
      <p:pic>
        <p:nvPicPr>
          <p:cNvPr id="41" name="Picture Placeholder 40">
            <a:extLst>
              <a:ext uri="{FF2B5EF4-FFF2-40B4-BE49-F238E27FC236}">
                <a16:creationId xmlns:a16="http://schemas.microsoft.com/office/drawing/2014/main" id="{873B0E36-5F7A-CE56-F9AD-F05A73B5150E}"/>
              </a:ext>
            </a:extLst>
          </p:cNvPr>
          <p:cNvPicPr>
            <a:picLocks noGrp="1" noChangeAspect="1"/>
          </p:cNvPicPr>
          <p:nvPr>
            <p:ph type="pic" sz="quarter" idx="25"/>
          </p:nvPr>
        </p:nvPicPr>
        <p:blipFill>
          <a:blip>
            <a:extLst>
              <a:ext uri="{96DAC541-7B7A-43D3-8B79-37D633B846F1}">
                <asvg:svgBlip xmlns:asvg="http://schemas.microsoft.com/office/drawing/2016/SVG/main" r:embed="rId9"/>
              </a:ext>
            </a:extLst>
          </a:blip>
          <a:srcRect/>
          <a:stretch/>
        </p:blipFill>
        <p:spPr/>
      </p:pic>
      <p:pic>
        <p:nvPicPr>
          <p:cNvPr id="26" name="Picture Placeholder 25">
            <a:extLst>
              <a:ext uri="{FF2B5EF4-FFF2-40B4-BE49-F238E27FC236}">
                <a16:creationId xmlns:a16="http://schemas.microsoft.com/office/drawing/2014/main" id="{EC4719E7-FBD1-0A05-4634-EB2E1B64377C}"/>
              </a:ext>
            </a:extLst>
          </p:cNvPr>
          <p:cNvPicPr>
            <a:picLocks noGrp="1" noChangeAspect="1"/>
          </p:cNvPicPr>
          <p:nvPr>
            <p:ph type="pic" sz="quarter" idx="26"/>
          </p:nvPr>
        </p:nvPicPr>
        <p:blipFill>
          <a:blip>
            <a:extLst>
              <a:ext uri="{96DAC541-7B7A-43D3-8B79-37D633B846F1}">
                <asvg:svgBlip xmlns:asvg="http://schemas.microsoft.com/office/drawing/2016/SVG/main" r:embed="rId10"/>
              </a:ext>
            </a:extLst>
          </a:blip>
          <a:srcRect/>
          <a:stretch/>
        </p:blipFill>
        <p:spPr/>
      </p:pic>
      <p:pic>
        <p:nvPicPr>
          <p:cNvPr id="43" name="Picture Placeholder 42">
            <a:extLst>
              <a:ext uri="{FF2B5EF4-FFF2-40B4-BE49-F238E27FC236}">
                <a16:creationId xmlns:a16="http://schemas.microsoft.com/office/drawing/2014/main" id="{CC813586-2D52-BFF6-D8AE-0D88AA700855}"/>
              </a:ext>
            </a:extLst>
          </p:cNvPr>
          <p:cNvPicPr>
            <a:picLocks noGrp="1" noChangeAspect="1"/>
          </p:cNvPicPr>
          <p:nvPr>
            <p:ph type="pic" sz="quarter" idx="27"/>
          </p:nvPr>
        </p:nvPicPr>
        <p:blipFill>
          <a:blip>
            <a:extLst>
              <a:ext uri="{96DAC541-7B7A-43D3-8B79-37D633B846F1}">
                <asvg:svgBlip xmlns:asvg="http://schemas.microsoft.com/office/drawing/2016/SVG/main" r:embed="rId11"/>
              </a:ext>
            </a:extLst>
          </a:blip>
          <a:srcRect t="84" b="84"/>
          <a:stretch/>
        </p:blipFill>
        <p:spPr/>
      </p:pic>
      <p:pic>
        <p:nvPicPr>
          <p:cNvPr id="45" name="Picture Placeholder 44">
            <a:extLst>
              <a:ext uri="{FF2B5EF4-FFF2-40B4-BE49-F238E27FC236}">
                <a16:creationId xmlns:a16="http://schemas.microsoft.com/office/drawing/2014/main" id="{0075179C-94F0-ECBA-B5DD-B527BE4ED7BE}"/>
              </a:ext>
            </a:extLst>
          </p:cNvPr>
          <p:cNvPicPr>
            <a:picLocks noGrp="1" noChangeAspect="1"/>
          </p:cNvPicPr>
          <p:nvPr>
            <p:ph type="pic" sz="quarter" idx="28"/>
          </p:nvPr>
        </p:nvPicPr>
        <p:blipFill>
          <a:blip>
            <a:extLst>
              <a:ext uri="{96DAC541-7B7A-43D3-8B79-37D633B846F1}">
                <asvg:svgBlip xmlns:asvg="http://schemas.microsoft.com/office/drawing/2016/SVG/main" r:embed="rId12"/>
              </a:ext>
            </a:extLst>
          </a:blip>
          <a:srcRect/>
          <a:stretch/>
        </p:blipFill>
        <p:spPr/>
      </p:pic>
      <p:pic>
        <p:nvPicPr>
          <p:cNvPr id="46" name="Picture Placeholder 45">
            <a:extLst>
              <a:ext uri="{FF2B5EF4-FFF2-40B4-BE49-F238E27FC236}">
                <a16:creationId xmlns:a16="http://schemas.microsoft.com/office/drawing/2014/main" id="{8920E25D-83DC-15A0-8F8A-C24433007C89}"/>
              </a:ext>
            </a:extLst>
          </p:cNvPr>
          <p:cNvPicPr>
            <a:picLocks noGrp="1" noChangeAspect="1"/>
          </p:cNvPicPr>
          <p:nvPr>
            <p:ph type="pic" sz="quarter" idx="29"/>
          </p:nvPr>
        </p:nvPicPr>
        <p:blipFill>
          <a:blip>
            <a:extLst>
              <a:ext uri="{96DAC541-7B7A-43D3-8B79-37D633B846F1}">
                <asvg:svgBlip xmlns:asvg="http://schemas.microsoft.com/office/drawing/2016/SVG/main" r:embed="rId13"/>
              </a:ext>
            </a:extLst>
          </a:blip>
          <a:srcRect t="84" b="84"/>
          <a:stretch>
            <a:fillRect/>
          </a:stretch>
        </p:blipFill>
        <p:spPr>
          <a:prstGeom prst="rect">
            <a:avLst/>
          </a:prstGeom>
        </p:spPr>
      </p:pic>
      <p:sp>
        <p:nvSpPr>
          <p:cNvPr id="22" name="object 6">
            <a:extLst>
              <a:ext uri="{FF2B5EF4-FFF2-40B4-BE49-F238E27FC236}">
                <a16:creationId xmlns:a16="http://schemas.microsoft.com/office/drawing/2014/main" id="{EEBCB94E-C703-8CE7-91AD-1951887C468C}"/>
              </a:ext>
            </a:extLst>
          </p:cNvPr>
          <p:cNvSpPr txBox="1"/>
          <p:nvPr/>
        </p:nvSpPr>
        <p:spPr>
          <a:xfrm>
            <a:off x="1328358" y="1011721"/>
            <a:ext cx="95885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Batch Radial</a:t>
            </a:r>
            <a:endParaRPr sz="1400" dirty="0">
              <a:solidFill>
                <a:schemeClr val="bg1"/>
              </a:solidFill>
              <a:latin typeface="Source Sans Pro"/>
              <a:cs typeface="Source Sans Pro"/>
            </a:endParaRPr>
          </a:p>
        </p:txBody>
      </p:sp>
      <p:sp>
        <p:nvSpPr>
          <p:cNvPr id="2" name="object 9">
            <a:extLst>
              <a:ext uri="{FF2B5EF4-FFF2-40B4-BE49-F238E27FC236}">
                <a16:creationId xmlns:a16="http://schemas.microsoft.com/office/drawing/2014/main" id="{F222911C-D841-F6B3-C234-21F4F4250091}"/>
              </a:ext>
            </a:extLst>
          </p:cNvPr>
          <p:cNvSpPr txBox="1"/>
          <p:nvPr/>
        </p:nvSpPr>
        <p:spPr>
          <a:xfrm>
            <a:off x="14740260" y="1016967"/>
            <a:ext cx="1832936"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Battery Charging - 25%</a:t>
            </a:r>
            <a:endParaRPr sz="1400" dirty="0">
              <a:solidFill>
                <a:schemeClr val="bg1"/>
              </a:solidFill>
              <a:latin typeface="Source Sans Pro"/>
              <a:cs typeface="Source Sans Pro"/>
            </a:endParaRPr>
          </a:p>
        </p:txBody>
      </p:sp>
      <p:sp>
        <p:nvSpPr>
          <p:cNvPr id="3" name="object 9">
            <a:extLst>
              <a:ext uri="{FF2B5EF4-FFF2-40B4-BE49-F238E27FC236}">
                <a16:creationId xmlns:a16="http://schemas.microsoft.com/office/drawing/2014/main" id="{43E51E3C-9773-782C-F11B-D45FE9FD8D8C}"/>
              </a:ext>
            </a:extLst>
          </p:cNvPr>
          <p:cNvSpPr txBox="1"/>
          <p:nvPr/>
        </p:nvSpPr>
        <p:spPr>
          <a:xfrm>
            <a:off x="909464" y="3610265"/>
            <a:ext cx="172137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Battery Charging - 50%</a:t>
            </a:r>
            <a:endParaRPr sz="1400" dirty="0">
              <a:solidFill>
                <a:schemeClr val="bg1"/>
              </a:solidFill>
              <a:latin typeface="Source Sans Pro"/>
              <a:cs typeface="Source Sans Pro"/>
            </a:endParaRPr>
          </a:p>
        </p:txBody>
      </p:sp>
      <p:sp>
        <p:nvSpPr>
          <p:cNvPr id="4" name="object 9">
            <a:extLst>
              <a:ext uri="{FF2B5EF4-FFF2-40B4-BE49-F238E27FC236}">
                <a16:creationId xmlns:a16="http://schemas.microsoft.com/office/drawing/2014/main" id="{F1A0A1D1-CF54-E9FC-0EB1-3957E247AE84}"/>
              </a:ext>
            </a:extLst>
          </p:cNvPr>
          <p:cNvSpPr txBox="1"/>
          <p:nvPr/>
        </p:nvSpPr>
        <p:spPr>
          <a:xfrm>
            <a:off x="3701678" y="3610265"/>
            <a:ext cx="178133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Battery Charging - 75%</a:t>
            </a:r>
            <a:endParaRPr sz="1400" dirty="0">
              <a:solidFill>
                <a:schemeClr val="bg1"/>
              </a:solidFill>
              <a:latin typeface="Source Sans Pro"/>
              <a:cs typeface="Source Sans Pro"/>
            </a:endParaRPr>
          </a:p>
        </p:txBody>
      </p:sp>
      <p:sp>
        <p:nvSpPr>
          <p:cNvPr id="5" name="object 9">
            <a:extLst>
              <a:ext uri="{FF2B5EF4-FFF2-40B4-BE49-F238E27FC236}">
                <a16:creationId xmlns:a16="http://schemas.microsoft.com/office/drawing/2014/main" id="{0EF830CB-19D0-F306-AEC4-5CB3A03B3E4A}"/>
              </a:ext>
            </a:extLst>
          </p:cNvPr>
          <p:cNvSpPr txBox="1"/>
          <p:nvPr/>
        </p:nvSpPr>
        <p:spPr>
          <a:xfrm>
            <a:off x="6553852" y="3610265"/>
            <a:ext cx="167640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Battery Charging - Full</a:t>
            </a:r>
            <a:endParaRPr sz="1400" dirty="0">
              <a:solidFill>
                <a:schemeClr val="bg1"/>
              </a:solidFill>
              <a:latin typeface="Source Sans Pro"/>
              <a:cs typeface="Source Sans Pro"/>
            </a:endParaRPr>
          </a:p>
        </p:txBody>
      </p:sp>
      <p:sp>
        <p:nvSpPr>
          <p:cNvPr id="10" name="object 9">
            <a:extLst>
              <a:ext uri="{FF2B5EF4-FFF2-40B4-BE49-F238E27FC236}">
                <a16:creationId xmlns:a16="http://schemas.microsoft.com/office/drawing/2014/main" id="{3193EB0A-AA23-5D9F-AB94-4BBC1C48ED73}"/>
              </a:ext>
            </a:extLst>
          </p:cNvPr>
          <p:cNvSpPr txBox="1"/>
          <p:nvPr/>
        </p:nvSpPr>
        <p:spPr>
          <a:xfrm>
            <a:off x="9237092" y="3610265"/>
            <a:ext cx="167640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Battery Charging - Low</a:t>
            </a:r>
            <a:endParaRPr sz="1400" dirty="0">
              <a:solidFill>
                <a:schemeClr val="bg1"/>
              </a:solidFill>
              <a:latin typeface="Source Sans Pro"/>
              <a:cs typeface="Source Sans Pro"/>
            </a:endParaRPr>
          </a:p>
        </p:txBody>
      </p:sp>
      <p:sp>
        <p:nvSpPr>
          <p:cNvPr id="23" name="object 9">
            <a:extLst>
              <a:ext uri="{FF2B5EF4-FFF2-40B4-BE49-F238E27FC236}">
                <a16:creationId xmlns:a16="http://schemas.microsoft.com/office/drawing/2014/main" id="{0A5ECF91-F085-A984-95A2-23187BB87C5D}"/>
              </a:ext>
            </a:extLst>
          </p:cNvPr>
          <p:cNvSpPr txBox="1"/>
          <p:nvPr/>
        </p:nvSpPr>
        <p:spPr>
          <a:xfrm>
            <a:off x="11965302" y="3610265"/>
            <a:ext cx="1814198" cy="228268"/>
          </a:xfrm>
          <a:prstGeom prst="rect">
            <a:avLst/>
          </a:prstGeom>
        </p:spPr>
        <p:txBody>
          <a:bodyPr vert="horz" wrap="square" lIns="0" tIns="12700" rIns="0" bIns="0" rtlCol="0">
            <a:spAutoFit/>
          </a:bodyPr>
          <a:lstStyle/>
          <a:p>
            <a:r>
              <a:rPr lang="en-IN" sz="1400" dirty="0">
                <a:solidFill>
                  <a:schemeClr val="bg1"/>
                </a:solidFill>
                <a:effectLst/>
                <a:latin typeface="Source Sans Pro" panose="020B0503030403020204" pitchFamily="34" charset="0"/>
                <a:ea typeface="Source Sans Pro" panose="020B0503030403020204" pitchFamily="34" charset="0"/>
              </a:rPr>
              <a:t>Begin Ultrasound Exam</a:t>
            </a:r>
          </a:p>
        </p:txBody>
      </p:sp>
      <p:grpSp>
        <p:nvGrpSpPr>
          <p:cNvPr id="11" name="Picture Placeholder 31">
            <a:extLst>
              <a:ext uri="{FF2B5EF4-FFF2-40B4-BE49-F238E27FC236}">
                <a16:creationId xmlns:a16="http://schemas.microsoft.com/office/drawing/2014/main" id="{3C212142-7036-FD71-839B-01208FA5D583}"/>
              </a:ext>
            </a:extLst>
          </p:cNvPr>
          <p:cNvGrpSpPr/>
          <p:nvPr/>
        </p:nvGrpSpPr>
        <p:grpSpPr>
          <a:xfrm>
            <a:off x="9574638" y="1703367"/>
            <a:ext cx="943308" cy="913670"/>
            <a:chOff x="9574638" y="1703367"/>
            <a:chExt cx="943308" cy="913670"/>
          </a:xfrm>
        </p:grpSpPr>
        <p:sp>
          <p:nvSpPr>
            <p:cNvPr id="12" name="Freeform 11">
              <a:extLst>
                <a:ext uri="{FF2B5EF4-FFF2-40B4-BE49-F238E27FC236}">
                  <a16:creationId xmlns:a16="http://schemas.microsoft.com/office/drawing/2014/main" id="{8AEA69B0-A3A3-F437-A8AF-BCBCEBC81F9F}"/>
                </a:ext>
              </a:extLst>
            </p:cNvPr>
            <p:cNvSpPr/>
            <p:nvPr/>
          </p:nvSpPr>
          <p:spPr>
            <a:xfrm>
              <a:off x="10075632" y="2174939"/>
              <a:ext cx="412826" cy="412625"/>
            </a:xfrm>
            <a:custGeom>
              <a:avLst/>
              <a:gdLst>
                <a:gd name="connsiteX0" fmla="*/ 206413 w 412826"/>
                <a:gd name="connsiteY0" fmla="*/ 412626 h 412625"/>
                <a:gd name="connsiteX1" fmla="*/ 412827 w 412826"/>
                <a:gd name="connsiteY1" fmla="*/ 206313 h 412625"/>
                <a:gd name="connsiteX2" fmla="*/ 206413 w 412826"/>
                <a:gd name="connsiteY2" fmla="*/ 0 h 412625"/>
                <a:gd name="connsiteX3" fmla="*/ 0 w 412826"/>
                <a:gd name="connsiteY3" fmla="*/ 206313 h 412625"/>
                <a:gd name="connsiteX4" fmla="*/ 206413 w 412826"/>
                <a:gd name="connsiteY4" fmla="*/ 412626 h 41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2625">
                  <a:moveTo>
                    <a:pt x="206413" y="412626"/>
                  </a:moveTo>
                  <a:cubicBezTo>
                    <a:pt x="320413" y="412626"/>
                    <a:pt x="412827" y="320256"/>
                    <a:pt x="412827" y="206313"/>
                  </a:cubicBezTo>
                  <a:cubicBezTo>
                    <a:pt x="412827" y="92369"/>
                    <a:pt x="320413" y="0"/>
                    <a:pt x="206413" y="0"/>
                  </a:cubicBezTo>
                  <a:cubicBezTo>
                    <a:pt x="92414" y="0"/>
                    <a:pt x="0" y="92369"/>
                    <a:pt x="0" y="206313"/>
                  </a:cubicBezTo>
                  <a:cubicBezTo>
                    <a:pt x="0" y="320256"/>
                    <a:pt x="92414" y="412626"/>
                    <a:pt x="206413" y="412626"/>
                  </a:cubicBezTo>
                  <a:close/>
                </a:path>
              </a:pathLst>
            </a:custGeom>
            <a:solidFill>
              <a:srgbClr val="74A483"/>
            </a:solidFill>
            <a:ln w="2946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2B33C6E-AB48-D239-6DF1-4FD8A025E777}"/>
                </a:ext>
              </a:extLst>
            </p:cNvPr>
            <p:cNvSpPr/>
            <p:nvPr/>
          </p:nvSpPr>
          <p:spPr>
            <a:xfrm>
              <a:off x="10046145" y="2145465"/>
              <a:ext cx="471802" cy="471572"/>
            </a:xfrm>
            <a:custGeom>
              <a:avLst/>
              <a:gdLst>
                <a:gd name="connsiteX0" fmla="*/ 235901 w 471802"/>
                <a:gd name="connsiteY0" fmla="*/ 0 h 471572"/>
                <a:gd name="connsiteX1" fmla="*/ 0 w 471802"/>
                <a:gd name="connsiteY1" fmla="*/ 235786 h 471572"/>
                <a:gd name="connsiteX2" fmla="*/ 235901 w 471802"/>
                <a:gd name="connsiteY2" fmla="*/ 471572 h 471572"/>
                <a:gd name="connsiteX3" fmla="*/ 471802 w 471802"/>
                <a:gd name="connsiteY3" fmla="*/ 235786 h 471572"/>
                <a:gd name="connsiteX4" fmla="*/ 235901 w 471802"/>
                <a:gd name="connsiteY4" fmla="*/ 0 h 471572"/>
                <a:gd name="connsiteX5" fmla="*/ 235901 w 471802"/>
                <a:gd name="connsiteY5" fmla="*/ 442099 h 471572"/>
                <a:gd name="connsiteX6" fmla="*/ 29488 w 471802"/>
                <a:gd name="connsiteY6" fmla="*/ 235786 h 471572"/>
                <a:gd name="connsiteX7" fmla="*/ 235901 w 471802"/>
                <a:gd name="connsiteY7" fmla="*/ 29473 h 471572"/>
                <a:gd name="connsiteX8" fmla="*/ 442314 w 471802"/>
                <a:gd name="connsiteY8" fmla="*/ 235786 h 471572"/>
                <a:gd name="connsiteX9" fmla="*/ 235901 w 471802"/>
                <a:gd name="connsiteY9" fmla="*/ 442099 h 47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1572">
                  <a:moveTo>
                    <a:pt x="235901" y="0"/>
                  </a:moveTo>
                  <a:cubicBezTo>
                    <a:pt x="105616" y="0"/>
                    <a:pt x="0" y="105564"/>
                    <a:pt x="0" y="235786"/>
                  </a:cubicBezTo>
                  <a:cubicBezTo>
                    <a:pt x="0" y="366008"/>
                    <a:pt x="105616" y="471572"/>
                    <a:pt x="235901" y="471572"/>
                  </a:cubicBezTo>
                  <a:cubicBezTo>
                    <a:pt x="366186" y="471572"/>
                    <a:pt x="471802" y="366008"/>
                    <a:pt x="471802" y="235786"/>
                  </a:cubicBezTo>
                  <a:cubicBezTo>
                    <a:pt x="471802" y="105564"/>
                    <a:pt x="366186" y="0"/>
                    <a:pt x="235901" y="0"/>
                  </a:cubicBezTo>
                  <a:close/>
                  <a:moveTo>
                    <a:pt x="235901" y="442099"/>
                  </a:moveTo>
                  <a:cubicBezTo>
                    <a:pt x="122085" y="442099"/>
                    <a:pt x="29488" y="349547"/>
                    <a:pt x="29488" y="235786"/>
                  </a:cubicBezTo>
                  <a:cubicBezTo>
                    <a:pt x="29488" y="122025"/>
                    <a:pt x="122085" y="29473"/>
                    <a:pt x="235901" y="29473"/>
                  </a:cubicBezTo>
                  <a:cubicBezTo>
                    <a:pt x="349717" y="29473"/>
                    <a:pt x="442314" y="122025"/>
                    <a:pt x="442314" y="235786"/>
                  </a:cubicBezTo>
                  <a:cubicBezTo>
                    <a:pt x="442314" y="349547"/>
                    <a:pt x="349717" y="442099"/>
                    <a:pt x="235901" y="442099"/>
                  </a:cubicBezTo>
                  <a:close/>
                </a:path>
              </a:pathLst>
            </a:custGeom>
            <a:solidFill>
              <a:srgbClr val="74A483"/>
            </a:solidFill>
            <a:ln w="2946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AC40EC7-289E-6442-8EB7-53A476702828}"/>
                </a:ext>
              </a:extLst>
            </p:cNvPr>
            <p:cNvSpPr/>
            <p:nvPr/>
          </p:nvSpPr>
          <p:spPr>
            <a:xfrm>
              <a:off x="9574638" y="1703367"/>
              <a:ext cx="943308" cy="884197"/>
            </a:xfrm>
            <a:custGeom>
              <a:avLst/>
              <a:gdLst>
                <a:gd name="connsiteX0" fmla="*/ 931809 w 943308"/>
                <a:gd name="connsiteY0" fmla="*/ 90188 h 884197"/>
                <a:gd name="connsiteX1" fmla="*/ 647253 w 943308"/>
                <a:gd name="connsiteY1" fmla="*/ 374605 h 884197"/>
                <a:gd name="connsiteX2" fmla="*/ 403685 w 943308"/>
                <a:gd name="connsiteY2" fmla="*/ 617759 h 884197"/>
                <a:gd name="connsiteX3" fmla="*/ 345890 w 943308"/>
                <a:gd name="connsiteY3" fmla="*/ 675527 h 884197"/>
                <a:gd name="connsiteX4" fmla="*/ 353556 w 943308"/>
                <a:gd name="connsiteY4" fmla="*/ 717084 h 884197"/>
                <a:gd name="connsiteX5" fmla="*/ 186362 w 943308"/>
                <a:gd name="connsiteY5" fmla="*/ 884198 h 884197"/>
                <a:gd name="connsiteX6" fmla="*/ 29488 w 943308"/>
                <a:gd name="connsiteY6" fmla="*/ 884198 h 884197"/>
                <a:gd name="connsiteX7" fmla="*/ 0 w 943308"/>
                <a:gd name="connsiteY7" fmla="*/ 854724 h 884197"/>
                <a:gd name="connsiteX8" fmla="*/ 29488 w 943308"/>
                <a:gd name="connsiteY8" fmla="*/ 825251 h 884197"/>
                <a:gd name="connsiteX9" fmla="*/ 56321 w 943308"/>
                <a:gd name="connsiteY9" fmla="*/ 825251 h 884197"/>
                <a:gd name="connsiteX10" fmla="*/ 98194 w 943308"/>
                <a:gd name="connsiteY10" fmla="*/ 717084 h 884197"/>
                <a:gd name="connsiteX11" fmla="*/ 225875 w 943308"/>
                <a:gd name="connsiteY11" fmla="*/ 589465 h 884197"/>
                <a:gd name="connsiteX12" fmla="*/ 267453 w 943308"/>
                <a:gd name="connsiteY12" fmla="*/ 597128 h 884197"/>
                <a:gd name="connsiteX13" fmla="*/ 853077 w 943308"/>
                <a:gd name="connsiteY13" fmla="*/ 11495 h 884197"/>
                <a:gd name="connsiteX14" fmla="*/ 908808 w 943308"/>
                <a:gd name="connsiteY14" fmla="*/ 11495 h 884197"/>
                <a:gd name="connsiteX15" fmla="*/ 931809 w 943308"/>
                <a:gd name="connsiteY15" fmla="*/ 34484 h 884197"/>
                <a:gd name="connsiteX16" fmla="*/ 931809 w 943308"/>
                <a:gd name="connsiteY16" fmla="*/ 90188 h 884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43308" h="884197">
                  <a:moveTo>
                    <a:pt x="931809" y="90188"/>
                  </a:moveTo>
                  <a:lnTo>
                    <a:pt x="647253" y="374605"/>
                  </a:lnTo>
                  <a:cubicBezTo>
                    <a:pt x="524585" y="398773"/>
                    <a:pt x="427865" y="495445"/>
                    <a:pt x="403685" y="617759"/>
                  </a:cubicBezTo>
                  <a:lnTo>
                    <a:pt x="345890" y="675527"/>
                  </a:lnTo>
                  <a:cubicBezTo>
                    <a:pt x="350608" y="688495"/>
                    <a:pt x="353556" y="702348"/>
                    <a:pt x="353556" y="717084"/>
                  </a:cubicBezTo>
                  <a:cubicBezTo>
                    <a:pt x="353556" y="809335"/>
                    <a:pt x="278363" y="884198"/>
                    <a:pt x="186362" y="884198"/>
                  </a:cubicBezTo>
                  <a:lnTo>
                    <a:pt x="29488" y="884198"/>
                  </a:lnTo>
                  <a:cubicBezTo>
                    <a:pt x="13269" y="884198"/>
                    <a:pt x="0" y="870935"/>
                    <a:pt x="0" y="854724"/>
                  </a:cubicBezTo>
                  <a:cubicBezTo>
                    <a:pt x="0" y="838514"/>
                    <a:pt x="13269" y="825251"/>
                    <a:pt x="29488" y="825251"/>
                  </a:cubicBezTo>
                  <a:lnTo>
                    <a:pt x="56321" y="825251"/>
                  </a:lnTo>
                  <a:cubicBezTo>
                    <a:pt x="83450" y="795483"/>
                    <a:pt x="98194" y="757463"/>
                    <a:pt x="98194" y="717084"/>
                  </a:cubicBezTo>
                  <a:cubicBezTo>
                    <a:pt x="98194" y="646643"/>
                    <a:pt x="155400" y="589465"/>
                    <a:pt x="225875" y="589465"/>
                  </a:cubicBezTo>
                  <a:cubicBezTo>
                    <a:pt x="240619" y="589465"/>
                    <a:pt x="254478" y="592707"/>
                    <a:pt x="267453" y="597128"/>
                  </a:cubicBezTo>
                  <a:lnTo>
                    <a:pt x="853077" y="11495"/>
                  </a:lnTo>
                  <a:cubicBezTo>
                    <a:pt x="868410" y="-3832"/>
                    <a:pt x="893475" y="-3832"/>
                    <a:pt x="908808" y="11495"/>
                  </a:cubicBezTo>
                  <a:lnTo>
                    <a:pt x="931809" y="34484"/>
                  </a:lnTo>
                  <a:cubicBezTo>
                    <a:pt x="947142" y="50105"/>
                    <a:pt x="947142" y="74862"/>
                    <a:pt x="931809" y="90188"/>
                  </a:cubicBezTo>
                  <a:close/>
                </a:path>
              </a:pathLst>
            </a:custGeom>
            <a:solidFill>
              <a:schemeClr val="bg1"/>
            </a:solidFill>
            <a:ln w="29468"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DF0A26B6-D931-73EA-3F3C-060DC2100120}"/>
                </a:ext>
              </a:extLst>
            </p:cNvPr>
            <p:cNvSpPr/>
            <p:nvPr/>
          </p:nvSpPr>
          <p:spPr>
            <a:xfrm>
              <a:off x="10105120" y="2204412"/>
              <a:ext cx="353851" cy="353679"/>
            </a:xfrm>
            <a:custGeom>
              <a:avLst/>
              <a:gdLst>
                <a:gd name="connsiteX0" fmla="*/ 353852 w 353851"/>
                <a:gd name="connsiteY0" fmla="*/ 176840 h 353679"/>
                <a:gd name="connsiteX1" fmla="*/ 324364 w 353851"/>
                <a:gd name="connsiteY1" fmla="*/ 206313 h 353679"/>
                <a:gd name="connsiteX2" fmla="*/ 206413 w 353851"/>
                <a:gd name="connsiteY2" fmla="*/ 206313 h 353679"/>
                <a:gd name="connsiteX3" fmla="*/ 206413 w 353851"/>
                <a:gd name="connsiteY3" fmla="*/ 324206 h 353679"/>
                <a:gd name="connsiteX4" fmla="*/ 176926 w 353851"/>
                <a:gd name="connsiteY4" fmla="*/ 353679 h 353679"/>
                <a:gd name="connsiteX5" fmla="*/ 147438 w 353851"/>
                <a:gd name="connsiteY5" fmla="*/ 324206 h 353679"/>
                <a:gd name="connsiteX6" fmla="*/ 147438 w 353851"/>
                <a:gd name="connsiteY6" fmla="*/ 206313 h 353679"/>
                <a:gd name="connsiteX7" fmla="*/ 29488 w 353851"/>
                <a:gd name="connsiteY7" fmla="*/ 206313 h 353679"/>
                <a:gd name="connsiteX8" fmla="*/ 0 w 353851"/>
                <a:gd name="connsiteY8" fmla="*/ 176840 h 353679"/>
                <a:gd name="connsiteX9" fmla="*/ 29488 w 353851"/>
                <a:gd name="connsiteY9" fmla="*/ 147366 h 353679"/>
                <a:gd name="connsiteX10" fmla="*/ 147438 w 353851"/>
                <a:gd name="connsiteY10" fmla="*/ 147366 h 353679"/>
                <a:gd name="connsiteX11" fmla="*/ 147438 w 353851"/>
                <a:gd name="connsiteY11" fmla="*/ 29473 h 353679"/>
                <a:gd name="connsiteX12" fmla="*/ 176926 w 353851"/>
                <a:gd name="connsiteY12" fmla="*/ 0 h 353679"/>
                <a:gd name="connsiteX13" fmla="*/ 206413 w 353851"/>
                <a:gd name="connsiteY13" fmla="*/ 29473 h 353679"/>
                <a:gd name="connsiteX14" fmla="*/ 206413 w 353851"/>
                <a:gd name="connsiteY14" fmla="*/ 147366 h 353679"/>
                <a:gd name="connsiteX15" fmla="*/ 324364 w 353851"/>
                <a:gd name="connsiteY15" fmla="*/ 147366 h 353679"/>
                <a:gd name="connsiteX16" fmla="*/ 353852 w 353851"/>
                <a:gd name="connsiteY16" fmla="*/ 176840 h 353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3851" h="353679">
                  <a:moveTo>
                    <a:pt x="353852" y="176840"/>
                  </a:moveTo>
                  <a:cubicBezTo>
                    <a:pt x="353852" y="193009"/>
                    <a:pt x="340541" y="206313"/>
                    <a:pt x="324364" y="206313"/>
                  </a:cubicBezTo>
                  <a:lnTo>
                    <a:pt x="206413" y="206313"/>
                  </a:lnTo>
                  <a:lnTo>
                    <a:pt x="206413" y="324206"/>
                  </a:lnTo>
                  <a:cubicBezTo>
                    <a:pt x="206413" y="340375"/>
                    <a:pt x="193103" y="353679"/>
                    <a:pt x="176926" y="353679"/>
                  </a:cubicBezTo>
                  <a:cubicBezTo>
                    <a:pt x="160749" y="353679"/>
                    <a:pt x="147438" y="340375"/>
                    <a:pt x="147438" y="324206"/>
                  </a:cubicBezTo>
                  <a:lnTo>
                    <a:pt x="147438" y="206313"/>
                  </a:lnTo>
                  <a:lnTo>
                    <a:pt x="29488" y="206313"/>
                  </a:lnTo>
                  <a:cubicBezTo>
                    <a:pt x="13269" y="206313"/>
                    <a:pt x="0" y="193050"/>
                    <a:pt x="0" y="176840"/>
                  </a:cubicBezTo>
                  <a:cubicBezTo>
                    <a:pt x="0" y="160629"/>
                    <a:pt x="13269" y="147366"/>
                    <a:pt x="29488" y="147366"/>
                  </a:cubicBezTo>
                  <a:lnTo>
                    <a:pt x="147438" y="147366"/>
                  </a:lnTo>
                  <a:lnTo>
                    <a:pt x="147438" y="29473"/>
                  </a:lnTo>
                  <a:cubicBezTo>
                    <a:pt x="147438" y="13263"/>
                    <a:pt x="160708" y="0"/>
                    <a:pt x="176926" y="0"/>
                  </a:cubicBezTo>
                  <a:cubicBezTo>
                    <a:pt x="193144" y="0"/>
                    <a:pt x="206413" y="13263"/>
                    <a:pt x="206413" y="29473"/>
                  </a:cubicBezTo>
                  <a:lnTo>
                    <a:pt x="206413" y="147366"/>
                  </a:lnTo>
                  <a:lnTo>
                    <a:pt x="324364" y="147366"/>
                  </a:lnTo>
                  <a:cubicBezTo>
                    <a:pt x="340541" y="147366"/>
                    <a:pt x="353852" y="160671"/>
                    <a:pt x="353852" y="176840"/>
                  </a:cubicBezTo>
                  <a:close/>
                </a:path>
              </a:pathLst>
            </a:custGeom>
            <a:solidFill>
              <a:srgbClr val="313235"/>
            </a:solidFill>
            <a:ln w="29468" cap="flat">
              <a:noFill/>
              <a:prstDash val="solid"/>
              <a:miter/>
            </a:ln>
          </p:spPr>
          <p:txBody>
            <a:bodyPr rtlCol="0" anchor="ctr"/>
            <a:lstStyle/>
            <a:p>
              <a:endParaRPr lang="en-US"/>
            </a:p>
          </p:txBody>
        </p:sp>
      </p:grpSp>
      <p:grpSp>
        <p:nvGrpSpPr>
          <p:cNvPr id="16" name="Picture Placeholder 35">
            <a:extLst>
              <a:ext uri="{FF2B5EF4-FFF2-40B4-BE49-F238E27FC236}">
                <a16:creationId xmlns:a16="http://schemas.microsoft.com/office/drawing/2014/main" id="{43D7DAE1-CCC3-5737-6D8B-3D725E707AEE}"/>
              </a:ext>
            </a:extLst>
          </p:cNvPr>
          <p:cNvGrpSpPr/>
          <p:nvPr/>
        </p:nvGrpSpPr>
        <p:grpSpPr>
          <a:xfrm>
            <a:off x="12331700" y="1703367"/>
            <a:ext cx="943898" cy="943144"/>
            <a:chOff x="12331700" y="1703367"/>
            <a:chExt cx="943898" cy="943144"/>
          </a:xfrm>
        </p:grpSpPr>
        <p:sp>
          <p:nvSpPr>
            <p:cNvPr id="17" name="Freeform 16">
              <a:extLst>
                <a:ext uri="{FF2B5EF4-FFF2-40B4-BE49-F238E27FC236}">
                  <a16:creationId xmlns:a16="http://schemas.microsoft.com/office/drawing/2014/main" id="{6E386BE4-2157-5EDA-3443-B1E5C2134A2B}"/>
                </a:ext>
              </a:extLst>
            </p:cNvPr>
            <p:cNvSpPr/>
            <p:nvPr/>
          </p:nvSpPr>
          <p:spPr>
            <a:xfrm>
              <a:off x="12832989" y="2204412"/>
              <a:ext cx="412826" cy="412625"/>
            </a:xfrm>
            <a:custGeom>
              <a:avLst/>
              <a:gdLst>
                <a:gd name="connsiteX0" fmla="*/ 206413 w 412826"/>
                <a:gd name="connsiteY0" fmla="*/ 412626 h 412625"/>
                <a:gd name="connsiteX1" fmla="*/ 412827 w 412826"/>
                <a:gd name="connsiteY1" fmla="*/ 206313 h 412625"/>
                <a:gd name="connsiteX2" fmla="*/ 206413 w 412826"/>
                <a:gd name="connsiteY2" fmla="*/ 0 h 412625"/>
                <a:gd name="connsiteX3" fmla="*/ 0 w 412826"/>
                <a:gd name="connsiteY3" fmla="*/ 206313 h 412625"/>
                <a:gd name="connsiteX4" fmla="*/ 206413 w 412826"/>
                <a:gd name="connsiteY4" fmla="*/ 412626 h 41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2625">
                  <a:moveTo>
                    <a:pt x="206413" y="412626"/>
                  </a:moveTo>
                  <a:cubicBezTo>
                    <a:pt x="320413" y="412626"/>
                    <a:pt x="412827" y="320256"/>
                    <a:pt x="412827" y="206313"/>
                  </a:cubicBezTo>
                  <a:cubicBezTo>
                    <a:pt x="412827" y="92369"/>
                    <a:pt x="320413" y="0"/>
                    <a:pt x="206413" y="0"/>
                  </a:cubicBezTo>
                  <a:cubicBezTo>
                    <a:pt x="92414" y="0"/>
                    <a:pt x="0" y="92369"/>
                    <a:pt x="0" y="206313"/>
                  </a:cubicBezTo>
                  <a:cubicBezTo>
                    <a:pt x="0" y="320256"/>
                    <a:pt x="92414" y="412626"/>
                    <a:pt x="206413" y="412626"/>
                  </a:cubicBezTo>
                  <a:close/>
                </a:path>
              </a:pathLst>
            </a:custGeom>
            <a:solidFill>
              <a:srgbClr val="BD9293"/>
            </a:solidFill>
            <a:ln w="29468"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BE26A6-D889-28EE-C396-8816F0F3498C}"/>
                </a:ext>
              </a:extLst>
            </p:cNvPr>
            <p:cNvSpPr/>
            <p:nvPr/>
          </p:nvSpPr>
          <p:spPr>
            <a:xfrm>
              <a:off x="12803502" y="2174939"/>
              <a:ext cx="471802" cy="471572"/>
            </a:xfrm>
            <a:custGeom>
              <a:avLst/>
              <a:gdLst>
                <a:gd name="connsiteX0" fmla="*/ 235901 w 471802"/>
                <a:gd name="connsiteY0" fmla="*/ 0 h 471572"/>
                <a:gd name="connsiteX1" fmla="*/ 0 w 471802"/>
                <a:gd name="connsiteY1" fmla="*/ 235786 h 471572"/>
                <a:gd name="connsiteX2" fmla="*/ 235901 w 471802"/>
                <a:gd name="connsiteY2" fmla="*/ 471572 h 471572"/>
                <a:gd name="connsiteX3" fmla="*/ 471802 w 471802"/>
                <a:gd name="connsiteY3" fmla="*/ 235786 h 471572"/>
                <a:gd name="connsiteX4" fmla="*/ 235901 w 471802"/>
                <a:gd name="connsiteY4" fmla="*/ 0 h 471572"/>
                <a:gd name="connsiteX5" fmla="*/ 235901 w 471802"/>
                <a:gd name="connsiteY5" fmla="*/ 442099 h 471572"/>
                <a:gd name="connsiteX6" fmla="*/ 29488 w 471802"/>
                <a:gd name="connsiteY6" fmla="*/ 235786 h 471572"/>
                <a:gd name="connsiteX7" fmla="*/ 235901 w 471802"/>
                <a:gd name="connsiteY7" fmla="*/ 29473 h 471572"/>
                <a:gd name="connsiteX8" fmla="*/ 442314 w 471802"/>
                <a:gd name="connsiteY8" fmla="*/ 235786 h 471572"/>
                <a:gd name="connsiteX9" fmla="*/ 235901 w 471802"/>
                <a:gd name="connsiteY9" fmla="*/ 442099 h 47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1572">
                  <a:moveTo>
                    <a:pt x="235901" y="0"/>
                  </a:moveTo>
                  <a:cubicBezTo>
                    <a:pt x="105616" y="0"/>
                    <a:pt x="0" y="105564"/>
                    <a:pt x="0" y="235786"/>
                  </a:cubicBezTo>
                  <a:cubicBezTo>
                    <a:pt x="0" y="366008"/>
                    <a:pt x="105616" y="471572"/>
                    <a:pt x="235901" y="471572"/>
                  </a:cubicBezTo>
                  <a:cubicBezTo>
                    <a:pt x="366186" y="471572"/>
                    <a:pt x="471802" y="366008"/>
                    <a:pt x="471802" y="235786"/>
                  </a:cubicBezTo>
                  <a:cubicBezTo>
                    <a:pt x="471802" y="105564"/>
                    <a:pt x="366186" y="0"/>
                    <a:pt x="235901" y="0"/>
                  </a:cubicBezTo>
                  <a:close/>
                  <a:moveTo>
                    <a:pt x="235901" y="442099"/>
                  </a:moveTo>
                  <a:cubicBezTo>
                    <a:pt x="122085" y="442099"/>
                    <a:pt x="29488" y="349547"/>
                    <a:pt x="29488" y="235786"/>
                  </a:cubicBezTo>
                  <a:cubicBezTo>
                    <a:pt x="29488" y="122025"/>
                    <a:pt x="122085" y="29473"/>
                    <a:pt x="235901" y="29473"/>
                  </a:cubicBezTo>
                  <a:cubicBezTo>
                    <a:pt x="349717" y="29473"/>
                    <a:pt x="442314" y="122025"/>
                    <a:pt x="442314" y="235786"/>
                  </a:cubicBezTo>
                  <a:cubicBezTo>
                    <a:pt x="442314" y="349547"/>
                    <a:pt x="349717" y="442099"/>
                    <a:pt x="235901" y="442099"/>
                  </a:cubicBezTo>
                  <a:close/>
                </a:path>
              </a:pathLst>
            </a:custGeom>
            <a:solidFill>
              <a:srgbClr val="BD9293"/>
            </a:solidFill>
            <a:ln w="2946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1932E08-84CD-B18B-AD55-E8206FAC1317}"/>
                </a:ext>
              </a:extLst>
            </p:cNvPr>
            <p:cNvSpPr/>
            <p:nvPr/>
          </p:nvSpPr>
          <p:spPr>
            <a:xfrm>
              <a:off x="12331700" y="1703367"/>
              <a:ext cx="943898" cy="943144"/>
            </a:xfrm>
            <a:custGeom>
              <a:avLst/>
              <a:gdLst>
                <a:gd name="connsiteX0" fmla="*/ 909398 w 943898"/>
                <a:gd name="connsiteY0" fmla="*/ 207786 h 943144"/>
                <a:gd name="connsiteX1" fmla="*/ 735421 w 943898"/>
                <a:gd name="connsiteY1" fmla="*/ 34484 h 943144"/>
                <a:gd name="connsiteX2" fmla="*/ 568521 w 943898"/>
                <a:gd name="connsiteY2" fmla="*/ 34484 h 943144"/>
                <a:gd name="connsiteX3" fmla="*/ 34795 w 943898"/>
                <a:gd name="connsiteY3" fmla="*/ 568244 h 943144"/>
                <a:gd name="connsiteX4" fmla="*/ 34795 w 943898"/>
                <a:gd name="connsiteY4" fmla="*/ 735063 h 943144"/>
                <a:gd name="connsiteX5" fmla="*/ 184003 w 943898"/>
                <a:gd name="connsiteY5" fmla="*/ 884198 h 943144"/>
                <a:gd name="connsiteX6" fmla="*/ 29488 w 943898"/>
                <a:gd name="connsiteY6" fmla="*/ 884198 h 943144"/>
                <a:gd name="connsiteX7" fmla="*/ 0 w 943898"/>
                <a:gd name="connsiteY7" fmla="*/ 913671 h 943144"/>
                <a:gd name="connsiteX8" fmla="*/ 29488 w 943898"/>
                <a:gd name="connsiteY8" fmla="*/ 943144 h 943144"/>
                <a:gd name="connsiteX9" fmla="*/ 507777 w 943898"/>
                <a:gd name="connsiteY9" fmla="*/ 943144 h 943144"/>
                <a:gd name="connsiteX10" fmla="*/ 454109 w 943898"/>
                <a:gd name="connsiteY10" fmla="*/ 884198 h 943144"/>
                <a:gd name="connsiteX11" fmla="*/ 399557 w 943898"/>
                <a:gd name="connsiteY11" fmla="*/ 884198 h 943144"/>
                <a:gd name="connsiteX12" fmla="*/ 433468 w 943898"/>
                <a:gd name="connsiteY12" fmla="*/ 850303 h 943144"/>
                <a:gd name="connsiteX13" fmla="*/ 409878 w 943898"/>
                <a:gd name="connsiteY13" fmla="*/ 790473 h 943144"/>
                <a:gd name="connsiteX14" fmla="*/ 333505 w 943898"/>
                <a:gd name="connsiteY14" fmla="*/ 866808 h 943144"/>
                <a:gd name="connsiteX15" fmla="*/ 250055 w 943898"/>
                <a:gd name="connsiteY15" fmla="*/ 866808 h 943144"/>
                <a:gd name="connsiteX16" fmla="*/ 76373 w 943898"/>
                <a:gd name="connsiteY16" fmla="*/ 693211 h 943144"/>
                <a:gd name="connsiteX17" fmla="*/ 76373 w 943898"/>
                <a:gd name="connsiteY17" fmla="*/ 609802 h 943144"/>
                <a:gd name="connsiteX18" fmla="*/ 195503 w 943898"/>
                <a:gd name="connsiteY18" fmla="*/ 490730 h 943144"/>
                <a:gd name="connsiteX19" fmla="*/ 398673 w 943898"/>
                <a:gd name="connsiteY19" fmla="*/ 693800 h 943144"/>
                <a:gd name="connsiteX20" fmla="*/ 707703 w 943898"/>
                <a:gd name="connsiteY20" fmla="*/ 397594 h 943144"/>
                <a:gd name="connsiteX21" fmla="*/ 851013 w 943898"/>
                <a:gd name="connsiteY21" fmla="*/ 432962 h 943144"/>
                <a:gd name="connsiteX22" fmla="*/ 909398 w 943898"/>
                <a:gd name="connsiteY22" fmla="*/ 374605 h 943144"/>
                <a:gd name="connsiteX23" fmla="*/ 943899 w 943898"/>
                <a:gd name="connsiteY23" fmla="*/ 291196 h 943144"/>
                <a:gd name="connsiteX24" fmla="*/ 909398 w 943898"/>
                <a:gd name="connsiteY24" fmla="*/ 207786 h 94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43898" h="943144">
                  <a:moveTo>
                    <a:pt x="909398" y="207786"/>
                  </a:moveTo>
                  <a:lnTo>
                    <a:pt x="735421" y="34484"/>
                  </a:lnTo>
                  <a:cubicBezTo>
                    <a:pt x="689421" y="-11495"/>
                    <a:pt x="614522" y="-11495"/>
                    <a:pt x="568521" y="34484"/>
                  </a:cubicBezTo>
                  <a:lnTo>
                    <a:pt x="34795" y="568244"/>
                  </a:lnTo>
                  <a:cubicBezTo>
                    <a:pt x="-11205" y="614223"/>
                    <a:pt x="-11205" y="689085"/>
                    <a:pt x="34795" y="735063"/>
                  </a:cubicBezTo>
                  <a:lnTo>
                    <a:pt x="184003" y="884198"/>
                  </a:lnTo>
                  <a:lnTo>
                    <a:pt x="29488" y="884198"/>
                  </a:lnTo>
                  <a:cubicBezTo>
                    <a:pt x="13269" y="884198"/>
                    <a:pt x="0" y="897461"/>
                    <a:pt x="0" y="913671"/>
                  </a:cubicBezTo>
                  <a:cubicBezTo>
                    <a:pt x="0" y="929881"/>
                    <a:pt x="13269" y="943144"/>
                    <a:pt x="29488" y="943144"/>
                  </a:cubicBezTo>
                  <a:lnTo>
                    <a:pt x="507777" y="943144"/>
                  </a:lnTo>
                  <a:cubicBezTo>
                    <a:pt x="487430" y="926050"/>
                    <a:pt x="469443" y="906008"/>
                    <a:pt x="454109" y="884198"/>
                  </a:cubicBezTo>
                  <a:lnTo>
                    <a:pt x="399557" y="884198"/>
                  </a:lnTo>
                  <a:lnTo>
                    <a:pt x="433468" y="850303"/>
                  </a:lnTo>
                  <a:cubicBezTo>
                    <a:pt x="423737" y="831440"/>
                    <a:pt x="415776" y="811399"/>
                    <a:pt x="409878" y="790473"/>
                  </a:cubicBezTo>
                  <a:lnTo>
                    <a:pt x="333505" y="866808"/>
                  </a:lnTo>
                  <a:cubicBezTo>
                    <a:pt x="311094" y="889208"/>
                    <a:pt x="272466" y="889208"/>
                    <a:pt x="250055" y="866808"/>
                  </a:cubicBezTo>
                  <a:lnTo>
                    <a:pt x="76373" y="693211"/>
                  </a:lnTo>
                  <a:cubicBezTo>
                    <a:pt x="53373" y="670222"/>
                    <a:pt x="53373" y="632791"/>
                    <a:pt x="76373" y="609802"/>
                  </a:cubicBezTo>
                  <a:lnTo>
                    <a:pt x="195503" y="490730"/>
                  </a:lnTo>
                  <a:lnTo>
                    <a:pt x="398673" y="693800"/>
                  </a:lnTo>
                  <a:cubicBezTo>
                    <a:pt x="405750" y="529340"/>
                    <a:pt x="541393" y="397594"/>
                    <a:pt x="707703" y="397594"/>
                  </a:cubicBezTo>
                  <a:cubicBezTo>
                    <a:pt x="759306" y="397594"/>
                    <a:pt x="807961" y="410562"/>
                    <a:pt x="851013" y="432962"/>
                  </a:cubicBezTo>
                  <a:lnTo>
                    <a:pt x="909398" y="374605"/>
                  </a:lnTo>
                  <a:cubicBezTo>
                    <a:pt x="931809" y="352500"/>
                    <a:pt x="943899" y="322732"/>
                    <a:pt x="943899" y="291196"/>
                  </a:cubicBezTo>
                  <a:cubicBezTo>
                    <a:pt x="943899" y="259659"/>
                    <a:pt x="931514" y="230186"/>
                    <a:pt x="909398" y="207786"/>
                  </a:cubicBezTo>
                  <a:close/>
                </a:path>
              </a:pathLst>
            </a:custGeom>
            <a:solidFill>
              <a:schemeClr val="bg1"/>
            </a:solidFill>
            <a:ln w="2946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1064612-3C20-2C6E-50D6-70FAEBF4B590}"/>
                </a:ext>
              </a:extLst>
            </p:cNvPr>
            <p:cNvSpPr/>
            <p:nvPr/>
          </p:nvSpPr>
          <p:spPr>
            <a:xfrm>
              <a:off x="12862477" y="2380962"/>
              <a:ext cx="353851" cy="58946"/>
            </a:xfrm>
            <a:custGeom>
              <a:avLst/>
              <a:gdLst>
                <a:gd name="connsiteX0" fmla="*/ 353852 w 353851"/>
                <a:gd name="connsiteY0" fmla="*/ 29473 h 58946"/>
                <a:gd name="connsiteX1" fmla="*/ 324364 w 353851"/>
                <a:gd name="connsiteY1" fmla="*/ 58947 h 58946"/>
                <a:gd name="connsiteX2" fmla="*/ 29488 w 353851"/>
                <a:gd name="connsiteY2" fmla="*/ 58947 h 58946"/>
                <a:gd name="connsiteX3" fmla="*/ 0 w 353851"/>
                <a:gd name="connsiteY3" fmla="*/ 29473 h 58946"/>
                <a:gd name="connsiteX4" fmla="*/ 29488 w 353851"/>
                <a:gd name="connsiteY4" fmla="*/ 0 h 58946"/>
                <a:gd name="connsiteX5" fmla="*/ 324364 w 353851"/>
                <a:gd name="connsiteY5" fmla="*/ 0 h 58946"/>
                <a:gd name="connsiteX6" fmla="*/ 353852 w 353851"/>
                <a:gd name="connsiteY6" fmla="*/ 29473 h 58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3851" h="58946">
                  <a:moveTo>
                    <a:pt x="353852" y="29473"/>
                  </a:moveTo>
                  <a:cubicBezTo>
                    <a:pt x="353852" y="45642"/>
                    <a:pt x="340541" y="58947"/>
                    <a:pt x="324364" y="58947"/>
                  </a:cubicBezTo>
                  <a:lnTo>
                    <a:pt x="29488" y="58947"/>
                  </a:lnTo>
                  <a:cubicBezTo>
                    <a:pt x="13311" y="58947"/>
                    <a:pt x="0" y="45642"/>
                    <a:pt x="0" y="29473"/>
                  </a:cubicBezTo>
                  <a:cubicBezTo>
                    <a:pt x="0" y="13304"/>
                    <a:pt x="13311" y="0"/>
                    <a:pt x="29488" y="0"/>
                  </a:cubicBezTo>
                  <a:lnTo>
                    <a:pt x="324364" y="0"/>
                  </a:lnTo>
                  <a:cubicBezTo>
                    <a:pt x="340541" y="0"/>
                    <a:pt x="353852" y="13304"/>
                    <a:pt x="353852" y="29473"/>
                  </a:cubicBezTo>
                  <a:close/>
                </a:path>
              </a:pathLst>
            </a:custGeom>
            <a:solidFill>
              <a:srgbClr val="313235"/>
            </a:solidFill>
            <a:ln w="29468" cap="flat">
              <a:noFill/>
              <a:prstDash val="solid"/>
              <a:miter/>
            </a:ln>
          </p:spPr>
          <p:txBody>
            <a:bodyPr rtlCol="0" anchor="ctr"/>
            <a:lstStyle/>
            <a:p>
              <a:endParaRPr lang="en-US"/>
            </a:p>
          </p:txBody>
        </p:sp>
      </p:grpSp>
      <p:sp>
        <p:nvSpPr>
          <p:cNvPr id="38" name="object 9">
            <a:extLst>
              <a:ext uri="{FF2B5EF4-FFF2-40B4-BE49-F238E27FC236}">
                <a16:creationId xmlns:a16="http://schemas.microsoft.com/office/drawing/2014/main" id="{3E189EEB-8868-5025-CB12-C03CA8BB8456}"/>
              </a:ext>
            </a:extLst>
          </p:cNvPr>
          <p:cNvSpPr txBox="1"/>
          <p:nvPr/>
        </p:nvSpPr>
        <p:spPr>
          <a:xfrm>
            <a:off x="14651352" y="3610265"/>
            <a:ext cx="1814198"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Barcode Scanner</a:t>
            </a:r>
            <a:endParaRPr lang="en-IN" sz="1400" dirty="0">
              <a:solidFill>
                <a:schemeClr val="bg1"/>
              </a:solidFill>
              <a:latin typeface="+mn-lt"/>
            </a:endParaRPr>
          </a:p>
        </p:txBody>
      </p:sp>
      <p:sp>
        <p:nvSpPr>
          <p:cNvPr id="40" name="object 9">
            <a:extLst>
              <a:ext uri="{FF2B5EF4-FFF2-40B4-BE49-F238E27FC236}">
                <a16:creationId xmlns:a16="http://schemas.microsoft.com/office/drawing/2014/main" id="{D600C35B-9780-392B-7BFE-DE1951F914AF}"/>
              </a:ext>
            </a:extLst>
          </p:cNvPr>
          <p:cNvSpPr txBox="1"/>
          <p:nvPr/>
        </p:nvSpPr>
        <p:spPr>
          <a:xfrm>
            <a:off x="909464" y="6353465"/>
            <a:ext cx="1721370"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Brush 2-Color</a:t>
            </a:r>
            <a:endParaRPr lang="en-IN" sz="1400" dirty="0">
              <a:solidFill>
                <a:schemeClr val="bg1"/>
              </a:solidFill>
              <a:latin typeface="+mn-lt"/>
            </a:endParaRPr>
          </a:p>
        </p:txBody>
      </p:sp>
      <p:sp>
        <p:nvSpPr>
          <p:cNvPr id="42" name="object 9">
            <a:extLst>
              <a:ext uri="{FF2B5EF4-FFF2-40B4-BE49-F238E27FC236}">
                <a16:creationId xmlns:a16="http://schemas.microsoft.com/office/drawing/2014/main" id="{B584C452-A666-7C5B-BBE4-04653EC0EF06}"/>
              </a:ext>
            </a:extLst>
          </p:cNvPr>
          <p:cNvSpPr txBox="1"/>
          <p:nvPr/>
        </p:nvSpPr>
        <p:spPr>
          <a:xfrm>
            <a:off x="3644900" y="6353465"/>
            <a:ext cx="1721370" cy="228268"/>
          </a:xfrm>
          <a:prstGeom prst="rect">
            <a:avLst/>
          </a:prstGeom>
        </p:spPr>
        <p:txBody>
          <a:bodyPr vert="horz" wrap="square" lIns="0" tIns="12700" rIns="0" bIns="0" rtlCol="0">
            <a:spAutoFit/>
          </a:bodyPr>
          <a:lstStyle/>
          <a:p>
            <a:pPr algn="ctr"/>
            <a:r>
              <a:rPr lang="en-IN" sz="1400" dirty="0">
                <a:solidFill>
                  <a:schemeClr val="bg1"/>
                </a:solidFill>
                <a:effectLst/>
              </a:rPr>
              <a:t>Baseline</a:t>
            </a:r>
            <a:endParaRPr lang="en-IN" sz="1400" dirty="0">
              <a:solidFill>
                <a:schemeClr val="bg1"/>
              </a:solidFill>
              <a:latin typeface="+mn-lt"/>
            </a:endParaRPr>
          </a:p>
        </p:txBody>
      </p:sp>
    </p:spTree>
    <p:extLst>
      <p:ext uri="{BB962C8B-B14F-4D97-AF65-F5344CB8AC3E}">
        <p14:creationId xmlns:p14="http://schemas.microsoft.com/office/powerpoint/2010/main" val="29315652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5" name="object 15"/>
          <p:cNvSpPr txBox="1"/>
          <p:nvPr/>
        </p:nvSpPr>
        <p:spPr>
          <a:xfrm>
            <a:off x="4204970" y="6416573"/>
            <a:ext cx="700774" cy="228268"/>
          </a:xfrm>
          <a:prstGeom prst="rect">
            <a:avLst/>
          </a:prstGeom>
          <a:noFill/>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Charging</a:t>
            </a:r>
            <a:endParaRPr sz="1400" dirty="0">
              <a:solidFill>
                <a:schemeClr val="bg1"/>
              </a:solidFill>
              <a:latin typeface="Source Sans Pro"/>
              <a:cs typeface="Source Sans Pro"/>
            </a:endParaRPr>
          </a:p>
        </p:txBody>
      </p:sp>
      <p:sp>
        <p:nvSpPr>
          <p:cNvPr id="17" name="object 17"/>
          <p:cNvSpPr txBox="1"/>
          <p:nvPr/>
        </p:nvSpPr>
        <p:spPr>
          <a:xfrm>
            <a:off x="1390967" y="1006475"/>
            <a:ext cx="697865" cy="228268"/>
          </a:xfrm>
          <a:prstGeom prst="rect">
            <a:avLst/>
          </a:prstGeom>
          <a:no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Calendar</a:t>
            </a:r>
            <a:endParaRPr sz="1400" dirty="0">
              <a:solidFill>
                <a:schemeClr val="bg1"/>
              </a:solidFill>
              <a:latin typeface="Source Sans Pro"/>
              <a:cs typeface="Source Sans Pro"/>
            </a:endParaRPr>
          </a:p>
        </p:txBody>
      </p:sp>
      <p:sp>
        <p:nvSpPr>
          <p:cNvPr id="18" name="object 18"/>
          <p:cNvSpPr txBox="1"/>
          <p:nvPr/>
        </p:nvSpPr>
        <p:spPr>
          <a:xfrm>
            <a:off x="4404360" y="1006475"/>
            <a:ext cx="307340" cy="228268"/>
          </a:xfrm>
          <a:prstGeom prst="rect">
            <a:avLst/>
          </a:prstGeom>
          <a:noFill/>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Call</a:t>
            </a:r>
            <a:endParaRPr sz="1400" dirty="0">
              <a:solidFill>
                <a:schemeClr val="bg1"/>
              </a:solidFill>
              <a:latin typeface="Source Sans Pro"/>
              <a:cs typeface="Source Sans Pro"/>
            </a:endParaRPr>
          </a:p>
        </p:txBody>
      </p:sp>
      <p:sp>
        <p:nvSpPr>
          <p:cNvPr id="19" name="object 19"/>
          <p:cNvSpPr txBox="1"/>
          <p:nvPr/>
        </p:nvSpPr>
        <p:spPr>
          <a:xfrm>
            <a:off x="7002780" y="1006475"/>
            <a:ext cx="599440" cy="228268"/>
          </a:xfrm>
          <a:prstGeom prst="rect">
            <a:avLst/>
          </a:prstGeom>
          <a:no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Camera</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A3A91B08-D954-2C75-232A-C1ECF24420E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8E7CDF5-393A-60E6-EABD-09880B851691}"/>
              </a:ext>
            </a:extLst>
          </p:cNvPr>
          <p:cNvSpPr>
            <a:spLocks noGrp="1"/>
          </p:cNvSpPr>
          <p:nvPr>
            <p:ph type="sldNum" sz="quarter" idx="12"/>
          </p:nvPr>
        </p:nvSpPr>
        <p:spPr/>
        <p:txBody>
          <a:bodyPr/>
          <a:lstStyle/>
          <a:p>
            <a:fld id="{339C9110-F427-4586-9638-A5638F41FBCD}" type="slidenum">
              <a:rPr lang="en-US" smtClean="0"/>
              <a:pPr/>
              <a:t>75</a:t>
            </a:fld>
            <a:endParaRPr lang="en-US"/>
          </a:p>
        </p:txBody>
      </p:sp>
      <p:pic>
        <p:nvPicPr>
          <p:cNvPr id="5" name="Picture Placeholder 4">
            <a:extLst>
              <a:ext uri="{FF2B5EF4-FFF2-40B4-BE49-F238E27FC236}">
                <a16:creationId xmlns:a16="http://schemas.microsoft.com/office/drawing/2014/main" id="{EB961635-4308-9767-AA97-12C562A6580B}"/>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7" name="Picture Placeholder 6">
            <a:extLst>
              <a:ext uri="{FF2B5EF4-FFF2-40B4-BE49-F238E27FC236}">
                <a16:creationId xmlns:a16="http://schemas.microsoft.com/office/drawing/2014/main" id="{10F4CDC9-3E9B-B1DF-0A45-15F326794E81}"/>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9" name="Picture Placeholder 8">
            <a:extLst>
              <a:ext uri="{FF2B5EF4-FFF2-40B4-BE49-F238E27FC236}">
                <a16:creationId xmlns:a16="http://schemas.microsoft.com/office/drawing/2014/main" id="{6993B9F2-44C9-DF0F-2EDC-5777F99CC2AA}"/>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11" name="Picture Placeholder 10">
            <a:extLst>
              <a:ext uri="{FF2B5EF4-FFF2-40B4-BE49-F238E27FC236}">
                <a16:creationId xmlns:a16="http://schemas.microsoft.com/office/drawing/2014/main" id="{E49F4F63-CD86-51C0-1566-F0B337A6D021}"/>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13" name="Picture Placeholder 12">
            <a:extLst>
              <a:ext uri="{FF2B5EF4-FFF2-40B4-BE49-F238E27FC236}">
                <a16:creationId xmlns:a16="http://schemas.microsoft.com/office/drawing/2014/main" id="{55CAD70F-BC30-5832-F721-13A68CE26564}"/>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16" name="Picture Placeholder 15">
            <a:extLst>
              <a:ext uri="{FF2B5EF4-FFF2-40B4-BE49-F238E27FC236}">
                <a16:creationId xmlns:a16="http://schemas.microsoft.com/office/drawing/2014/main" id="{26AC796E-CE6F-3CE2-B880-19B48B753001}"/>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sp>
        <p:nvSpPr>
          <p:cNvPr id="22" name="object 2">
            <a:extLst>
              <a:ext uri="{FF2B5EF4-FFF2-40B4-BE49-F238E27FC236}">
                <a16:creationId xmlns:a16="http://schemas.microsoft.com/office/drawing/2014/main" id="{9502E2AA-F3CD-ED23-8487-9BDFA48E5F69}"/>
              </a:ext>
            </a:extLst>
          </p:cNvPr>
          <p:cNvSpPr txBox="1"/>
          <p:nvPr/>
        </p:nvSpPr>
        <p:spPr>
          <a:xfrm>
            <a:off x="9484805" y="1006475"/>
            <a:ext cx="1122680"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Caps</a:t>
            </a:r>
            <a:r>
              <a:rPr sz="1400" spc="-10" dirty="0">
                <a:solidFill>
                  <a:schemeClr val="bg1"/>
                </a:solidFill>
                <a:latin typeface="Source Sans Pro"/>
                <a:cs typeface="Source Sans Pro"/>
              </a:rPr>
              <a:t> </a:t>
            </a:r>
            <a:r>
              <a:rPr sz="1400" dirty="0">
                <a:solidFill>
                  <a:schemeClr val="bg1"/>
                </a:solidFill>
                <a:latin typeface="Source Sans Pro"/>
                <a:cs typeface="Source Sans Pro"/>
              </a:rPr>
              <a:t>Lock</a:t>
            </a:r>
            <a:r>
              <a:rPr sz="1400" spc="-5" dirty="0">
                <a:solidFill>
                  <a:schemeClr val="bg1"/>
                </a:solidFill>
                <a:latin typeface="Source Sans Pro"/>
                <a:cs typeface="Source Sans Pro"/>
              </a:rPr>
              <a:t> </a:t>
            </a:r>
            <a:r>
              <a:rPr sz="1400" dirty="0">
                <a:solidFill>
                  <a:schemeClr val="bg1"/>
                </a:solidFill>
                <a:latin typeface="Source Sans Pro"/>
                <a:cs typeface="Source Sans Pro"/>
              </a:rPr>
              <a:t>-</a:t>
            </a:r>
            <a:r>
              <a:rPr sz="1400" spc="-5" dirty="0">
                <a:solidFill>
                  <a:schemeClr val="bg1"/>
                </a:solidFill>
                <a:latin typeface="Source Sans Pro"/>
                <a:cs typeface="Source Sans Pro"/>
              </a:rPr>
              <a:t> </a:t>
            </a:r>
            <a:r>
              <a:rPr sz="1400" spc="-25" dirty="0">
                <a:solidFill>
                  <a:schemeClr val="bg1"/>
                </a:solidFill>
                <a:latin typeface="Source Sans Pro"/>
                <a:cs typeface="Source Sans Pro"/>
              </a:rPr>
              <a:t>Off</a:t>
            </a:r>
            <a:endParaRPr sz="1400" dirty="0">
              <a:solidFill>
                <a:schemeClr val="bg1"/>
              </a:solidFill>
              <a:latin typeface="Source Sans Pro"/>
              <a:cs typeface="Source Sans Pro"/>
            </a:endParaRPr>
          </a:p>
        </p:txBody>
      </p:sp>
      <p:sp>
        <p:nvSpPr>
          <p:cNvPr id="23" name="object 3">
            <a:extLst>
              <a:ext uri="{FF2B5EF4-FFF2-40B4-BE49-F238E27FC236}">
                <a16:creationId xmlns:a16="http://schemas.microsoft.com/office/drawing/2014/main" id="{AED6B016-6F52-9E6F-BE06-F7B4929EC70C}"/>
              </a:ext>
            </a:extLst>
          </p:cNvPr>
          <p:cNvSpPr txBox="1"/>
          <p:nvPr/>
        </p:nvSpPr>
        <p:spPr>
          <a:xfrm>
            <a:off x="12230417" y="1006475"/>
            <a:ext cx="1116965"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Caps</a:t>
            </a:r>
            <a:r>
              <a:rPr sz="1400" spc="-10" dirty="0">
                <a:solidFill>
                  <a:schemeClr val="bg1"/>
                </a:solidFill>
                <a:latin typeface="Source Sans Pro"/>
                <a:cs typeface="Source Sans Pro"/>
              </a:rPr>
              <a:t> </a:t>
            </a:r>
            <a:r>
              <a:rPr sz="1400" dirty="0">
                <a:solidFill>
                  <a:schemeClr val="bg1"/>
                </a:solidFill>
                <a:latin typeface="Source Sans Pro"/>
                <a:cs typeface="Source Sans Pro"/>
              </a:rPr>
              <a:t>Lock</a:t>
            </a:r>
            <a:r>
              <a:rPr sz="1400" spc="-5" dirty="0">
                <a:solidFill>
                  <a:schemeClr val="bg1"/>
                </a:solidFill>
                <a:latin typeface="Source Sans Pro"/>
                <a:cs typeface="Source Sans Pro"/>
              </a:rPr>
              <a:t> </a:t>
            </a:r>
            <a:r>
              <a:rPr sz="1400" dirty="0">
                <a:solidFill>
                  <a:schemeClr val="bg1"/>
                </a:solidFill>
                <a:latin typeface="Source Sans Pro"/>
                <a:cs typeface="Source Sans Pro"/>
              </a:rPr>
              <a:t>-</a:t>
            </a:r>
            <a:r>
              <a:rPr sz="1400" spc="-5" dirty="0">
                <a:solidFill>
                  <a:schemeClr val="bg1"/>
                </a:solidFill>
                <a:latin typeface="Source Sans Pro"/>
                <a:cs typeface="Source Sans Pro"/>
              </a:rPr>
              <a:t> </a:t>
            </a:r>
            <a:r>
              <a:rPr sz="1400" spc="-35" dirty="0">
                <a:solidFill>
                  <a:schemeClr val="bg1"/>
                </a:solidFill>
                <a:latin typeface="Source Sans Pro"/>
                <a:cs typeface="Source Sans Pro"/>
              </a:rPr>
              <a:t>On</a:t>
            </a:r>
            <a:endParaRPr sz="1400" dirty="0">
              <a:solidFill>
                <a:schemeClr val="bg1"/>
              </a:solidFill>
              <a:latin typeface="Source Sans Pro"/>
              <a:cs typeface="Source Sans Pro"/>
            </a:endParaRPr>
          </a:p>
        </p:txBody>
      </p:sp>
      <p:sp>
        <p:nvSpPr>
          <p:cNvPr id="24" name="object 4">
            <a:extLst>
              <a:ext uri="{FF2B5EF4-FFF2-40B4-BE49-F238E27FC236}">
                <a16:creationId xmlns:a16="http://schemas.microsoft.com/office/drawing/2014/main" id="{80EB60A8-35C3-3C9F-0345-6ADE75964403}"/>
              </a:ext>
            </a:extLst>
          </p:cNvPr>
          <p:cNvSpPr txBox="1"/>
          <p:nvPr/>
        </p:nvSpPr>
        <p:spPr>
          <a:xfrm>
            <a:off x="15350490" y="1006475"/>
            <a:ext cx="515620" cy="228268"/>
          </a:xfrm>
          <a:prstGeom prst="rect">
            <a:avLst/>
          </a:prstGeom>
          <a:no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Cardio</a:t>
            </a:r>
            <a:endParaRPr sz="1400">
              <a:solidFill>
                <a:schemeClr val="bg1"/>
              </a:solidFill>
              <a:latin typeface="Source Sans Pro"/>
              <a:cs typeface="Source Sans Pro"/>
            </a:endParaRPr>
          </a:p>
        </p:txBody>
      </p:sp>
      <p:sp>
        <p:nvSpPr>
          <p:cNvPr id="28" name="object 5">
            <a:extLst>
              <a:ext uri="{FF2B5EF4-FFF2-40B4-BE49-F238E27FC236}">
                <a16:creationId xmlns:a16="http://schemas.microsoft.com/office/drawing/2014/main" id="{F06EFF03-8D85-4A21-041A-6888E45380A6}"/>
              </a:ext>
            </a:extLst>
          </p:cNvPr>
          <p:cNvSpPr txBox="1"/>
          <p:nvPr/>
        </p:nvSpPr>
        <p:spPr>
          <a:xfrm>
            <a:off x="1298347" y="3711524"/>
            <a:ext cx="889000"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Caret</a:t>
            </a:r>
            <a:r>
              <a:rPr sz="1400" spc="-30" dirty="0">
                <a:solidFill>
                  <a:schemeClr val="bg1"/>
                </a:solidFill>
                <a:latin typeface="Source Sans Pro"/>
                <a:cs typeface="Source Sans Pro"/>
              </a:rPr>
              <a:t> </a:t>
            </a:r>
            <a:r>
              <a:rPr sz="1400" spc="-20" dirty="0">
                <a:solidFill>
                  <a:schemeClr val="bg1"/>
                </a:solidFill>
                <a:latin typeface="Source Sans Pro"/>
                <a:cs typeface="Source Sans Pro"/>
              </a:rPr>
              <a:t>Down</a:t>
            </a:r>
            <a:endParaRPr sz="1400" dirty="0">
              <a:solidFill>
                <a:schemeClr val="bg1"/>
              </a:solidFill>
              <a:latin typeface="Source Sans Pro"/>
              <a:cs typeface="Source Sans Pro"/>
            </a:endParaRPr>
          </a:p>
        </p:txBody>
      </p:sp>
      <p:sp>
        <p:nvSpPr>
          <p:cNvPr id="29" name="object 6">
            <a:extLst>
              <a:ext uri="{FF2B5EF4-FFF2-40B4-BE49-F238E27FC236}">
                <a16:creationId xmlns:a16="http://schemas.microsoft.com/office/drawing/2014/main" id="{51E87B2D-5513-7C48-63C7-44F2D67C28E8}"/>
              </a:ext>
            </a:extLst>
          </p:cNvPr>
          <p:cNvSpPr txBox="1"/>
          <p:nvPr/>
        </p:nvSpPr>
        <p:spPr>
          <a:xfrm>
            <a:off x="4204970" y="3711524"/>
            <a:ext cx="735330"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Caret</a:t>
            </a:r>
            <a:r>
              <a:rPr sz="1400" spc="-40" dirty="0">
                <a:solidFill>
                  <a:schemeClr val="bg1"/>
                </a:solidFill>
                <a:latin typeface="Source Sans Pro"/>
                <a:cs typeface="Source Sans Pro"/>
              </a:rPr>
              <a:t> </a:t>
            </a:r>
            <a:r>
              <a:rPr sz="1400" spc="-20" dirty="0">
                <a:solidFill>
                  <a:schemeClr val="bg1"/>
                </a:solidFill>
                <a:latin typeface="Source Sans Pro"/>
                <a:cs typeface="Source Sans Pro"/>
              </a:rPr>
              <a:t>Left</a:t>
            </a:r>
            <a:endParaRPr sz="1400" dirty="0">
              <a:solidFill>
                <a:schemeClr val="bg1"/>
              </a:solidFill>
              <a:latin typeface="Source Sans Pro"/>
              <a:cs typeface="Source Sans Pro"/>
            </a:endParaRPr>
          </a:p>
        </p:txBody>
      </p:sp>
      <p:sp>
        <p:nvSpPr>
          <p:cNvPr id="30" name="object 7">
            <a:extLst>
              <a:ext uri="{FF2B5EF4-FFF2-40B4-BE49-F238E27FC236}">
                <a16:creationId xmlns:a16="http://schemas.microsoft.com/office/drawing/2014/main" id="{81F81221-6BC0-574F-F6A2-579457C2B554}"/>
              </a:ext>
            </a:extLst>
          </p:cNvPr>
          <p:cNvSpPr txBox="1"/>
          <p:nvPr/>
        </p:nvSpPr>
        <p:spPr>
          <a:xfrm>
            <a:off x="6909435" y="3711524"/>
            <a:ext cx="850265"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Caret</a:t>
            </a:r>
            <a:r>
              <a:rPr sz="1400" spc="-40" dirty="0">
                <a:solidFill>
                  <a:schemeClr val="bg1"/>
                </a:solidFill>
                <a:latin typeface="Source Sans Pro"/>
                <a:cs typeface="Source Sans Pro"/>
              </a:rPr>
              <a:t> </a:t>
            </a:r>
            <a:r>
              <a:rPr sz="1400" spc="-10" dirty="0">
                <a:solidFill>
                  <a:schemeClr val="bg1"/>
                </a:solidFill>
                <a:latin typeface="Source Sans Pro"/>
                <a:cs typeface="Source Sans Pro"/>
              </a:rPr>
              <a:t>Right</a:t>
            </a:r>
            <a:endParaRPr sz="1400">
              <a:solidFill>
                <a:schemeClr val="bg1"/>
              </a:solidFill>
              <a:latin typeface="Source Sans Pro"/>
              <a:cs typeface="Source Sans Pro"/>
            </a:endParaRPr>
          </a:p>
        </p:txBody>
      </p:sp>
      <p:sp>
        <p:nvSpPr>
          <p:cNvPr id="31" name="object 8">
            <a:extLst>
              <a:ext uri="{FF2B5EF4-FFF2-40B4-BE49-F238E27FC236}">
                <a16:creationId xmlns:a16="http://schemas.microsoft.com/office/drawing/2014/main" id="{D9DAA093-2620-43E5-8630-BA7651EEFC5A}"/>
              </a:ext>
            </a:extLst>
          </p:cNvPr>
          <p:cNvSpPr txBox="1"/>
          <p:nvPr/>
        </p:nvSpPr>
        <p:spPr>
          <a:xfrm>
            <a:off x="9728835" y="3711524"/>
            <a:ext cx="672465"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Caret</a:t>
            </a:r>
            <a:r>
              <a:rPr sz="1400" spc="-40" dirty="0">
                <a:solidFill>
                  <a:schemeClr val="bg1"/>
                </a:solidFill>
                <a:latin typeface="Source Sans Pro"/>
                <a:cs typeface="Source Sans Pro"/>
              </a:rPr>
              <a:t> </a:t>
            </a:r>
            <a:r>
              <a:rPr sz="1400" spc="-25" dirty="0">
                <a:solidFill>
                  <a:schemeClr val="bg1"/>
                </a:solidFill>
                <a:latin typeface="Source Sans Pro"/>
                <a:cs typeface="Source Sans Pro"/>
              </a:rPr>
              <a:t>Up</a:t>
            </a:r>
            <a:endParaRPr sz="1400" dirty="0">
              <a:solidFill>
                <a:schemeClr val="bg1"/>
              </a:solidFill>
              <a:latin typeface="Source Sans Pro"/>
              <a:cs typeface="Source Sans Pro"/>
            </a:endParaRPr>
          </a:p>
        </p:txBody>
      </p:sp>
      <p:sp>
        <p:nvSpPr>
          <p:cNvPr id="32" name="object 9">
            <a:extLst>
              <a:ext uri="{FF2B5EF4-FFF2-40B4-BE49-F238E27FC236}">
                <a16:creationId xmlns:a16="http://schemas.microsoft.com/office/drawing/2014/main" id="{D21FF0FC-460A-B36D-B4A5-701FE673D83F}"/>
              </a:ext>
            </a:extLst>
          </p:cNvPr>
          <p:cNvSpPr txBox="1"/>
          <p:nvPr/>
        </p:nvSpPr>
        <p:spPr>
          <a:xfrm>
            <a:off x="12470765" y="3711524"/>
            <a:ext cx="657225"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CD </a:t>
            </a:r>
            <a:r>
              <a:rPr sz="1400" spc="-10" dirty="0">
                <a:solidFill>
                  <a:schemeClr val="bg1"/>
                </a:solidFill>
                <a:latin typeface="Source Sans Pro"/>
                <a:cs typeface="Source Sans Pro"/>
              </a:rPr>
              <a:t>Drive</a:t>
            </a:r>
            <a:endParaRPr sz="1400">
              <a:solidFill>
                <a:schemeClr val="bg1"/>
              </a:solidFill>
              <a:latin typeface="Source Sans Pro"/>
              <a:cs typeface="Source Sans Pro"/>
            </a:endParaRPr>
          </a:p>
        </p:txBody>
      </p:sp>
      <p:sp>
        <p:nvSpPr>
          <p:cNvPr id="33" name="object 10">
            <a:extLst>
              <a:ext uri="{FF2B5EF4-FFF2-40B4-BE49-F238E27FC236}">
                <a16:creationId xmlns:a16="http://schemas.microsoft.com/office/drawing/2014/main" id="{62875F13-77D5-0602-AC50-5E676BDCF615}"/>
              </a:ext>
            </a:extLst>
          </p:cNvPr>
          <p:cNvSpPr txBox="1"/>
          <p:nvPr/>
        </p:nvSpPr>
        <p:spPr>
          <a:xfrm>
            <a:off x="15190897" y="3711524"/>
            <a:ext cx="791845" cy="228268"/>
          </a:xfrm>
          <a:prstGeom prst="rect">
            <a:avLst/>
          </a:prstGeom>
          <a:no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Certificate</a:t>
            </a:r>
            <a:endParaRPr sz="1400">
              <a:solidFill>
                <a:schemeClr val="bg1"/>
              </a:solidFill>
              <a:latin typeface="Source Sans Pro"/>
              <a:cs typeface="Source Sans Pro"/>
            </a:endParaRPr>
          </a:p>
        </p:txBody>
      </p:sp>
      <p:sp>
        <p:nvSpPr>
          <p:cNvPr id="35" name="object 11">
            <a:extLst>
              <a:ext uri="{FF2B5EF4-FFF2-40B4-BE49-F238E27FC236}">
                <a16:creationId xmlns:a16="http://schemas.microsoft.com/office/drawing/2014/main" id="{30491B77-88A6-071F-2181-DEA20401C3D3}"/>
              </a:ext>
            </a:extLst>
          </p:cNvPr>
          <p:cNvSpPr txBox="1"/>
          <p:nvPr/>
        </p:nvSpPr>
        <p:spPr>
          <a:xfrm>
            <a:off x="1231901" y="6416573"/>
            <a:ext cx="975360"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Change</a:t>
            </a:r>
            <a:r>
              <a:rPr sz="1400" spc="-20" dirty="0">
                <a:solidFill>
                  <a:schemeClr val="bg1"/>
                </a:solidFill>
                <a:latin typeface="Source Sans Pro"/>
                <a:cs typeface="Source Sans Pro"/>
              </a:rPr>
              <a:t> Case</a:t>
            </a:r>
            <a:endParaRPr sz="1400" dirty="0">
              <a:solidFill>
                <a:schemeClr val="bg1"/>
              </a:solidFill>
              <a:latin typeface="Source Sans Pro"/>
              <a:cs typeface="Source Sans Pro"/>
            </a:endParaRPr>
          </a:p>
        </p:txBody>
      </p:sp>
      <p:sp>
        <p:nvSpPr>
          <p:cNvPr id="36" name="object 12">
            <a:extLst>
              <a:ext uri="{FF2B5EF4-FFF2-40B4-BE49-F238E27FC236}">
                <a16:creationId xmlns:a16="http://schemas.microsoft.com/office/drawing/2014/main" id="{36BBBE1E-07E2-751D-59A3-C322525C5F00}"/>
              </a:ext>
            </a:extLst>
          </p:cNvPr>
          <p:cNvSpPr txBox="1"/>
          <p:nvPr/>
        </p:nvSpPr>
        <p:spPr>
          <a:xfrm>
            <a:off x="7116762" y="6416573"/>
            <a:ext cx="371475" cy="228268"/>
          </a:xfrm>
          <a:prstGeom prst="rect">
            <a:avLst/>
          </a:prstGeom>
          <a:noFill/>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Chat</a:t>
            </a:r>
            <a:endParaRPr sz="1400" dirty="0">
              <a:solidFill>
                <a:schemeClr val="bg1"/>
              </a:solidFill>
              <a:latin typeface="Source Sans Pro"/>
              <a:cs typeface="Source Sans Pro"/>
            </a:endParaRPr>
          </a:p>
        </p:txBody>
      </p:sp>
      <p:sp>
        <p:nvSpPr>
          <p:cNvPr id="37" name="object 13">
            <a:extLst>
              <a:ext uri="{FF2B5EF4-FFF2-40B4-BE49-F238E27FC236}">
                <a16:creationId xmlns:a16="http://schemas.microsoft.com/office/drawing/2014/main" id="{A3E07494-7CC0-4B1F-EC9B-8C26FC34ACCA}"/>
              </a:ext>
            </a:extLst>
          </p:cNvPr>
          <p:cNvSpPr txBox="1"/>
          <p:nvPr/>
        </p:nvSpPr>
        <p:spPr>
          <a:xfrm>
            <a:off x="9227071" y="6416573"/>
            <a:ext cx="1670685" cy="228268"/>
          </a:xfrm>
          <a:prstGeom prst="rect">
            <a:avLst/>
          </a:prstGeom>
          <a:noFill/>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Checkbox</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Component</a:t>
            </a:r>
            <a:endParaRPr sz="1400" dirty="0">
              <a:solidFill>
                <a:schemeClr val="bg1"/>
              </a:solidFill>
              <a:latin typeface="Source Sans Pro"/>
              <a:cs typeface="Source Sans Pro"/>
            </a:endParaRPr>
          </a:p>
        </p:txBody>
      </p:sp>
      <p:sp>
        <p:nvSpPr>
          <p:cNvPr id="38" name="object 14">
            <a:extLst>
              <a:ext uri="{FF2B5EF4-FFF2-40B4-BE49-F238E27FC236}">
                <a16:creationId xmlns:a16="http://schemas.microsoft.com/office/drawing/2014/main" id="{4BF93CDA-763D-98C3-D0E9-247965E10D68}"/>
              </a:ext>
            </a:extLst>
          </p:cNvPr>
          <p:cNvSpPr txBox="1"/>
          <p:nvPr/>
        </p:nvSpPr>
        <p:spPr>
          <a:xfrm>
            <a:off x="12454822" y="6416573"/>
            <a:ext cx="701040" cy="228268"/>
          </a:xfrm>
          <a:prstGeom prst="rect">
            <a:avLst/>
          </a:prstGeom>
          <a:no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Checklist</a:t>
            </a:r>
            <a:endParaRPr sz="1400" dirty="0">
              <a:solidFill>
                <a:schemeClr val="bg1"/>
              </a:solidFill>
              <a:latin typeface="Source Sans Pro"/>
              <a:cs typeface="Source Sans Pro"/>
            </a:endParaRPr>
          </a:p>
        </p:txBody>
      </p:sp>
      <p:sp>
        <p:nvSpPr>
          <p:cNvPr id="39" name="object 15">
            <a:extLst>
              <a:ext uri="{FF2B5EF4-FFF2-40B4-BE49-F238E27FC236}">
                <a16:creationId xmlns:a16="http://schemas.microsoft.com/office/drawing/2014/main" id="{916D69B2-7226-EE87-70BD-E45B63481E10}"/>
              </a:ext>
            </a:extLst>
          </p:cNvPr>
          <p:cNvSpPr txBox="1"/>
          <p:nvPr/>
        </p:nvSpPr>
        <p:spPr>
          <a:xfrm>
            <a:off x="15197456" y="6416573"/>
            <a:ext cx="868044" cy="228268"/>
          </a:xfrm>
          <a:prstGeom prst="rect">
            <a:avLst/>
          </a:prstGeom>
          <a:noFill/>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Checkmark</a:t>
            </a:r>
            <a:endParaRPr sz="1400">
              <a:solidFill>
                <a:schemeClr val="bg1"/>
              </a:solidFill>
              <a:latin typeface="Source Sans Pro"/>
              <a:cs typeface="Source Sans Pro"/>
            </a:endParaRPr>
          </a:p>
        </p:txBody>
      </p:sp>
      <p:pic>
        <p:nvPicPr>
          <p:cNvPr id="141" name="Picture Placeholder 140">
            <a:extLst>
              <a:ext uri="{FF2B5EF4-FFF2-40B4-BE49-F238E27FC236}">
                <a16:creationId xmlns:a16="http://schemas.microsoft.com/office/drawing/2014/main" id="{FA8D9962-59FB-D52E-BAC4-28A2C877B86C}"/>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143" name="Picture Placeholder 142">
            <a:extLst>
              <a:ext uri="{FF2B5EF4-FFF2-40B4-BE49-F238E27FC236}">
                <a16:creationId xmlns:a16="http://schemas.microsoft.com/office/drawing/2014/main" id="{27706908-135A-2622-2C47-D94A40E91AAB}"/>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45" name="Picture Placeholder 144">
            <a:extLst>
              <a:ext uri="{FF2B5EF4-FFF2-40B4-BE49-F238E27FC236}">
                <a16:creationId xmlns:a16="http://schemas.microsoft.com/office/drawing/2014/main" id="{F54F0253-00B6-97A3-D3CF-A8892D73231C}"/>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a:fillRect/>
          </a:stretch>
        </p:blipFill>
        <p:spPr/>
      </p:pic>
      <p:pic>
        <p:nvPicPr>
          <p:cNvPr id="147" name="Picture Placeholder 146">
            <a:extLst>
              <a:ext uri="{FF2B5EF4-FFF2-40B4-BE49-F238E27FC236}">
                <a16:creationId xmlns:a16="http://schemas.microsoft.com/office/drawing/2014/main" id="{5D5A9306-7D67-6CD3-D659-9B5F2940A7B5}"/>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49" name="Picture Placeholder 148">
            <a:extLst>
              <a:ext uri="{FF2B5EF4-FFF2-40B4-BE49-F238E27FC236}">
                <a16:creationId xmlns:a16="http://schemas.microsoft.com/office/drawing/2014/main" id="{FC4F6310-D23E-63DC-901E-8F580549FDAD}"/>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p:pic>
      <p:pic>
        <p:nvPicPr>
          <p:cNvPr id="155" name="Picture Placeholder 154">
            <a:extLst>
              <a:ext uri="{FF2B5EF4-FFF2-40B4-BE49-F238E27FC236}">
                <a16:creationId xmlns:a16="http://schemas.microsoft.com/office/drawing/2014/main" id="{2169FEB6-CBE1-F5AE-DD94-E8FD6629C1FF}"/>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57" name="Picture Placeholder 156">
            <a:extLst>
              <a:ext uri="{FF2B5EF4-FFF2-40B4-BE49-F238E27FC236}">
                <a16:creationId xmlns:a16="http://schemas.microsoft.com/office/drawing/2014/main" id="{74B35A38-A34A-D389-115E-14F6B4B02AE1}"/>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59" name="Picture Placeholder 158">
            <a:extLst>
              <a:ext uri="{FF2B5EF4-FFF2-40B4-BE49-F238E27FC236}">
                <a16:creationId xmlns:a16="http://schemas.microsoft.com/office/drawing/2014/main" id="{409DA72D-924B-61C1-C684-D4673FCA3BA7}"/>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61" name="Picture Placeholder 160">
            <a:extLst>
              <a:ext uri="{FF2B5EF4-FFF2-40B4-BE49-F238E27FC236}">
                <a16:creationId xmlns:a16="http://schemas.microsoft.com/office/drawing/2014/main" id="{9E049038-9153-73FE-7C08-A8CB04459357}"/>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163" name="Picture Placeholder 162">
            <a:extLst>
              <a:ext uri="{FF2B5EF4-FFF2-40B4-BE49-F238E27FC236}">
                <a16:creationId xmlns:a16="http://schemas.microsoft.com/office/drawing/2014/main" id="{38CA62DC-CC91-3723-313C-34752C8FC6F1}"/>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sp>
        <p:nvSpPr>
          <p:cNvPr id="3" name="Freeform: Shape 42">
            <a:extLst>
              <a:ext uri="{FF2B5EF4-FFF2-40B4-BE49-F238E27FC236}">
                <a16:creationId xmlns:a16="http://schemas.microsoft.com/office/drawing/2014/main" id="{A46EEEB9-2630-91E3-768D-FE71827311BB}"/>
              </a:ext>
            </a:extLst>
          </p:cNvPr>
          <p:cNvSpPr/>
          <p:nvPr/>
        </p:nvSpPr>
        <p:spPr>
          <a:xfrm>
            <a:off x="15232955" y="1703157"/>
            <a:ext cx="707728" cy="945112"/>
          </a:xfrm>
          <a:custGeom>
            <a:avLst/>
            <a:gdLst>
              <a:gd name="connsiteX0" fmla="*/ 707718 w 707728"/>
              <a:gd name="connsiteY0" fmla="*/ 639675 h 945112"/>
              <a:gd name="connsiteX1" fmla="*/ 707718 w 707728"/>
              <a:gd name="connsiteY1" fmla="*/ 590667 h 945112"/>
              <a:gd name="connsiteX2" fmla="*/ 566472 w 707728"/>
              <a:gd name="connsiteY2" fmla="*/ 295438 h 945112"/>
              <a:gd name="connsiteX3" fmla="*/ 581216 w 707728"/>
              <a:gd name="connsiteY3" fmla="*/ 287467 h 945112"/>
              <a:gd name="connsiteX4" fmla="*/ 581216 w 707728"/>
              <a:gd name="connsiteY4" fmla="*/ 127453 h 945112"/>
              <a:gd name="connsiteX5" fmla="*/ 560280 w 707728"/>
              <a:gd name="connsiteY5" fmla="*/ 118301 h 945112"/>
              <a:gd name="connsiteX6" fmla="*/ 412841 w 707728"/>
              <a:gd name="connsiteY6" fmla="*/ 118301 h 945112"/>
              <a:gd name="connsiteX7" fmla="*/ 263339 w 707728"/>
              <a:gd name="connsiteY7" fmla="*/ 159043 h 945112"/>
              <a:gd name="connsiteX8" fmla="*/ 292827 w 707728"/>
              <a:gd name="connsiteY8" fmla="*/ 102063 h 945112"/>
              <a:gd name="connsiteX9" fmla="*/ 292827 w 707728"/>
              <a:gd name="connsiteY9" fmla="*/ 98521 h 945112"/>
              <a:gd name="connsiteX10" fmla="*/ 294891 w 707728"/>
              <a:gd name="connsiteY10" fmla="*/ 91730 h 945112"/>
              <a:gd name="connsiteX11" fmla="*/ 294891 w 707728"/>
              <a:gd name="connsiteY11" fmla="*/ 86712 h 945112"/>
              <a:gd name="connsiteX12" fmla="*/ 294891 w 707728"/>
              <a:gd name="connsiteY12" fmla="*/ 80512 h 945112"/>
              <a:gd name="connsiteX13" fmla="*/ 292532 w 707728"/>
              <a:gd name="connsiteY13" fmla="*/ 75493 h 945112"/>
              <a:gd name="connsiteX14" fmla="*/ 290468 w 707728"/>
              <a:gd name="connsiteY14" fmla="*/ 71064 h 945112"/>
              <a:gd name="connsiteX15" fmla="*/ 290468 w 707728"/>
              <a:gd name="connsiteY15" fmla="*/ 71064 h 945112"/>
              <a:gd name="connsiteX16" fmla="*/ 290468 w 707728"/>
              <a:gd name="connsiteY16" fmla="*/ 71064 h 945112"/>
              <a:gd name="connsiteX17" fmla="*/ 149517 w 707728"/>
              <a:gd name="connsiteY17" fmla="*/ 210 h 945112"/>
              <a:gd name="connsiteX18" fmla="*/ 147453 w 707728"/>
              <a:gd name="connsiteY18" fmla="*/ 210 h 945112"/>
              <a:gd name="connsiteX19" fmla="*/ 143325 w 707728"/>
              <a:gd name="connsiteY19" fmla="*/ 210 h 945112"/>
              <a:gd name="connsiteX20" fmla="*/ 137132 w 707728"/>
              <a:gd name="connsiteY20" fmla="*/ 210 h 945112"/>
              <a:gd name="connsiteX21" fmla="*/ 132119 w 707728"/>
              <a:gd name="connsiteY21" fmla="*/ 2867 h 945112"/>
              <a:gd name="connsiteX22" fmla="*/ 127696 w 707728"/>
              <a:gd name="connsiteY22" fmla="*/ 6114 h 945112"/>
              <a:gd name="connsiteX23" fmla="*/ 123568 w 707728"/>
              <a:gd name="connsiteY23" fmla="*/ 11133 h 945112"/>
              <a:gd name="connsiteX24" fmla="*/ 121209 w 707728"/>
              <a:gd name="connsiteY24" fmla="*/ 14381 h 945112"/>
              <a:gd name="connsiteX25" fmla="*/ 14464 w 707728"/>
              <a:gd name="connsiteY25" fmla="*/ 230193 h 945112"/>
              <a:gd name="connsiteX26" fmla="*/ 15 w 707728"/>
              <a:gd name="connsiteY26" fmla="*/ 292191 h 945112"/>
              <a:gd name="connsiteX27" fmla="*/ 61054 w 707728"/>
              <a:gd name="connsiteY27" fmla="*/ 599523 h 945112"/>
              <a:gd name="connsiteX28" fmla="*/ 64298 w 707728"/>
              <a:gd name="connsiteY28" fmla="*/ 605133 h 945112"/>
              <a:gd name="connsiteX29" fmla="*/ 560280 w 707728"/>
              <a:gd name="connsiteY29" fmla="*/ 944941 h 945112"/>
              <a:gd name="connsiteX30" fmla="*/ 657294 w 707728"/>
              <a:gd name="connsiteY30" fmla="*/ 908923 h 945112"/>
              <a:gd name="connsiteX31" fmla="*/ 707718 w 707728"/>
              <a:gd name="connsiteY31" fmla="*/ 639675 h 945112"/>
              <a:gd name="connsiteX32" fmla="*/ 67246 w 707728"/>
              <a:gd name="connsiteY32" fmla="*/ 256468 h 945112"/>
              <a:gd name="connsiteX33" fmla="*/ 164556 w 707728"/>
              <a:gd name="connsiteY33" fmla="*/ 61322 h 945112"/>
              <a:gd name="connsiteX34" fmla="*/ 230018 w 707728"/>
              <a:gd name="connsiteY34" fmla="*/ 93797 h 945112"/>
              <a:gd name="connsiteX35" fmla="*/ 193159 w 707728"/>
              <a:gd name="connsiteY35" fmla="*/ 167014 h 945112"/>
              <a:gd name="connsiteX36" fmla="*/ 176940 w 707728"/>
              <a:gd name="connsiteY36" fmla="*/ 229602 h 945112"/>
              <a:gd name="connsiteX37" fmla="*/ 117965 w 707728"/>
              <a:gd name="connsiteY37" fmla="*/ 373674 h 945112"/>
              <a:gd name="connsiteX38" fmla="*/ 77272 w 707728"/>
              <a:gd name="connsiteY38" fmla="*/ 445414 h 945112"/>
              <a:gd name="connsiteX39" fmla="*/ 58990 w 707728"/>
              <a:gd name="connsiteY39" fmla="*/ 290419 h 945112"/>
              <a:gd name="connsiteX40" fmla="*/ 67246 w 707728"/>
              <a:gd name="connsiteY40" fmla="*/ 256468 h 945112"/>
              <a:gd name="connsiteX41" fmla="*/ 615716 w 707728"/>
              <a:gd name="connsiteY41" fmla="*/ 867296 h 945112"/>
              <a:gd name="connsiteX42" fmla="*/ 560280 w 707728"/>
              <a:gd name="connsiteY42" fmla="*/ 885895 h 945112"/>
              <a:gd name="connsiteX43" fmla="*/ 117965 w 707728"/>
              <a:gd name="connsiteY43" fmla="*/ 561144 h 945112"/>
              <a:gd name="connsiteX44" fmla="*/ 170453 w 707728"/>
              <a:gd name="connsiteY44" fmla="*/ 402311 h 945112"/>
              <a:gd name="connsiteX45" fmla="*/ 176940 w 707728"/>
              <a:gd name="connsiteY45" fmla="*/ 384007 h 945112"/>
              <a:gd name="connsiteX46" fmla="*/ 250365 w 707728"/>
              <a:gd name="connsiteY46" fmla="*/ 239345 h 945112"/>
              <a:gd name="connsiteX47" fmla="*/ 412841 w 707728"/>
              <a:gd name="connsiteY47" fmla="*/ 177347 h 945112"/>
              <a:gd name="connsiteX48" fmla="*/ 546420 w 707728"/>
              <a:gd name="connsiteY48" fmla="*/ 177347 h 945112"/>
              <a:gd name="connsiteX49" fmla="*/ 546420 w 707728"/>
              <a:gd name="connsiteY49" fmla="*/ 236392 h 945112"/>
              <a:gd name="connsiteX50" fmla="*/ 434957 w 707728"/>
              <a:gd name="connsiteY50" fmla="*/ 236392 h 945112"/>
              <a:gd name="connsiteX51" fmla="*/ 312584 w 707728"/>
              <a:gd name="connsiteY51" fmla="*/ 311971 h 945112"/>
              <a:gd name="connsiteX52" fmla="*/ 328507 w 707728"/>
              <a:gd name="connsiteY52" fmla="*/ 486451 h 945112"/>
              <a:gd name="connsiteX53" fmla="*/ 303442 w 707728"/>
              <a:gd name="connsiteY53" fmla="*/ 540183 h 945112"/>
              <a:gd name="connsiteX54" fmla="*/ 303271 w 707728"/>
              <a:gd name="connsiteY54" fmla="*/ 581934 h 945112"/>
              <a:gd name="connsiteX55" fmla="*/ 303442 w 707728"/>
              <a:gd name="connsiteY55" fmla="*/ 582105 h 945112"/>
              <a:gd name="connsiteX56" fmla="*/ 345144 w 707728"/>
              <a:gd name="connsiteY56" fmla="*/ 582276 h 945112"/>
              <a:gd name="connsiteX57" fmla="*/ 345315 w 707728"/>
              <a:gd name="connsiteY57" fmla="*/ 582105 h 945112"/>
              <a:gd name="connsiteX58" fmla="*/ 374802 w 707728"/>
              <a:gd name="connsiteY58" fmla="*/ 536640 h 945112"/>
              <a:gd name="connsiteX59" fmla="*/ 428765 w 707728"/>
              <a:gd name="connsiteY59" fmla="*/ 590667 h 945112"/>
              <a:gd name="connsiteX60" fmla="*/ 456188 w 707728"/>
              <a:gd name="connsiteY60" fmla="*/ 760718 h 945112"/>
              <a:gd name="connsiteX61" fmla="*/ 476830 w 707728"/>
              <a:gd name="connsiteY61" fmla="*/ 769280 h 945112"/>
              <a:gd name="connsiteX62" fmla="*/ 497766 w 707728"/>
              <a:gd name="connsiteY62" fmla="*/ 760718 h 945112"/>
              <a:gd name="connsiteX63" fmla="*/ 497937 w 707728"/>
              <a:gd name="connsiteY63" fmla="*/ 718967 h 945112"/>
              <a:gd name="connsiteX64" fmla="*/ 497766 w 707728"/>
              <a:gd name="connsiteY64" fmla="*/ 718796 h 945112"/>
              <a:gd name="connsiteX65" fmla="*/ 474176 w 707728"/>
              <a:gd name="connsiteY65" fmla="*/ 636132 h 945112"/>
              <a:gd name="connsiteX66" fmla="*/ 480368 w 707728"/>
              <a:gd name="connsiteY66" fmla="*/ 642627 h 945112"/>
              <a:gd name="connsiteX67" fmla="*/ 522241 w 707728"/>
              <a:gd name="connsiteY67" fmla="*/ 642627 h 945112"/>
              <a:gd name="connsiteX68" fmla="*/ 522241 w 707728"/>
              <a:gd name="connsiteY68" fmla="*/ 600704 h 945112"/>
              <a:gd name="connsiteX69" fmla="*/ 385418 w 707728"/>
              <a:gd name="connsiteY69" fmla="*/ 464014 h 945112"/>
              <a:gd name="connsiteX70" fmla="*/ 368905 w 707728"/>
              <a:gd name="connsiteY70" fmla="*/ 441871 h 945112"/>
              <a:gd name="connsiteX71" fmla="*/ 442329 w 707728"/>
              <a:gd name="connsiteY71" fmla="*/ 413529 h 945112"/>
              <a:gd name="connsiteX72" fmla="*/ 471817 w 707728"/>
              <a:gd name="connsiteY72" fmla="*/ 384007 h 945112"/>
              <a:gd name="connsiteX73" fmla="*/ 442329 w 707728"/>
              <a:gd name="connsiteY73" fmla="*/ 354484 h 945112"/>
              <a:gd name="connsiteX74" fmla="*/ 353866 w 707728"/>
              <a:gd name="connsiteY74" fmla="*/ 378102 h 945112"/>
              <a:gd name="connsiteX75" fmla="*/ 364482 w 707728"/>
              <a:gd name="connsiteY75" fmla="*/ 338541 h 945112"/>
              <a:gd name="connsiteX76" fmla="*/ 434957 w 707728"/>
              <a:gd name="connsiteY76" fmla="*/ 295438 h 945112"/>
              <a:gd name="connsiteX77" fmla="*/ 452060 w 707728"/>
              <a:gd name="connsiteY77" fmla="*/ 295438 h 945112"/>
              <a:gd name="connsiteX78" fmla="*/ 648742 w 707728"/>
              <a:gd name="connsiteY78" fmla="*/ 590667 h 945112"/>
              <a:gd name="connsiteX79" fmla="*/ 648742 w 707728"/>
              <a:gd name="connsiteY79" fmla="*/ 639970 h 945112"/>
              <a:gd name="connsiteX80" fmla="*/ 615716 w 707728"/>
              <a:gd name="connsiteY80" fmla="*/ 867296 h 945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707728" h="945112">
                <a:moveTo>
                  <a:pt x="707718" y="639675"/>
                </a:moveTo>
                <a:cubicBezTo>
                  <a:pt x="707718" y="623732"/>
                  <a:pt x="707718" y="607199"/>
                  <a:pt x="707718" y="590667"/>
                </a:cubicBezTo>
                <a:cubicBezTo>
                  <a:pt x="705574" y="476419"/>
                  <a:pt x="654044" y="368717"/>
                  <a:pt x="566472" y="295438"/>
                </a:cubicBezTo>
                <a:cubicBezTo>
                  <a:pt x="572019" y="294174"/>
                  <a:pt x="577117" y="291418"/>
                  <a:pt x="581216" y="287467"/>
                </a:cubicBezTo>
                <a:cubicBezTo>
                  <a:pt x="625229" y="243230"/>
                  <a:pt x="625229" y="171690"/>
                  <a:pt x="581216" y="127453"/>
                </a:cubicBezTo>
                <a:cubicBezTo>
                  <a:pt x="575749" y="121710"/>
                  <a:pt x="568203" y="118411"/>
                  <a:pt x="560280" y="118301"/>
                </a:cubicBezTo>
                <a:lnTo>
                  <a:pt x="412841" y="118301"/>
                </a:lnTo>
                <a:cubicBezTo>
                  <a:pt x="360342" y="118819"/>
                  <a:pt x="308859" y="132850"/>
                  <a:pt x="263339" y="159043"/>
                </a:cubicBezTo>
                <a:lnTo>
                  <a:pt x="292827" y="102063"/>
                </a:lnTo>
                <a:cubicBezTo>
                  <a:pt x="292827" y="102063"/>
                  <a:pt x="292827" y="99702"/>
                  <a:pt x="292827" y="98521"/>
                </a:cubicBezTo>
                <a:cubicBezTo>
                  <a:pt x="293650" y="96301"/>
                  <a:pt x="294340" y="94033"/>
                  <a:pt x="294891" y="91730"/>
                </a:cubicBezTo>
                <a:cubicBezTo>
                  <a:pt x="295032" y="90061"/>
                  <a:pt x="295032" y="88381"/>
                  <a:pt x="294891" y="86712"/>
                </a:cubicBezTo>
                <a:cubicBezTo>
                  <a:pt x="295177" y="84655"/>
                  <a:pt x="295177" y="82568"/>
                  <a:pt x="294891" y="80512"/>
                </a:cubicBezTo>
                <a:cubicBezTo>
                  <a:pt x="294351" y="78733"/>
                  <a:pt x="293558" y="77043"/>
                  <a:pt x="292532" y="75493"/>
                </a:cubicBezTo>
                <a:cubicBezTo>
                  <a:pt x="292090" y="73914"/>
                  <a:pt x="291391" y="72418"/>
                  <a:pt x="290468" y="71064"/>
                </a:cubicBezTo>
                <a:lnTo>
                  <a:pt x="290468" y="71064"/>
                </a:lnTo>
                <a:lnTo>
                  <a:pt x="290468" y="71064"/>
                </a:lnTo>
                <a:cubicBezTo>
                  <a:pt x="257179" y="26626"/>
                  <a:pt x="204998" y="395"/>
                  <a:pt x="149517" y="210"/>
                </a:cubicBezTo>
                <a:lnTo>
                  <a:pt x="147453" y="210"/>
                </a:lnTo>
                <a:cubicBezTo>
                  <a:pt x="146080" y="71"/>
                  <a:pt x="144697" y="71"/>
                  <a:pt x="143325" y="210"/>
                </a:cubicBezTo>
                <a:cubicBezTo>
                  <a:pt x="141270" y="-70"/>
                  <a:pt x="139187" y="-70"/>
                  <a:pt x="137132" y="210"/>
                </a:cubicBezTo>
                <a:cubicBezTo>
                  <a:pt x="135402" y="979"/>
                  <a:pt x="133728" y="1867"/>
                  <a:pt x="132119" y="2867"/>
                </a:cubicBezTo>
                <a:cubicBezTo>
                  <a:pt x="130645" y="2867"/>
                  <a:pt x="128876" y="4933"/>
                  <a:pt x="127696" y="6114"/>
                </a:cubicBezTo>
                <a:cubicBezTo>
                  <a:pt x="126163" y="7651"/>
                  <a:pt x="124780" y="9332"/>
                  <a:pt x="123568" y="11133"/>
                </a:cubicBezTo>
                <a:cubicBezTo>
                  <a:pt x="123568" y="11133"/>
                  <a:pt x="121799" y="13200"/>
                  <a:pt x="121209" y="14381"/>
                </a:cubicBezTo>
                <a:lnTo>
                  <a:pt x="14464" y="230193"/>
                </a:lnTo>
                <a:cubicBezTo>
                  <a:pt x="4655" y="249364"/>
                  <a:pt x="-307" y="270653"/>
                  <a:pt x="15" y="292191"/>
                </a:cubicBezTo>
                <a:cubicBezTo>
                  <a:pt x="2909" y="397348"/>
                  <a:pt x="23546" y="501257"/>
                  <a:pt x="61054" y="599523"/>
                </a:cubicBezTo>
                <a:cubicBezTo>
                  <a:pt x="61843" y="601549"/>
                  <a:pt x="62937" y="603441"/>
                  <a:pt x="64298" y="605133"/>
                </a:cubicBezTo>
                <a:cubicBezTo>
                  <a:pt x="106760" y="792012"/>
                  <a:pt x="407239" y="944941"/>
                  <a:pt x="560280" y="944941"/>
                </a:cubicBezTo>
                <a:cubicBezTo>
                  <a:pt x="596187" y="946780"/>
                  <a:pt x="631268" y="933755"/>
                  <a:pt x="657294" y="908923"/>
                </a:cubicBezTo>
                <a:cubicBezTo>
                  <a:pt x="709782" y="856372"/>
                  <a:pt x="707718" y="760718"/>
                  <a:pt x="707718" y="639675"/>
                </a:cubicBezTo>
                <a:close/>
                <a:moveTo>
                  <a:pt x="67246" y="256468"/>
                </a:moveTo>
                <a:lnTo>
                  <a:pt x="164556" y="61322"/>
                </a:lnTo>
                <a:cubicBezTo>
                  <a:pt x="189316" y="64756"/>
                  <a:pt x="212290" y="76154"/>
                  <a:pt x="230018" y="93797"/>
                </a:cubicBezTo>
                <a:lnTo>
                  <a:pt x="193159" y="167014"/>
                </a:lnTo>
                <a:cubicBezTo>
                  <a:pt x="183675" y="186599"/>
                  <a:pt x="178164" y="207872"/>
                  <a:pt x="176940" y="229602"/>
                </a:cubicBezTo>
                <a:cubicBezTo>
                  <a:pt x="141877" y="269754"/>
                  <a:pt x="121132" y="320432"/>
                  <a:pt x="117965" y="373674"/>
                </a:cubicBezTo>
                <a:cubicBezTo>
                  <a:pt x="100935" y="395444"/>
                  <a:pt x="87222" y="419620"/>
                  <a:pt x="77272" y="445414"/>
                </a:cubicBezTo>
                <a:cubicBezTo>
                  <a:pt x="66579" y="394399"/>
                  <a:pt x="60461" y="342527"/>
                  <a:pt x="58990" y="290419"/>
                </a:cubicBezTo>
                <a:cubicBezTo>
                  <a:pt x="58868" y="278589"/>
                  <a:pt x="61706" y="266918"/>
                  <a:pt x="67246" y="256468"/>
                </a:cubicBezTo>
                <a:close/>
                <a:moveTo>
                  <a:pt x="615716" y="867296"/>
                </a:moveTo>
                <a:cubicBezTo>
                  <a:pt x="600518" y="880758"/>
                  <a:pt x="580511" y="887472"/>
                  <a:pt x="560280" y="885895"/>
                </a:cubicBezTo>
                <a:cubicBezTo>
                  <a:pt x="405470" y="885895"/>
                  <a:pt x="117965" y="719091"/>
                  <a:pt x="117965" y="561144"/>
                </a:cubicBezTo>
                <a:cubicBezTo>
                  <a:pt x="114168" y="503379"/>
                  <a:pt x="132995" y="446409"/>
                  <a:pt x="170453" y="402311"/>
                </a:cubicBezTo>
                <a:cubicBezTo>
                  <a:pt x="174616" y="397118"/>
                  <a:pt x="176902" y="390667"/>
                  <a:pt x="176940" y="384007"/>
                </a:cubicBezTo>
                <a:cubicBezTo>
                  <a:pt x="178807" y="327278"/>
                  <a:pt x="205697" y="274297"/>
                  <a:pt x="250365" y="239345"/>
                </a:cubicBezTo>
                <a:cubicBezTo>
                  <a:pt x="295678" y="200395"/>
                  <a:pt x="353129" y="178472"/>
                  <a:pt x="412841" y="177347"/>
                </a:cubicBezTo>
                <a:lnTo>
                  <a:pt x="546420" y="177347"/>
                </a:lnTo>
                <a:cubicBezTo>
                  <a:pt x="558189" y="195265"/>
                  <a:pt x="558189" y="218474"/>
                  <a:pt x="546420" y="236392"/>
                </a:cubicBezTo>
                <a:lnTo>
                  <a:pt x="434957" y="236392"/>
                </a:lnTo>
                <a:cubicBezTo>
                  <a:pt x="383106" y="236157"/>
                  <a:pt x="335640" y="265474"/>
                  <a:pt x="312584" y="311971"/>
                </a:cubicBezTo>
                <a:cubicBezTo>
                  <a:pt x="284358" y="368436"/>
                  <a:pt x="290527" y="436041"/>
                  <a:pt x="328507" y="486451"/>
                </a:cubicBezTo>
                <a:cubicBezTo>
                  <a:pt x="326891" y="506801"/>
                  <a:pt x="317989" y="525879"/>
                  <a:pt x="303442" y="540183"/>
                </a:cubicBezTo>
                <a:cubicBezTo>
                  <a:pt x="291880" y="551664"/>
                  <a:pt x="291804" y="570358"/>
                  <a:pt x="303271" y="581934"/>
                </a:cubicBezTo>
                <a:cubicBezTo>
                  <a:pt x="303327" y="581990"/>
                  <a:pt x="303386" y="582049"/>
                  <a:pt x="303442" y="582105"/>
                </a:cubicBezTo>
                <a:cubicBezTo>
                  <a:pt x="314910" y="593681"/>
                  <a:pt x="333582" y="593758"/>
                  <a:pt x="345144" y="582276"/>
                </a:cubicBezTo>
                <a:cubicBezTo>
                  <a:pt x="345200" y="582220"/>
                  <a:pt x="345259" y="582161"/>
                  <a:pt x="345315" y="582105"/>
                </a:cubicBezTo>
                <a:cubicBezTo>
                  <a:pt x="357806" y="568858"/>
                  <a:pt x="367796" y="553453"/>
                  <a:pt x="374802" y="536640"/>
                </a:cubicBezTo>
                <a:lnTo>
                  <a:pt x="428765" y="590667"/>
                </a:lnTo>
                <a:cubicBezTo>
                  <a:pt x="400501" y="647368"/>
                  <a:pt x="411538" y="715805"/>
                  <a:pt x="456188" y="760718"/>
                </a:cubicBezTo>
                <a:cubicBezTo>
                  <a:pt x="461682" y="766171"/>
                  <a:pt x="469095" y="769247"/>
                  <a:pt x="476830" y="769280"/>
                </a:cubicBezTo>
                <a:cubicBezTo>
                  <a:pt x="484667" y="769324"/>
                  <a:pt x="492201" y="766245"/>
                  <a:pt x="497766" y="760718"/>
                </a:cubicBezTo>
                <a:cubicBezTo>
                  <a:pt x="509328" y="749237"/>
                  <a:pt x="509405" y="730543"/>
                  <a:pt x="497937" y="718967"/>
                </a:cubicBezTo>
                <a:cubicBezTo>
                  <a:pt x="497881" y="718911"/>
                  <a:pt x="497822" y="718852"/>
                  <a:pt x="497766" y="718796"/>
                </a:cubicBezTo>
                <a:cubicBezTo>
                  <a:pt x="476178" y="697164"/>
                  <a:pt x="467258" y="665917"/>
                  <a:pt x="474176" y="636132"/>
                </a:cubicBezTo>
                <a:lnTo>
                  <a:pt x="480368" y="642627"/>
                </a:lnTo>
                <a:cubicBezTo>
                  <a:pt x="491930" y="654203"/>
                  <a:pt x="510678" y="654203"/>
                  <a:pt x="522241" y="642627"/>
                </a:cubicBezTo>
                <a:cubicBezTo>
                  <a:pt x="533803" y="631051"/>
                  <a:pt x="533803" y="612280"/>
                  <a:pt x="522241" y="600704"/>
                </a:cubicBezTo>
                <a:lnTo>
                  <a:pt x="385418" y="464014"/>
                </a:lnTo>
                <a:cubicBezTo>
                  <a:pt x="378901" y="457448"/>
                  <a:pt x="373340" y="449993"/>
                  <a:pt x="368905" y="441871"/>
                </a:cubicBezTo>
                <a:cubicBezTo>
                  <a:pt x="389275" y="424051"/>
                  <a:pt x="415283" y="414014"/>
                  <a:pt x="442329" y="413529"/>
                </a:cubicBezTo>
                <a:cubicBezTo>
                  <a:pt x="458615" y="413529"/>
                  <a:pt x="471817" y="400312"/>
                  <a:pt x="471817" y="384007"/>
                </a:cubicBezTo>
                <a:cubicBezTo>
                  <a:pt x="471817" y="367701"/>
                  <a:pt x="458615" y="354484"/>
                  <a:pt x="442329" y="354484"/>
                </a:cubicBezTo>
                <a:cubicBezTo>
                  <a:pt x="411258" y="354265"/>
                  <a:pt x="380703" y="362422"/>
                  <a:pt x="353866" y="378102"/>
                </a:cubicBezTo>
                <a:cubicBezTo>
                  <a:pt x="354786" y="364347"/>
                  <a:pt x="358393" y="350906"/>
                  <a:pt x="364482" y="338541"/>
                </a:cubicBezTo>
                <a:cubicBezTo>
                  <a:pt x="377689" y="311752"/>
                  <a:pt x="405122" y="294975"/>
                  <a:pt x="434957" y="295438"/>
                </a:cubicBezTo>
                <a:lnTo>
                  <a:pt x="452060" y="295438"/>
                </a:lnTo>
                <a:cubicBezTo>
                  <a:pt x="562639" y="336180"/>
                  <a:pt x="648742" y="464899"/>
                  <a:pt x="648742" y="590667"/>
                </a:cubicBezTo>
                <a:cubicBezTo>
                  <a:pt x="648742" y="607495"/>
                  <a:pt x="648742" y="624027"/>
                  <a:pt x="648742" y="639970"/>
                </a:cubicBezTo>
                <a:cubicBezTo>
                  <a:pt x="648742" y="743004"/>
                  <a:pt x="650512" y="832164"/>
                  <a:pt x="615716" y="867296"/>
                </a:cubicBezTo>
                <a:close/>
              </a:path>
            </a:pathLst>
          </a:custGeom>
          <a:solidFill>
            <a:schemeClr val="bg1"/>
          </a:solidFill>
          <a:ln w="29468" cap="flat">
            <a:noFill/>
            <a:prstDash val="solid"/>
            <a:miter/>
          </a:ln>
        </p:spPr>
        <p:txBody>
          <a:bodyPr rtlCol="0" anchor="ctr"/>
          <a:lstStyle/>
          <a:p>
            <a:endParaRPr lang="en-US"/>
          </a:p>
        </p:txBody>
      </p:sp>
      <p:pic>
        <p:nvPicPr>
          <p:cNvPr id="8" name="Picture Placeholder 7">
            <a:extLst>
              <a:ext uri="{FF2B5EF4-FFF2-40B4-BE49-F238E27FC236}">
                <a16:creationId xmlns:a16="http://schemas.microsoft.com/office/drawing/2014/main" id="{38591088-8505-3A5A-4477-15AAD9F53FC6}"/>
              </a:ext>
            </a:extLst>
          </p:cNvPr>
          <p:cNvPicPr>
            <a:picLocks noGrp="1" noChangeAspect="1"/>
          </p:cNvPicPr>
          <p:nvPr>
            <p:ph type="pic" sz="quarter" idx="28"/>
          </p:nvPr>
        </p:nvPicPr>
        <p:blipFill>
          <a:blip>
            <a:extLst>
              <a:ext uri="{96DAC541-7B7A-43D3-8B79-37D633B846F1}">
                <asvg:svgBlip xmlns:asvg="http://schemas.microsoft.com/office/drawing/2016/SVG/main" r:embed="rId18"/>
              </a:ext>
            </a:extLst>
          </a:blip>
          <a:srcRect/>
          <a:stretch>
            <a:fillRect/>
          </a:stretch>
        </p:blipFill>
        <p:spPr/>
      </p:pic>
      <p:pic>
        <p:nvPicPr>
          <p:cNvPr id="10" name="Picture Placeholder 9">
            <a:extLst>
              <a:ext uri="{FF2B5EF4-FFF2-40B4-BE49-F238E27FC236}">
                <a16:creationId xmlns:a16="http://schemas.microsoft.com/office/drawing/2014/main" id="{68A220AE-3F6C-6F96-B263-7BC7837F11BF}"/>
              </a:ext>
            </a:extLst>
          </p:cNvPr>
          <p:cNvPicPr>
            <a:picLocks noGrp="1" noChangeAspect="1"/>
          </p:cNvPicPr>
          <p:nvPr>
            <p:ph type="pic" sz="quarter" idx="27"/>
          </p:nvPr>
        </p:nvPicPr>
        <p:blipFill>
          <a:blip>
            <a:extLs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8345940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A3A91B08-D954-2C75-232A-C1ECF24420E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8E7CDF5-393A-60E6-EABD-09880B851691}"/>
              </a:ext>
            </a:extLst>
          </p:cNvPr>
          <p:cNvSpPr>
            <a:spLocks noGrp="1"/>
          </p:cNvSpPr>
          <p:nvPr>
            <p:ph type="sldNum" sz="quarter" idx="12"/>
          </p:nvPr>
        </p:nvSpPr>
        <p:spPr/>
        <p:txBody>
          <a:bodyPr/>
          <a:lstStyle/>
          <a:p>
            <a:fld id="{339C9110-F427-4586-9638-A5638F41FBCD}" type="slidenum">
              <a:rPr lang="en-US" smtClean="0"/>
              <a:pPr/>
              <a:t>76</a:t>
            </a:fld>
            <a:endParaRPr lang="en-US"/>
          </a:p>
        </p:txBody>
      </p:sp>
      <p:pic>
        <p:nvPicPr>
          <p:cNvPr id="17" name="Picture Placeholder 16">
            <a:extLst>
              <a:ext uri="{FF2B5EF4-FFF2-40B4-BE49-F238E27FC236}">
                <a16:creationId xmlns:a16="http://schemas.microsoft.com/office/drawing/2014/main" id="{0E500AE0-DFA9-CC36-1C43-5B7C7521CFE0}"/>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19" name="Picture Placeholder 18">
            <a:extLst>
              <a:ext uri="{FF2B5EF4-FFF2-40B4-BE49-F238E27FC236}">
                <a16:creationId xmlns:a16="http://schemas.microsoft.com/office/drawing/2014/main" id="{13784DDE-1E02-D65C-FF24-078FB05660C2}"/>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23" name="Picture Placeholder 22">
            <a:extLst>
              <a:ext uri="{FF2B5EF4-FFF2-40B4-BE49-F238E27FC236}">
                <a16:creationId xmlns:a16="http://schemas.microsoft.com/office/drawing/2014/main" id="{D5F88C37-1DE9-8A7B-D3B9-FFDEAE29223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28" name="Picture Placeholder 27">
            <a:extLst>
              <a:ext uri="{FF2B5EF4-FFF2-40B4-BE49-F238E27FC236}">
                <a16:creationId xmlns:a16="http://schemas.microsoft.com/office/drawing/2014/main" id="{816D1CA2-1145-DBD5-EA89-28A94E2D9D9C}"/>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32" name="Picture Placeholder 31">
            <a:extLst>
              <a:ext uri="{FF2B5EF4-FFF2-40B4-BE49-F238E27FC236}">
                <a16:creationId xmlns:a16="http://schemas.microsoft.com/office/drawing/2014/main" id="{21A82CBF-9AD3-5BBA-869B-B36F3D4E4972}"/>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35" name="Picture Placeholder 34">
            <a:extLst>
              <a:ext uri="{FF2B5EF4-FFF2-40B4-BE49-F238E27FC236}">
                <a16:creationId xmlns:a16="http://schemas.microsoft.com/office/drawing/2014/main" id="{745A1F99-3B48-2073-AB8D-9D63DE613EF5}"/>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37" name="Picture Placeholder 36">
            <a:extLst>
              <a:ext uri="{FF2B5EF4-FFF2-40B4-BE49-F238E27FC236}">
                <a16:creationId xmlns:a16="http://schemas.microsoft.com/office/drawing/2014/main" id="{6A7AC835-FB22-612D-EB72-77D7F7F3532E}"/>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39" name="Picture Placeholder 38">
            <a:extLst>
              <a:ext uri="{FF2B5EF4-FFF2-40B4-BE49-F238E27FC236}">
                <a16:creationId xmlns:a16="http://schemas.microsoft.com/office/drawing/2014/main" id="{EE9A5BF2-AF99-942C-17D8-1CC24AE79455}"/>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42" name="Picture Placeholder 41">
            <a:extLst>
              <a:ext uri="{FF2B5EF4-FFF2-40B4-BE49-F238E27FC236}">
                <a16:creationId xmlns:a16="http://schemas.microsoft.com/office/drawing/2014/main" id="{6E72A7E5-E7B0-2017-204F-E288A7F82428}"/>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46" name="Picture Placeholder 45">
            <a:extLst>
              <a:ext uri="{FF2B5EF4-FFF2-40B4-BE49-F238E27FC236}">
                <a16:creationId xmlns:a16="http://schemas.microsoft.com/office/drawing/2014/main" id="{81283521-E01C-840A-6E05-8E6AF59D75EE}"/>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48" name="Picture Placeholder 47">
            <a:extLst>
              <a:ext uri="{FF2B5EF4-FFF2-40B4-BE49-F238E27FC236}">
                <a16:creationId xmlns:a16="http://schemas.microsoft.com/office/drawing/2014/main" id="{39D54553-0796-FB6D-F1C3-8A3D315AEAC1}"/>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50" name="Picture Placeholder 49">
            <a:extLst>
              <a:ext uri="{FF2B5EF4-FFF2-40B4-BE49-F238E27FC236}">
                <a16:creationId xmlns:a16="http://schemas.microsoft.com/office/drawing/2014/main" id="{25EF34D7-E232-A5C6-3801-ACBAACE7E071}"/>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54" name="Picture Placeholder 53">
            <a:extLst>
              <a:ext uri="{FF2B5EF4-FFF2-40B4-BE49-F238E27FC236}">
                <a16:creationId xmlns:a16="http://schemas.microsoft.com/office/drawing/2014/main" id="{9DA88768-3E8C-3BF9-CBC6-0D9040CB8774}"/>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56" name="Picture Placeholder 55">
            <a:extLst>
              <a:ext uri="{FF2B5EF4-FFF2-40B4-BE49-F238E27FC236}">
                <a16:creationId xmlns:a16="http://schemas.microsoft.com/office/drawing/2014/main" id="{A1EA37CD-B5FB-0AE9-1057-92A69B81D480}"/>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58" name="Picture Placeholder 57">
            <a:extLst>
              <a:ext uri="{FF2B5EF4-FFF2-40B4-BE49-F238E27FC236}">
                <a16:creationId xmlns:a16="http://schemas.microsoft.com/office/drawing/2014/main" id="{E3CFC214-DA75-3006-AEFE-437D4A527F89}"/>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60" name="Picture Placeholder 59">
            <a:extLst>
              <a:ext uri="{FF2B5EF4-FFF2-40B4-BE49-F238E27FC236}">
                <a16:creationId xmlns:a16="http://schemas.microsoft.com/office/drawing/2014/main" id="{89008DE3-027C-B2A3-826E-D90CC7B0E9FB}"/>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sp>
        <p:nvSpPr>
          <p:cNvPr id="2" name="object 16">
            <a:extLst>
              <a:ext uri="{FF2B5EF4-FFF2-40B4-BE49-F238E27FC236}">
                <a16:creationId xmlns:a16="http://schemas.microsoft.com/office/drawing/2014/main" id="{D772D09C-7759-F7FD-DC23-B29C2A9C9DF9}"/>
              </a:ext>
            </a:extLst>
          </p:cNvPr>
          <p:cNvSpPr txBox="1"/>
          <p:nvPr/>
        </p:nvSpPr>
        <p:spPr>
          <a:xfrm>
            <a:off x="1014145" y="1009406"/>
            <a:ext cx="14998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Checkmark in </a:t>
            </a:r>
            <a:r>
              <a:rPr sz="1400" spc="-10" dirty="0">
                <a:solidFill>
                  <a:schemeClr val="bg1"/>
                </a:solidFill>
                <a:latin typeface="Source Sans Pro"/>
                <a:cs typeface="Source Sans Pro"/>
              </a:rPr>
              <a:t>Circle</a:t>
            </a:r>
            <a:endParaRPr sz="1400" dirty="0">
              <a:solidFill>
                <a:schemeClr val="bg1"/>
              </a:solidFill>
              <a:latin typeface="Source Sans Pro"/>
              <a:cs typeface="Source Sans Pro"/>
            </a:endParaRPr>
          </a:p>
        </p:txBody>
      </p:sp>
      <p:sp>
        <p:nvSpPr>
          <p:cNvPr id="3" name="object 17">
            <a:extLst>
              <a:ext uri="{FF2B5EF4-FFF2-40B4-BE49-F238E27FC236}">
                <a16:creationId xmlns:a16="http://schemas.microsoft.com/office/drawing/2014/main" id="{9DD9A5D3-24F3-0975-370A-23C47A29666E}"/>
              </a:ext>
            </a:extLst>
          </p:cNvPr>
          <p:cNvSpPr txBox="1"/>
          <p:nvPr/>
        </p:nvSpPr>
        <p:spPr>
          <a:xfrm>
            <a:off x="4337685" y="1009406"/>
            <a:ext cx="4432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Chest</a:t>
            </a:r>
            <a:endParaRPr sz="1400">
              <a:solidFill>
                <a:schemeClr val="bg1"/>
              </a:solidFill>
              <a:latin typeface="Source Sans Pro"/>
              <a:cs typeface="Source Sans Pro"/>
            </a:endParaRPr>
          </a:p>
        </p:txBody>
      </p:sp>
      <p:sp>
        <p:nvSpPr>
          <p:cNvPr id="4" name="object 18">
            <a:extLst>
              <a:ext uri="{FF2B5EF4-FFF2-40B4-BE49-F238E27FC236}">
                <a16:creationId xmlns:a16="http://schemas.microsoft.com/office/drawing/2014/main" id="{5ECF67AB-2E69-3341-B291-A2E0121398D0}"/>
              </a:ext>
            </a:extLst>
          </p:cNvPr>
          <p:cNvSpPr txBox="1"/>
          <p:nvPr/>
        </p:nvSpPr>
        <p:spPr>
          <a:xfrm>
            <a:off x="7124382" y="1009406"/>
            <a:ext cx="35623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Cine</a:t>
            </a:r>
            <a:endParaRPr sz="1400">
              <a:solidFill>
                <a:schemeClr val="bg1"/>
              </a:solidFill>
              <a:latin typeface="Source Sans Pro"/>
              <a:cs typeface="Source Sans Pro"/>
            </a:endParaRPr>
          </a:p>
        </p:txBody>
      </p:sp>
      <p:sp>
        <p:nvSpPr>
          <p:cNvPr id="5" name="object 19">
            <a:extLst>
              <a:ext uri="{FF2B5EF4-FFF2-40B4-BE49-F238E27FC236}">
                <a16:creationId xmlns:a16="http://schemas.microsoft.com/office/drawing/2014/main" id="{A3430861-EF89-41AD-F5FB-377F20A19EED}"/>
              </a:ext>
            </a:extLst>
          </p:cNvPr>
          <p:cNvSpPr txBox="1"/>
          <p:nvPr/>
        </p:nvSpPr>
        <p:spPr>
          <a:xfrm>
            <a:off x="9662160" y="1009406"/>
            <a:ext cx="7645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Cine </a:t>
            </a:r>
            <a:r>
              <a:rPr sz="1400" spc="-10" dirty="0">
                <a:solidFill>
                  <a:schemeClr val="bg1"/>
                </a:solidFill>
                <a:latin typeface="Source Sans Pro"/>
                <a:cs typeface="Source Sans Pro"/>
              </a:rPr>
              <a:t>Align</a:t>
            </a:r>
            <a:endParaRPr sz="1400" dirty="0">
              <a:solidFill>
                <a:schemeClr val="bg1"/>
              </a:solidFill>
              <a:latin typeface="Source Sans Pro"/>
              <a:cs typeface="Source Sans Pro"/>
            </a:endParaRPr>
          </a:p>
        </p:txBody>
      </p:sp>
      <p:sp>
        <p:nvSpPr>
          <p:cNvPr id="6" name="object 2">
            <a:extLst>
              <a:ext uri="{FF2B5EF4-FFF2-40B4-BE49-F238E27FC236}">
                <a16:creationId xmlns:a16="http://schemas.microsoft.com/office/drawing/2014/main" id="{42775502-3E2D-DF3C-6463-D1C041050459}"/>
              </a:ext>
            </a:extLst>
          </p:cNvPr>
          <p:cNvSpPr txBox="1"/>
          <p:nvPr/>
        </p:nvSpPr>
        <p:spPr>
          <a:xfrm>
            <a:off x="12345011" y="1009406"/>
            <a:ext cx="8972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Cine </a:t>
            </a:r>
            <a:r>
              <a:rPr sz="1400" spc="-10" dirty="0">
                <a:solidFill>
                  <a:schemeClr val="bg1"/>
                </a:solidFill>
                <a:latin typeface="Source Sans Pro"/>
                <a:cs typeface="Source Sans Pro"/>
              </a:rPr>
              <a:t>Failure</a:t>
            </a:r>
            <a:endParaRPr sz="1400" dirty="0">
              <a:solidFill>
                <a:schemeClr val="bg1"/>
              </a:solidFill>
              <a:latin typeface="Source Sans Pro"/>
              <a:cs typeface="Source Sans Pro"/>
            </a:endParaRPr>
          </a:p>
        </p:txBody>
      </p:sp>
      <p:sp>
        <p:nvSpPr>
          <p:cNvPr id="7" name="object 3">
            <a:extLst>
              <a:ext uri="{FF2B5EF4-FFF2-40B4-BE49-F238E27FC236}">
                <a16:creationId xmlns:a16="http://schemas.microsoft.com/office/drawing/2014/main" id="{F27E05C8-A3BA-52B6-C8DE-0998D53FF735}"/>
              </a:ext>
            </a:extLst>
          </p:cNvPr>
          <p:cNvSpPr txBox="1"/>
          <p:nvPr/>
        </p:nvSpPr>
        <p:spPr>
          <a:xfrm>
            <a:off x="15252065" y="1009406"/>
            <a:ext cx="7124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Cine </a:t>
            </a:r>
            <a:r>
              <a:rPr sz="1400" spc="-20" dirty="0">
                <a:solidFill>
                  <a:schemeClr val="bg1"/>
                </a:solidFill>
                <a:latin typeface="Source Sans Pro"/>
                <a:cs typeface="Source Sans Pro"/>
              </a:rPr>
              <a:t>Free</a:t>
            </a:r>
            <a:endParaRPr sz="1400" dirty="0">
              <a:solidFill>
                <a:schemeClr val="bg1"/>
              </a:solidFill>
              <a:latin typeface="Source Sans Pro"/>
              <a:cs typeface="Source Sans Pro"/>
            </a:endParaRPr>
          </a:p>
        </p:txBody>
      </p:sp>
      <p:sp>
        <p:nvSpPr>
          <p:cNvPr id="8" name="object 4">
            <a:extLst>
              <a:ext uri="{FF2B5EF4-FFF2-40B4-BE49-F238E27FC236}">
                <a16:creationId xmlns:a16="http://schemas.microsoft.com/office/drawing/2014/main" id="{E553AEE4-1F9D-4766-73A9-5CF6EC8CDAF6}"/>
              </a:ext>
            </a:extLst>
          </p:cNvPr>
          <p:cNvSpPr txBox="1"/>
          <p:nvPr/>
        </p:nvSpPr>
        <p:spPr>
          <a:xfrm>
            <a:off x="1365458" y="3711524"/>
            <a:ext cx="750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Cine </a:t>
            </a:r>
            <a:r>
              <a:rPr sz="1400" spc="-10" dirty="0">
                <a:solidFill>
                  <a:schemeClr val="bg1"/>
                </a:solidFill>
                <a:latin typeface="Source Sans Pro"/>
                <a:cs typeface="Source Sans Pro"/>
              </a:rPr>
              <a:t>Start</a:t>
            </a:r>
            <a:endParaRPr sz="1400">
              <a:solidFill>
                <a:schemeClr val="bg1"/>
              </a:solidFill>
              <a:latin typeface="Source Sans Pro"/>
              <a:cs typeface="Source Sans Pro"/>
            </a:endParaRPr>
          </a:p>
        </p:txBody>
      </p:sp>
      <p:sp>
        <p:nvSpPr>
          <p:cNvPr id="9" name="object 5">
            <a:extLst>
              <a:ext uri="{FF2B5EF4-FFF2-40B4-BE49-F238E27FC236}">
                <a16:creationId xmlns:a16="http://schemas.microsoft.com/office/drawing/2014/main" id="{65C3CDAA-418B-83A7-CBA0-97794AD90122}"/>
              </a:ext>
            </a:extLst>
          </p:cNvPr>
          <p:cNvSpPr txBox="1"/>
          <p:nvPr/>
        </p:nvSpPr>
        <p:spPr>
          <a:xfrm>
            <a:off x="4337685" y="3711477"/>
            <a:ext cx="44577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Circle</a:t>
            </a:r>
            <a:endParaRPr sz="1400" dirty="0">
              <a:solidFill>
                <a:schemeClr val="bg1"/>
              </a:solidFill>
              <a:latin typeface="Source Sans Pro"/>
              <a:cs typeface="Source Sans Pro"/>
            </a:endParaRPr>
          </a:p>
        </p:txBody>
      </p:sp>
      <p:sp>
        <p:nvSpPr>
          <p:cNvPr id="10" name="object 6">
            <a:extLst>
              <a:ext uri="{FF2B5EF4-FFF2-40B4-BE49-F238E27FC236}">
                <a16:creationId xmlns:a16="http://schemas.microsoft.com/office/drawing/2014/main" id="{EDE6555B-1DD5-5F4C-5503-FDB39A19F451}"/>
              </a:ext>
            </a:extLst>
          </p:cNvPr>
          <p:cNvSpPr txBox="1"/>
          <p:nvPr/>
        </p:nvSpPr>
        <p:spPr>
          <a:xfrm>
            <a:off x="6964679" y="3711477"/>
            <a:ext cx="67564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Cleaning</a:t>
            </a:r>
            <a:endParaRPr sz="1400" dirty="0">
              <a:solidFill>
                <a:schemeClr val="bg1"/>
              </a:solidFill>
              <a:latin typeface="Source Sans Pro"/>
              <a:cs typeface="Source Sans Pro"/>
            </a:endParaRPr>
          </a:p>
        </p:txBody>
      </p:sp>
      <p:sp>
        <p:nvSpPr>
          <p:cNvPr id="11" name="object 7">
            <a:extLst>
              <a:ext uri="{FF2B5EF4-FFF2-40B4-BE49-F238E27FC236}">
                <a16:creationId xmlns:a16="http://schemas.microsoft.com/office/drawing/2014/main" id="{F39D5951-2F69-E3DD-37FE-024BAC162768}"/>
              </a:ext>
            </a:extLst>
          </p:cNvPr>
          <p:cNvSpPr txBox="1"/>
          <p:nvPr/>
        </p:nvSpPr>
        <p:spPr>
          <a:xfrm>
            <a:off x="9671050" y="3711477"/>
            <a:ext cx="75565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Clipboard</a:t>
            </a:r>
            <a:endParaRPr sz="1400">
              <a:solidFill>
                <a:schemeClr val="bg1"/>
              </a:solidFill>
              <a:latin typeface="Source Sans Pro"/>
              <a:cs typeface="Source Sans Pro"/>
            </a:endParaRPr>
          </a:p>
        </p:txBody>
      </p:sp>
      <p:sp>
        <p:nvSpPr>
          <p:cNvPr id="12" name="object 8">
            <a:extLst>
              <a:ext uri="{FF2B5EF4-FFF2-40B4-BE49-F238E27FC236}">
                <a16:creationId xmlns:a16="http://schemas.microsoft.com/office/drawing/2014/main" id="{4DD4FF35-A973-C5C1-4216-2687A2BFB90F}"/>
              </a:ext>
            </a:extLst>
          </p:cNvPr>
          <p:cNvSpPr txBox="1"/>
          <p:nvPr/>
        </p:nvSpPr>
        <p:spPr>
          <a:xfrm>
            <a:off x="12569825" y="3711524"/>
            <a:ext cx="43815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Clock</a:t>
            </a:r>
            <a:endParaRPr sz="1400" dirty="0">
              <a:solidFill>
                <a:schemeClr val="bg1"/>
              </a:solidFill>
              <a:latin typeface="Source Sans Pro"/>
              <a:cs typeface="Source Sans Pro"/>
            </a:endParaRPr>
          </a:p>
        </p:txBody>
      </p:sp>
      <p:sp>
        <p:nvSpPr>
          <p:cNvPr id="13" name="object 9">
            <a:extLst>
              <a:ext uri="{FF2B5EF4-FFF2-40B4-BE49-F238E27FC236}">
                <a16:creationId xmlns:a16="http://schemas.microsoft.com/office/drawing/2014/main" id="{A88F7EEA-F267-7C7B-5B9C-C30C40B2F125}"/>
              </a:ext>
            </a:extLst>
          </p:cNvPr>
          <p:cNvSpPr txBox="1"/>
          <p:nvPr/>
        </p:nvSpPr>
        <p:spPr>
          <a:xfrm>
            <a:off x="15392400" y="3711524"/>
            <a:ext cx="43180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Close</a:t>
            </a:r>
            <a:endParaRPr sz="1400">
              <a:solidFill>
                <a:schemeClr val="bg1"/>
              </a:solidFill>
              <a:latin typeface="Source Sans Pro"/>
              <a:cs typeface="Source Sans Pro"/>
            </a:endParaRPr>
          </a:p>
        </p:txBody>
      </p:sp>
      <p:sp>
        <p:nvSpPr>
          <p:cNvPr id="14" name="object 10">
            <a:extLst>
              <a:ext uri="{FF2B5EF4-FFF2-40B4-BE49-F238E27FC236}">
                <a16:creationId xmlns:a16="http://schemas.microsoft.com/office/drawing/2014/main" id="{3B55183C-C97A-6E65-0AED-7AEC02A86D7A}"/>
              </a:ext>
            </a:extLst>
          </p:cNvPr>
          <p:cNvSpPr txBox="1"/>
          <p:nvPr/>
        </p:nvSpPr>
        <p:spPr>
          <a:xfrm>
            <a:off x="1507808" y="6416573"/>
            <a:ext cx="464184"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Cloud</a:t>
            </a:r>
            <a:endParaRPr sz="1400" dirty="0">
              <a:solidFill>
                <a:schemeClr val="bg1"/>
              </a:solidFill>
              <a:latin typeface="Source Sans Pro"/>
              <a:cs typeface="Source Sans Pro"/>
            </a:endParaRPr>
          </a:p>
        </p:txBody>
      </p:sp>
      <p:sp>
        <p:nvSpPr>
          <p:cNvPr id="16" name="object 11">
            <a:extLst>
              <a:ext uri="{FF2B5EF4-FFF2-40B4-BE49-F238E27FC236}">
                <a16:creationId xmlns:a16="http://schemas.microsoft.com/office/drawing/2014/main" id="{2802B78E-3504-F961-0767-80AA54163730}"/>
              </a:ext>
            </a:extLst>
          </p:cNvPr>
          <p:cNvSpPr txBox="1"/>
          <p:nvPr/>
        </p:nvSpPr>
        <p:spPr>
          <a:xfrm>
            <a:off x="4141661" y="6416573"/>
            <a:ext cx="8731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Cobb </a:t>
            </a:r>
            <a:r>
              <a:rPr sz="1400" spc="-10" dirty="0">
                <a:solidFill>
                  <a:schemeClr val="bg1"/>
                </a:solidFill>
                <a:latin typeface="Source Sans Pro"/>
                <a:cs typeface="Source Sans Pro"/>
              </a:rPr>
              <a:t>Angle</a:t>
            </a:r>
            <a:endParaRPr sz="1400" dirty="0">
              <a:solidFill>
                <a:schemeClr val="bg1"/>
              </a:solidFill>
              <a:latin typeface="Source Sans Pro"/>
              <a:cs typeface="Source Sans Pro"/>
            </a:endParaRPr>
          </a:p>
        </p:txBody>
      </p:sp>
      <p:sp>
        <p:nvSpPr>
          <p:cNvPr id="25" name="object 12">
            <a:extLst>
              <a:ext uri="{FF2B5EF4-FFF2-40B4-BE49-F238E27FC236}">
                <a16:creationId xmlns:a16="http://schemas.microsoft.com/office/drawing/2014/main" id="{46298562-2D8F-FC2A-2104-D715BE750C9A}"/>
              </a:ext>
            </a:extLst>
          </p:cNvPr>
          <p:cNvSpPr txBox="1"/>
          <p:nvPr/>
        </p:nvSpPr>
        <p:spPr>
          <a:xfrm>
            <a:off x="7118491" y="6416573"/>
            <a:ext cx="410209"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Code</a:t>
            </a:r>
            <a:endParaRPr sz="1400">
              <a:solidFill>
                <a:schemeClr val="bg1"/>
              </a:solidFill>
              <a:latin typeface="Source Sans Pro"/>
              <a:cs typeface="Source Sans Pro"/>
            </a:endParaRPr>
          </a:p>
        </p:txBody>
      </p:sp>
      <p:sp>
        <p:nvSpPr>
          <p:cNvPr id="26" name="object 13">
            <a:extLst>
              <a:ext uri="{FF2B5EF4-FFF2-40B4-BE49-F238E27FC236}">
                <a16:creationId xmlns:a16="http://schemas.microsoft.com/office/drawing/2014/main" id="{1C0EAD20-A2C4-FB08-EDFE-FB7C0632CC3E}"/>
              </a:ext>
            </a:extLst>
          </p:cNvPr>
          <p:cNvSpPr txBox="1"/>
          <p:nvPr/>
        </p:nvSpPr>
        <p:spPr>
          <a:xfrm>
            <a:off x="9806801" y="6416573"/>
            <a:ext cx="42672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Color</a:t>
            </a:r>
            <a:endParaRPr sz="1400">
              <a:solidFill>
                <a:schemeClr val="bg1"/>
              </a:solidFill>
              <a:latin typeface="Source Sans Pro"/>
              <a:cs typeface="Source Sans Pro"/>
            </a:endParaRPr>
          </a:p>
        </p:txBody>
      </p:sp>
      <p:sp>
        <p:nvSpPr>
          <p:cNvPr id="27" name="object 14">
            <a:extLst>
              <a:ext uri="{FF2B5EF4-FFF2-40B4-BE49-F238E27FC236}">
                <a16:creationId xmlns:a16="http://schemas.microsoft.com/office/drawing/2014/main" id="{76911D52-68B6-8319-D84D-4B35B9C345B1}"/>
              </a:ext>
            </a:extLst>
          </p:cNvPr>
          <p:cNvSpPr txBox="1"/>
          <p:nvPr/>
        </p:nvSpPr>
        <p:spPr>
          <a:xfrm>
            <a:off x="12466879" y="6416573"/>
            <a:ext cx="70485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Compare</a:t>
            </a:r>
            <a:endParaRPr sz="1400">
              <a:solidFill>
                <a:schemeClr val="bg1"/>
              </a:solidFill>
              <a:latin typeface="Source Sans Pro"/>
              <a:cs typeface="Source Sans Pro"/>
            </a:endParaRPr>
          </a:p>
        </p:txBody>
      </p:sp>
      <p:sp>
        <p:nvSpPr>
          <p:cNvPr id="34" name="object 15">
            <a:extLst>
              <a:ext uri="{FF2B5EF4-FFF2-40B4-BE49-F238E27FC236}">
                <a16:creationId xmlns:a16="http://schemas.microsoft.com/office/drawing/2014/main" id="{20E2CD9A-300F-9B3F-ECC5-22C59BD86A66}"/>
              </a:ext>
            </a:extLst>
          </p:cNvPr>
          <p:cNvSpPr txBox="1"/>
          <p:nvPr/>
        </p:nvSpPr>
        <p:spPr>
          <a:xfrm>
            <a:off x="15274607" y="6416573"/>
            <a:ext cx="66738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Contract</a:t>
            </a:r>
            <a:endParaRPr sz="1400">
              <a:solidFill>
                <a:schemeClr val="bg1"/>
              </a:solidFill>
              <a:latin typeface="Source Sans Pro"/>
              <a:cs typeface="Source Sans Pro"/>
            </a:endParaRPr>
          </a:p>
        </p:txBody>
      </p:sp>
      <p:pic>
        <p:nvPicPr>
          <p:cNvPr id="22" name="Picture Placeholder 71">
            <a:extLst>
              <a:ext uri="{FF2B5EF4-FFF2-40B4-BE49-F238E27FC236}">
                <a16:creationId xmlns:a16="http://schemas.microsoft.com/office/drawing/2014/main" id="{5A02064B-92F0-94C6-DA09-C5F4F10D34CF}"/>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12298662" y="1645175"/>
            <a:ext cx="943604" cy="943144"/>
          </a:xfrm>
          <a:prstGeom prst="rect">
            <a:avLst/>
          </a:prstGeom>
        </p:spPr>
      </p:pic>
      <p:pic>
        <p:nvPicPr>
          <p:cNvPr id="31" name="Picture Placeholder 30">
            <a:extLst>
              <a:ext uri="{FF2B5EF4-FFF2-40B4-BE49-F238E27FC236}">
                <a16:creationId xmlns:a16="http://schemas.microsoft.com/office/drawing/2014/main" id="{D28957DC-5A3B-C616-C4B2-E9E8D488E17D}"/>
              </a:ext>
            </a:extLst>
          </p:cNvPr>
          <p:cNvPicPr>
            <a:picLocks noGrp="1" noChangeAspect="1"/>
          </p:cNvPicPr>
          <p:nvPr>
            <p:ph type="pic" sz="quarter" idx="29"/>
          </p:nvPr>
        </p:nvPicPr>
        <p:blipFill>
          <a:blip>
            <a:extLst>
              <a:ext uri="{96DAC541-7B7A-43D3-8B79-37D633B846F1}">
                <asvg:svgBlip xmlns:asvg="http://schemas.microsoft.com/office/drawing/2016/SVG/main" r:embed="rId19"/>
              </a:ext>
            </a:extLst>
          </a:blip>
          <a:srcRect t="84" b="84"/>
          <a:stretch>
            <a:fillRect/>
          </a:stretch>
        </p:blipFill>
        <p:spPr/>
      </p:pic>
    </p:spTree>
    <p:extLst>
      <p:ext uri="{BB962C8B-B14F-4D97-AF65-F5344CB8AC3E}">
        <p14:creationId xmlns:p14="http://schemas.microsoft.com/office/powerpoint/2010/main" val="364559790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A3A91B08-D954-2C75-232A-C1ECF24420E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C8E7CDF5-393A-60E6-EABD-09880B851691}"/>
              </a:ext>
            </a:extLst>
          </p:cNvPr>
          <p:cNvSpPr>
            <a:spLocks noGrp="1"/>
          </p:cNvSpPr>
          <p:nvPr>
            <p:ph type="sldNum" sz="quarter" idx="12"/>
          </p:nvPr>
        </p:nvSpPr>
        <p:spPr/>
        <p:txBody>
          <a:bodyPr/>
          <a:lstStyle/>
          <a:p>
            <a:fld id="{339C9110-F427-4586-9638-A5638F41FBCD}" type="slidenum">
              <a:rPr lang="en-US" smtClean="0"/>
              <a:pPr/>
              <a:t>77</a:t>
            </a:fld>
            <a:endParaRPr lang="en-US"/>
          </a:p>
        </p:txBody>
      </p:sp>
      <p:pic>
        <p:nvPicPr>
          <p:cNvPr id="3" name="Picture Placeholder 2">
            <a:extLst>
              <a:ext uri="{FF2B5EF4-FFF2-40B4-BE49-F238E27FC236}">
                <a16:creationId xmlns:a16="http://schemas.microsoft.com/office/drawing/2014/main" id="{69C479C4-97FC-A430-0D7D-A94FC6ABFEB9}"/>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5" name="Picture Placeholder 4">
            <a:extLst>
              <a:ext uri="{FF2B5EF4-FFF2-40B4-BE49-F238E27FC236}">
                <a16:creationId xmlns:a16="http://schemas.microsoft.com/office/drawing/2014/main" id="{B94D06A3-C825-9BED-16CE-4C78F7A8239F}"/>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7" name="Picture Placeholder 6">
            <a:extLst>
              <a:ext uri="{FF2B5EF4-FFF2-40B4-BE49-F238E27FC236}">
                <a16:creationId xmlns:a16="http://schemas.microsoft.com/office/drawing/2014/main" id="{02A7223B-6482-0650-F64A-7D21F8C416C9}"/>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9" name="Picture Placeholder 8">
            <a:extLst>
              <a:ext uri="{FF2B5EF4-FFF2-40B4-BE49-F238E27FC236}">
                <a16:creationId xmlns:a16="http://schemas.microsoft.com/office/drawing/2014/main" id="{1D63C360-7B5F-70CE-EB9F-A42CC9D384A7}"/>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11" name="Picture Placeholder 10">
            <a:extLst>
              <a:ext uri="{FF2B5EF4-FFF2-40B4-BE49-F238E27FC236}">
                <a16:creationId xmlns:a16="http://schemas.microsoft.com/office/drawing/2014/main" id="{B18F6139-9B6E-F3DD-5674-71610C401E53}"/>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13" name="Picture Placeholder 12">
            <a:extLst>
              <a:ext uri="{FF2B5EF4-FFF2-40B4-BE49-F238E27FC236}">
                <a16:creationId xmlns:a16="http://schemas.microsoft.com/office/drawing/2014/main" id="{A1A98AA6-4AFC-1D6F-07F3-73049827E21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16" name="Picture Placeholder 15">
            <a:extLst>
              <a:ext uri="{FF2B5EF4-FFF2-40B4-BE49-F238E27FC236}">
                <a16:creationId xmlns:a16="http://schemas.microsoft.com/office/drawing/2014/main" id="{D8BC47F5-86B7-8110-CC31-8FD96C141D78}"/>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80" name="Picture Placeholder 79">
            <a:extLst>
              <a:ext uri="{FF2B5EF4-FFF2-40B4-BE49-F238E27FC236}">
                <a16:creationId xmlns:a16="http://schemas.microsoft.com/office/drawing/2014/main" id="{25B9E0E1-21B1-EAD5-E5BE-D60E74CBA673}"/>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84" name="Picture Placeholder 83">
            <a:extLst>
              <a:ext uri="{FF2B5EF4-FFF2-40B4-BE49-F238E27FC236}">
                <a16:creationId xmlns:a16="http://schemas.microsoft.com/office/drawing/2014/main" id="{DC913A38-E414-2F91-94F3-7064538C6E6D}"/>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p:pic>
      <p:pic>
        <p:nvPicPr>
          <p:cNvPr id="88" name="Picture Placeholder 87">
            <a:extLst>
              <a:ext uri="{FF2B5EF4-FFF2-40B4-BE49-F238E27FC236}">
                <a16:creationId xmlns:a16="http://schemas.microsoft.com/office/drawing/2014/main" id="{B5E3F7A6-C773-A67D-9643-620630E9A362}"/>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92" name="Picture Placeholder 91">
            <a:extLst>
              <a:ext uri="{FF2B5EF4-FFF2-40B4-BE49-F238E27FC236}">
                <a16:creationId xmlns:a16="http://schemas.microsoft.com/office/drawing/2014/main" id="{952B6229-C9ED-1B1A-FD8B-17C1DDE7CB70}"/>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p:pic>
      <p:pic>
        <p:nvPicPr>
          <p:cNvPr id="96" name="Picture Placeholder 95">
            <a:extLst>
              <a:ext uri="{FF2B5EF4-FFF2-40B4-BE49-F238E27FC236}">
                <a16:creationId xmlns:a16="http://schemas.microsoft.com/office/drawing/2014/main" id="{9B7C4770-8A2B-D032-DEDD-D5A083966376}"/>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p:pic>
      <p:pic>
        <p:nvPicPr>
          <p:cNvPr id="39" name="Picture Placeholder 38">
            <a:extLst>
              <a:ext uri="{FF2B5EF4-FFF2-40B4-BE49-F238E27FC236}">
                <a16:creationId xmlns:a16="http://schemas.microsoft.com/office/drawing/2014/main" id="{59551780-2288-2DEF-E6CB-5B9D378F63A2}"/>
              </a:ext>
            </a:extLst>
          </p:cNvPr>
          <p:cNvPicPr>
            <a:picLocks noGrp="1" noChangeAspect="1"/>
          </p:cNvPicPr>
          <p:nvPr>
            <p:ph type="pic" sz="quarter" idx="29"/>
          </p:nvPr>
        </p:nvPicPr>
        <p:blipFill>
          <a:blip>
            <a:extLst>
              <a:ext uri="{96DAC541-7B7A-43D3-8B79-37D633B846F1}">
                <asvg:svgBlip xmlns:asvg="http://schemas.microsoft.com/office/drawing/2016/SVG/main" r:embed="rId14"/>
              </a:ext>
            </a:extLst>
          </a:blip>
          <a:srcRect t="84" b="84"/>
          <a:stretch/>
        </p:blipFill>
        <p:spPr/>
      </p:pic>
      <p:pic>
        <p:nvPicPr>
          <p:cNvPr id="43" name="Picture Placeholder 42">
            <a:extLst>
              <a:ext uri="{FF2B5EF4-FFF2-40B4-BE49-F238E27FC236}">
                <a16:creationId xmlns:a16="http://schemas.microsoft.com/office/drawing/2014/main" id="{1643769B-B78B-3FAF-5105-591C76BF0ED7}"/>
              </a:ext>
            </a:extLst>
          </p:cNvPr>
          <p:cNvPicPr>
            <a:picLocks noGrp="1" noChangeAspect="1"/>
          </p:cNvPicPr>
          <p:nvPr>
            <p:ph type="pic" sz="quarter" idx="30"/>
          </p:nvPr>
        </p:nvPicPr>
        <p:blipFill>
          <a:blip>
            <a:extLst>
              <a:ext uri="{96DAC541-7B7A-43D3-8B79-37D633B846F1}">
                <asvg:svgBlip xmlns:asvg="http://schemas.microsoft.com/office/drawing/2016/SVG/main" r:embed="rId15"/>
              </a:ext>
            </a:extLst>
          </a:blip>
          <a:srcRect t="84" b="84"/>
          <a:stretch/>
        </p:blipFill>
        <p:spPr/>
      </p:pic>
      <p:pic>
        <p:nvPicPr>
          <p:cNvPr id="23" name="Picture Placeholder 22">
            <a:extLst>
              <a:ext uri="{FF2B5EF4-FFF2-40B4-BE49-F238E27FC236}">
                <a16:creationId xmlns:a16="http://schemas.microsoft.com/office/drawing/2014/main" id="{CFE96B6F-1867-FDC4-8622-BDAE97988E59}"/>
              </a:ext>
            </a:extLst>
          </p:cNvPr>
          <p:cNvPicPr>
            <a:picLocks noGrp="1" noChangeAspect="1"/>
          </p:cNvPicPr>
          <p:nvPr>
            <p:ph type="pic" sz="quarter" idx="31"/>
          </p:nvPr>
        </p:nvPicPr>
        <p:blipFill>
          <a:blip>
            <a:extLst>
              <a:ext uri="{96DAC541-7B7A-43D3-8B79-37D633B846F1}">
                <asvg:svgBlip xmlns:asvg="http://schemas.microsoft.com/office/drawing/2016/SVG/main" r:embed="rId16"/>
              </a:ext>
            </a:extLst>
          </a:blip>
          <a:srcRect/>
          <a:stretch/>
        </p:blipFill>
        <p:spPr/>
      </p:pic>
      <p:pic>
        <p:nvPicPr>
          <p:cNvPr id="27" name="Picture Placeholder 26">
            <a:extLst>
              <a:ext uri="{FF2B5EF4-FFF2-40B4-BE49-F238E27FC236}">
                <a16:creationId xmlns:a16="http://schemas.microsoft.com/office/drawing/2014/main" id="{931D91A0-512F-2EAC-79E7-557AB6DA562C}"/>
              </a:ext>
            </a:extLst>
          </p:cNvPr>
          <p:cNvPicPr>
            <a:picLocks noGrp="1" noChangeAspect="1"/>
          </p:cNvPicPr>
          <p:nvPr>
            <p:ph type="pic" sz="quarter" idx="32"/>
          </p:nvPr>
        </p:nvPicPr>
        <p:blipFill>
          <a:blip>
            <a:extLst>
              <a:ext uri="{96DAC541-7B7A-43D3-8B79-37D633B846F1}">
                <asvg:svgBlip xmlns:asvg="http://schemas.microsoft.com/office/drawing/2016/SVG/main" r:embed="rId17"/>
              </a:ext>
            </a:extLst>
          </a:blip>
          <a:srcRect/>
          <a:stretch/>
        </p:blipFill>
        <p:spPr/>
      </p:pic>
      <p:pic>
        <p:nvPicPr>
          <p:cNvPr id="26" name="Picture Placeholder 25">
            <a:extLst>
              <a:ext uri="{FF2B5EF4-FFF2-40B4-BE49-F238E27FC236}">
                <a16:creationId xmlns:a16="http://schemas.microsoft.com/office/drawing/2014/main" id="{9B426168-D8A6-30BE-5A26-A1DA1AC8701E}"/>
              </a:ext>
            </a:extLst>
          </p:cNvPr>
          <p:cNvPicPr>
            <a:picLocks noGrp="1" noChangeAspect="1"/>
          </p:cNvPicPr>
          <p:nvPr>
            <p:ph type="pic" sz="quarter" idx="33"/>
          </p:nvPr>
        </p:nvPicPr>
        <p:blipFill>
          <a:blip>
            <a:extLst>
              <a:ext uri="{96DAC541-7B7A-43D3-8B79-37D633B846F1}">
                <asvg:svgBlip xmlns:asvg="http://schemas.microsoft.com/office/drawing/2016/SVG/main" r:embed="rId18"/>
              </a:ext>
            </a:extLst>
          </a:blip>
          <a:srcRect t="84" b="84"/>
          <a:stretch>
            <a:fillRect/>
          </a:stretch>
        </p:blipFill>
        <p:spPr/>
      </p:pic>
      <p:sp>
        <p:nvSpPr>
          <p:cNvPr id="15" name="object 16">
            <a:extLst>
              <a:ext uri="{FF2B5EF4-FFF2-40B4-BE49-F238E27FC236}">
                <a16:creationId xmlns:a16="http://schemas.microsoft.com/office/drawing/2014/main" id="{40E6A395-EE37-1502-C40E-09DD14536E07}"/>
              </a:ext>
            </a:extLst>
          </p:cNvPr>
          <p:cNvSpPr txBox="1"/>
          <p:nvPr/>
        </p:nvSpPr>
        <p:spPr>
          <a:xfrm>
            <a:off x="1064577" y="1051481"/>
            <a:ext cx="135064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Contract</a:t>
            </a:r>
            <a:r>
              <a:rPr sz="1400" spc="-25" dirty="0">
                <a:solidFill>
                  <a:schemeClr val="bg1"/>
                </a:solidFill>
                <a:latin typeface="Source Sans Pro"/>
                <a:cs typeface="Source Sans Pro"/>
              </a:rPr>
              <a:t> </a:t>
            </a:r>
            <a:r>
              <a:rPr sz="1400" dirty="0">
                <a:solidFill>
                  <a:schemeClr val="bg1"/>
                </a:solidFill>
                <a:latin typeface="Source Sans Pro"/>
                <a:cs typeface="Source Sans Pro"/>
              </a:rPr>
              <a:t>-</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Vertical</a:t>
            </a:r>
            <a:endParaRPr sz="1400" dirty="0">
              <a:solidFill>
                <a:schemeClr val="bg1"/>
              </a:solidFill>
              <a:latin typeface="Source Sans Pro"/>
              <a:cs typeface="Source Sans Pro"/>
            </a:endParaRPr>
          </a:p>
        </p:txBody>
      </p:sp>
      <p:sp>
        <p:nvSpPr>
          <p:cNvPr id="17" name="object 17">
            <a:extLst>
              <a:ext uri="{FF2B5EF4-FFF2-40B4-BE49-F238E27FC236}">
                <a16:creationId xmlns:a16="http://schemas.microsoft.com/office/drawing/2014/main" id="{C6C58640-0EA9-536F-6B28-939DC3C19F16}"/>
              </a:ext>
            </a:extLst>
          </p:cNvPr>
          <p:cNvSpPr txBox="1"/>
          <p:nvPr/>
        </p:nvSpPr>
        <p:spPr>
          <a:xfrm>
            <a:off x="4258265" y="1029755"/>
            <a:ext cx="6591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Contrast</a:t>
            </a:r>
            <a:endParaRPr sz="1400" dirty="0">
              <a:solidFill>
                <a:schemeClr val="bg1"/>
              </a:solidFill>
              <a:latin typeface="Source Sans Pro"/>
              <a:cs typeface="Source Sans Pro"/>
            </a:endParaRPr>
          </a:p>
        </p:txBody>
      </p:sp>
      <p:sp>
        <p:nvSpPr>
          <p:cNvPr id="18" name="object 18">
            <a:extLst>
              <a:ext uri="{FF2B5EF4-FFF2-40B4-BE49-F238E27FC236}">
                <a16:creationId xmlns:a16="http://schemas.microsoft.com/office/drawing/2014/main" id="{A07FF254-4259-5AEF-196C-0D47A6F9DD0C}"/>
              </a:ext>
            </a:extLst>
          </p:cNvPr>
          <p:cNvSpPr txBox="1"/>
          <p:nvPr/>
        </p:nvSpPr>
        <p:spPr>
          <a:xfrm>
            <a:off x="6760439" y="1009406"/>
            <a:ext cx="110299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Contrast</a:t>
            </a:r>
            <a:r>
              <a:rPr sz="1400" spc="-65" dirty="0">
                <a:solidFill>
                  <a:schemeClr val="bg1"/>
                </a:solidFill>
                <a:latin typeface="Source Sans Pro"/>
                <a:cs typeface="Source Sans Pro"/>
              </a:rPr>
              <a:t> </a:t>
            </a:r>
            <a:r>
              <a:rPr sz="1400" spc="-10" dirty="0">
                <a:solidFill>
                  <a:schemeClr val="bg1"/>
                </a:solidFill>
                <a:latin typeface="Source Sans Pro"/>
                <a:cs typeface="Source Sans Pro"/>
              </a:rPr>
              <a:t>Reset</a:t>
            </a:r>
            <a:endParaRPr sz="1400" dirty="0">
              <a:solidFill>
                <a:schemeClr val="bg1"/>
              </a:solidFill>
              <a:latin typeface="Source Sans Pro"/>
              <a:cs typeface="Source Sans Pro"/>
            </a:endParaRPr>
          </a:p>
        </p:txBody>
      </p:sp>
      <p:sp>
        <p:nvSpPr>
          <p:cNvPr id="19" name="object 19">
            <a:extLst>
              <a:ext uri="{FF2B5EF4-FFF2-40B4-BE49-F238E27FC236}">
                <a16:creationId xmlns:a16="http://schemas.microsoft.com/office/drawing/2014/main" id="{25087D7D-2321-CB61-3C9E-E7FD841A8137}"/>
              </a:ext>
            </a:extLst>
          </p:cNvPr>
          <p:cNvSpPr txBox="1"/>
          <p:nvPr/>
        </p:nvSpPr>
        <p:spPr>
          <a:xfrm>
            <a:off x="9869805" y="1009406"/>
            <a:ext cx="40449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Copy</a:t>
            </a:r>
            <a:endParaRPr sz="1400">
              <a:solidFill>
                <a:schemeClr val="bg1"/>
              </a:solidFill>
              <a:latin typeface="Source Sans Pro"/>
              <a:cs typeface="Source Sans Pro"/>
            </a:endParaRPr>
          </a:p>
        </p:txBody>
      </p:sp>
      <p:sp>
        <p:nvSpPr>
          <p:cNvPr id="28" name="object 2">
            <a:extLst>
              <a:ext uri="{FF2B5EF4-FFF2-40B4-BE49-F238E27FC236}">
                <a16:creationId xmlns:a16="http://schemas.microsoft.com/office/drawing/2014/main" id="{5F9060A1-B3F8-8016-3486-05AA71F3B8ED}"/>
              </a:ext>
            </a:extLst>
          </p:cNvPr>
          <p:cNvSpPr txBox="1"/>
          <p:nvPr/>
        </p:nvSpPr>
        <p:spPr>
          <a:xfrm>
            <a:off x="12357417" y="1006475"/>
            <a:ext cx="8629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Credit</a:t>
            </a:r>
            <a:r>
              <a:rPr sz="1400" spc="-25" dirty="0">
                <a:solidFill>
                  <a:schemeClr val="bg1"/>
                </a:solidFill>
                <a:latin typeface="Source Sans Pro"/>
                <a:cs typeface="Source Sans Pro"/>
              </a:rPr>
              <a:t> </a:t>
            </a:r>
            <a:r>
              <a:rPr sz="1400" spc="-20" dirty="0">
                <a:solidFill>
                  <a:schemeClr val="bg1"/>
                </a:solidFill>
                <a:latin typeface="Source Sans Pro"/>
                <a:cs typeface="Source Sans Pro"/>
              </a:rPr>
              <a:t>Card</a:t>
            </a:r>
            <a:endParaRPr sz="1400" dirty="0">
              <a:solidFill>
                <a:schemeClr val="bg1"/>
              </a:solidFill>
              <a:latin typeface="Source Sans Pro"/>
              <a:cs typeface="Source Sans Pro"/>
            </a:endParaRPr>
          </a:p>
        </p:txBody>
      </p:sp>
      <p:sp>
        <p:nvSpPr>
          <p:cNvPr id="29" name="object 3">
            <a:extLst>
              <a:ext uri="{FF2B5EF4-FFF2-40B4-BE49-F238E27FC236}">
                <a16:creationId xmlns:a16="http://schemas.microsoft.com/office/drawing/2014/main" id="{0177BB0E-A5AE-4221-5470-327775059E76}"/>
              </a:ext>
            </a:extLst>
          </p:cNvPr>
          <p:cNvSpPr txBox="1"/>
          <p:nvPr/>
        </p:nvSpPr>
        <p:spPr>
          <a:xfrm>
            <a:off x="15392400" y="1006475"/>
            <a:ext cx="38227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Crop</a:t>
            </a:r>
            <a:endParaRPr sz="1400">
              <a:solidFill>
                <a:schemeClr val="bg1"/>
              </a:solidFill>
              <a:latin typeface="Source Sans Pro"/>
              <a:cs typeface="Source Sans Pro"/>
            </a:endParaRPr>
          </a:p>
        </p:txBody>
      </p:sp>
      <p:sp>
        <p:nvSpPr>
          <p:cNvPr id="30" name="object 4">
            <a:extLst>
              <a:ext uri="{FF2B5EF4-FFF2-40B4-BE49-F238E27FC236}">
                <a16:creationId xmlns:a16="http://schemas.microsoft.com/office/drawing/2014/main" id="{622ECB6E-0609-0CCC-BBD2-E20DCF826229}"/>
              </a:ext>
            </a:extLst>
          </p:cNvPr>
          <p:cNvSpPr txBox="1"/>
          <p:nvPr/>
        </p:nvSpPr>
        <p:spPr>
          <a:xfrm>
            <a:off x="1137602" y="3711477"/>
            <a:ext cx="120459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Cross</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Reference</a:t>
            </a:r>
            <a:endParaRPr sz="1400" dirty="0">
              <a:solidFill>
                <a:schemeClr val="bg1"/>
              </a:solidFill>
              <a:latin typeface="Source Sans Pro"/>
              <a:cs typeface="Source Sans Pro"/>
            </a:endParaRPr>
          </a:p>
        </p:txBody>
      </p:sp>
      <p:sp>
        <p:nvSpPr>
          <p:cNvPr id="31" name="object 5">
            <a:extLst>
              <a:ext uri="{FF2B5EF4-FFF2-40B4-BE49-F238E27FC236}">
                <a16:creationId xmlns:a16="http://schemas.microsoft.com/office/drawing/2014/main" id="{FAB2DF12-64DC-9D89-E03A-6DD0FABFA210}"/>
              </a:ext>
            </a:extLst>
          </p:cNvPr>
          <p:cNvSpPr txBox="1"/>
          <p:nvPr/>
        </p:nvSpPr>
        <p:spPr>
          <a:xfrm>
            <a:off x="3839819" y="3711477"/>
            <a:ext cx="14300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Cryogenic</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Ablation</a:t>
            </a:r>
            <a:endParaRPr sz="1400">
              <a:solidFill>
                <a:schemeClr val="bg1"/>
              </a:solidFill>
              <a:latin typeface="Source Sans Pro"/>
              <a:cs typeface="Source Sans Pro"/>
            </a:endParaRPr>
          </a:p>
        </p:txBody>
      </p:sp>
      <p:sp>
        <p:nvSpPr>
          <p:cNvPr id="32" name="object 6">
            <a:extLst>
              <a:ext uri="{FF2B5EF4-FFF2-40B4-BE49-F238E27FC236}">
                <a16:creationId xmlns:a16="http://schemas.microsoft.com/office/drawing/2014/main" id="{D28CD178-B2BB-C166-B550-0DFAB0BF85AE}"/>
              </a:ext>
            </a:extLst>
          </p:cNvPr>
          <p:cNvSpPr txBox="1"/>
          <p:nvPr/>
        </p:nvSpPr>
        <p:spPr>
          <a:xfrm>
            <a:off x="7205218" y="3711477"/>
            <a:ext cx="215900"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CT</a:t>
            </a:r>
            <a:endParaRPr sz="1400">
              <a:solidFill>
                <a:schemeClr val="bg1"/>
              </a:solidFill>
              <a:latin typeface="Source Sans Pro"/>
              <a:cs typeface="Source Sans Pro"/>
            </a:endParaRPr>
          </a:p>
        </p:txBody>
      </p:sp>
      <p:sp>
        <p:nvSpPr>
          <p:cNvPr id="33" name="object 7">
            <a:extLst>
              <a:ext uri="{FF2B5EF4-FFF2-40B4-BE49-F238E27FC236}">
                <a16:creationId xmlns:a16="http://schemas.microsoft.com/office/drawing/2014/main" id="{41058336-531B-605B-C60D-67A31CD2EAAD}"/>
              </a:ext>
            </a:extLst>
          </p:cNvPr>
          <p:cNvSpPr txBox="1"/>
          <p:nvPr/>
        </p:nvSpPr>
        <p:spPr>
          <a:xfrm>
            <a:off x="9779940" y="3704260"/>
            <a:ext cx="551180" cy="228268"/>
          </a:xfrm>
          <a:prstGeom prst="rect">
            <a:avLst/>
          </a:prstGeom>
        </p:spPr>
        <p:txBody>
          <a:bodyPr vert="horz" wrap="square" lIns="0" tIns="12700" rIns="0" bIns="0" rtlCol="0">
            <a:spAutoFit/>
          </a:bodyPr>
          <a:lstStyle/>
          <a:p>
            <a:pPr marL="12700">
              <a:lnSpc>
                <a:spcPct val="100000"/>
              </a:lnSpc>
              <a:spcBef>
                <a:spcPts val="100"/>
              </a:spcBef>
            </a:pPr>
            <a:r>
              <a:rPr sz="1400" spc="-45" dirty="0">
                <a:solidFill>
                  <a:schemeClr val="bg1"/>
                </a:solidFill>
                <a:latin typeface="Source Sans Pro"/>
                <a:cs typeface="Source Sans Pro"/>
              </a:rPr>
              <a:t>CT-</a:t>
            </a:r>
            <a:r>
              <a:rPr sz="1400" spc="-25" dirty="0">
                <a:solidFill>
                  <a:schemeClr val="bg1"/>
                </a:solidFill>
                <a:latin typeface="Source Sans Pro"/>
                <a:cs typeface="Source Sans Pro"/>
              </a:rPr>
              <a:t>PET</a:t>
            </a:r>
            <a:endParaRPr sz="1400" dirty="0">
              <a:solidFill>
                <a:schemeClr val="bg1"/>
              </a:solidFill>
              <a:latin typeface="Source Sans Pro"/>
              <a:cs typeface="Source Sans Pro"/>
            </a:endParaRPr>
          </a:p>
        </p:txBody>
      </p:sp>
      <p:sp>
        <p:nvSpPr>
          <p:cNvPr id="35" name="object 8">
            <a:extLst>
              <a:ext uri="{FF2B5EF4-FFF2-40B4-BE49-F238E27FC236}">
                <a16:creationId xmlns:a16="http://schemas.microsoft.com/office/drawing/2014/main" id="{B92866A6-4F27-AD53-DA1D-265F94EF74B4}"/>
              </a:ext>
            </a:extLst>
          </p:cNvPr>
          <p:cNvSpPr txBox="1"/>
          <p:nvPr/>
        </p:nvSpPr>
        <p:spPr>
          <a:xfrm>
            <a:off x="12295499" y="3704260"/>
            <a:ext cx="9798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CTR</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Measure</a:t>
            </a:r>
            <a:endParaRPr sz="1400" dirty="0">
              <a:solidFill>
                <a:schemeClr val="bg1"/>
              </a:solidFill>
              <a:latin typeface="Source Sans Pro"/>
              <a:cs typeface="Source Sans Pro"/>
            </a:endParaRPr>
          </a:p>
        </p:txBody>
      </p:sp>
      <p:sp>
        <p:nvSpPr>
          <p:cNvPr id="36" name="object 9">
            <a:extLst>
              <a:ext uri="{FF2B5EF4-FFF2-40B4-BE49-F238E27FC236}">
                <a16:creationId xmlns:a16="http://schemas.microsoft.com/office/drawing/2014/main" id="{0311FB59-3E4C-3F56-635E-BC7D909489F3}"/>
              </a:ext>
            </a:extLst>
          </p:cNvPr>
          <p:cNvSpPr txBox="1"/>
          <p:nvPr/>
        </p:nvSpPr>
        <p:spPr>
          <a:xfrm>
            <a:off x="15115018" y="3704260"/>
            <a:ext cx="10071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Cursor</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Select</a:t>
            </a:r>
            <a:endParaRPr sz="1400">
              <a:solidFill>
                <a:schemeClr val="bg1"/>
              </a:solidFill>
              <a:latin typeface="Source Sans Pro"/>
              <a:cs typeface="Source Sans Pro"/>
            </a:endParaRPr>
          </a:p>
        </p:txBody>
      </p:sp>
      <p:sp>
        <p:nvSpPr>
          <p:cNvPr id="37" name="object 10">
            <a:extLst>
              <a:ext uri="{FF2B5EF4-FFF2-40B4-BE49-F238E27FC236}">
                <a16:creationId xmlns:a16="http://schemas.microsoft.com/office/drawing/2014/main" id="{CE8DF9CF-F74F-2A6D-2B9F-3E531966B159}"/>
              </a:ext>
            </a:extLst>
          </p:cNvPr>
          <p:cNvSpPr txBox="1"/>
          <p:nvPr/>
        </p:nvSpPr>
        <p:spPr>
          <a:xfrm>
            <a:off x="1137602" y="6416573"/>
            <a:ext cx="12255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Curved</a:t>
            </a:r>
            <a:r>
              <a:rPr sz="1400" spc="10" dirty="0">
                <a:solidFill>
                  <a:schemeClr val="bg1"/>
                </a:solidFill>
                <a:latin typeface="Source Sans Pro"/>
                <a:cs typeface="Source Sans Pro"/>
              </a:rPr>
              <a:t> </a:t>
            </a:r>
            <a:r>
              <a:rPr sz="1400" spc="-10" dirty="0">
                <a:solidFill>
                  <a:schemeClr val="bg1"/>
                </a:solidFill>
                <a:latin typeface="Source Sans Pro"/>
                <a:cs typeface="Source Sans Pro"/>
              </a:rPr>
              <a:t>Distance</a:t>
            </a:r>
            <a:endParaRPr sz="1400" dirty="0">
              <a:solidFill>
                <a:schemeClr val="bg1"/>
              </a:solidFill>
              <a:latin typeface="Source Sans Pro"/>
              <a:cs typeface="Source Sans Pro"/>
            </a:endParaRPr>
          </a:p>
        </p:txBody>
      </p:sp>
      <p:sp>
        <p:nvSpPr>
          <p:cNvPr id="38" name="object 11">
            <a:extLst>
              <a:ext uri="{FF2B5EF4-FFF2-40B4-BE49-F238E27FC236}">
                <a16:creationId xmlns:a16="http://schemas.microsoft.com/office/drawing/2014/main" id="{7DF48993-B056-8EAC-F076-27878AACE1C8}"/>
              </a:ext>
            </a:extLst>
          </p:cNvPr>
          <p:cNvSpPr txBox="1"/>
          <p:nvPr/>
        </p:nvSpPr>
        <p:spPr>
          <a:xfrm>
            <a:off x="4418012" y="6416573"/>
            <a:ext cx="282575"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Cut</a:t>
            </a:r>
            <a:endParaRPr sz="1400">
              <a:solidFill>
                <a:schemeClr val="bg1"/>
              </a:solidFill>
              <a:latin typeface="Source Sans Pro"/>
              <a:cs typeface="Source Sans Pro"/>
            </a:endParaRPr>
          </a:p>
        </p:txBody>
      </p:sp>
      <p:grpSp>
        <p:nvGrpSpPr>
          <p:cNvPr id="6" name="Picture Placeholder 54">
            <a:extLst>
              <a:ext uri="{FF2B5EF4-FFF2-40B4-BE49-F238E27FC236}">
                <a16:creationId xmlns:a16="http://schemas.microsoft.com/office/drawing/2014/main" id="{3917FCB7-274D-E345-4D6D-5FB1161B9D38}"/>
              </a:ext>
            </a:extLst>
          </p:cNvPr>
          <p:cNvGrpSpPr/>
          <p:nvPr/>
        </p:nvGrpSpPr>
        <p:grpSpPr>
          <a:xfrm>
            <a:off x="1331367" y="6958935"/>
            <a:ext cx="943604" cy="946320"/>
            <a:chOff x="6822016" y="4269804"/>
            <a:chExt cx="943604" cy="946320"/>
          </a:xfrm>
        </p:grpSpPr>
        <p:sp>
          <p:nvSpPr>
            <p:cNvPr id="8" name="Freeform: Shape 20">
              <a:extLst>
                <a:ext uri="{FF2B5EF4-FFF2-40B4-BE49-F238E27FC236}">
                  <a16:creationId xmlns:a16="http://schemas.microsoft.com/office/drawing/2014/main" id="{79B39D58-97D9-2108-CB38-76AB801B7DDA}"/>
                </a:ext>
              </a:extLst>
            </p:cNvPr>
            <p:cNvSpPr/>
            <p:nvPr/>
          </p:nvSpPr>
          <p:spPr>
            <a:xfrm>
              <a:off x="6822016" y="4269804"/>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dirty="0"/>
            </a:p>
          </p:txBody>
        </p:sp>
        <p:sp>
          <p:nvSpPr>
            <p:cNvPr id="10" name="Freeform: Shape 21">
              <a:extLst>
                <a:ext uri="{FF2B5EF4-FFF2-40B4-BE49-F238E27FC236}">
                  <a16:creationId xmlns:a16="http://schemas.microsoft.com/office/drawing/2014/main" id="{C0FE5629-32CA-2BB0-74EE-2A0EF672FA87}"/>
                </a:ext>
              </a:extLst>
            </p:cNvPr>
            <p:cNvSpPr/>
            <p:nvPr/>
          </p:nvSpPr>
          <p:spPr>
            <a:xfrm>
              <a:off x="6880991" y="4328849"/>
              <a:ext cx="825653" cy="826639"/>
            </a:xfrm>
            <a:custGeom>
              <a:avLst/>
              <a:gdLst>
                <a:gd name="connsiteX0" fmla="*/ 825654 w 825653"/>
                <a:gd name="connsiteY0" fmla="*/ 738071 h 826639"/>
                <a:gd name="connsiteX1" fmla="*/ 825654 w 825653"/>
                <a:gd name="connsiteY1" fmla="*/ 797117 h 826639"/>
                <a:gd name="connsiteX2" fmla="*/ 796166 w 825653"/>
                <a:gd name="connsiteY2" fmla="*/ 826640 h 826639"/>
                <a:gd name="connsiteX3" fmla="*/ 737191 w 825653"/>
                <a:gd name="connsiteY3" fmla="*/ 826640 h 826639"/>
                <a:gd name="connsiteX4" fmla="*/ 707703 w 825653"/>
                <a:gd name="connsiteY4" fmla="*/ 797117 h 826639"/>
                <a:gd name="connsiteX5" fmla="*/ 707703 w 825653"/>
                <a:gd name="connsiteY5" fmla="*/ 797117 h 826639"/>
                <a:gd name="connsiteX6" fmla="*/ 29488 w 825653"/>
                <a:gd name="connsiteY6" fmla="*/ 118091 h 826639"/>
                <a:gd name="connsiteX7" fmla="*/ 29488 w 825653"/>
                <a:gd name="connsiteY7" fmla="*/ 118091 h 826639"/>
                <a:gd name="connsiteX8" fmla="*/ 0 w 825653"/>
                <a:gd name="connsiteY8" fmla="*/ 88569 h 826639"/>
                <a:gd name="connsiteX9" fmla="*/ 0 w 825653"/>
                <a:gd name="connsiteY9" fmla="*/ 29523 h 826639"/>
                <a:gd name="connsiteX10" fmla="*/ 29488 w 825653"/>
                <a:gd name="connsiteY10" fmla="*/ 0 h 826639"/>
                <a:gd name="connsiteX11" fmla="*/ 88463 w 825653"/>
                <a:gd name="connsiteY11" fmla="*/ 0 h 826639"/>
                <a:gd name="connsiteX12" fmla="*/ 117951 w 825653"/>
                <a:gd name="connsiteY12" fmla="*/ 29523 h 826639"/>
                <a:gd name="connsiteX13" fmla="*/ 117951 w 825653"/>
                <a:gd name="connsiteY13" fmla="*/ 88569 h 826639"/>
                <a:gd name="connsiteX14" fmla="*/ 88463 w 825653"/>
                <a:gd name="connsiteY14" fmla="*/ 118091 h 826639"/>
                <a:gd name="connsiteX15" fmla="*/ 707703 w 825653"/>
                <a:gd name="connsiteY15" fmla="*/ 738071 h 826639"/>
                <a:gd name="connsiteX16" fmla="*/ 737191 w 825653"/>
                <a:gd name="connsiteY16" fmla="*/ 708548 h 826639"/>
                <a:gd name="connsiteX17" fmla="*/ 796166 w 825653"/>
                <a:gd name="connsiteY17" fmla="*/ 708548 h 826639"/>
                <a:gd name="connsiteX18" fmla="*/ 825654 w 825653"/>
                <a:gd name="connsiteY18" fmla="*/ 738071 h 826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25653" h="826639">
                  <a:moveTo>
                    <a:pt x="825654" y="738071"/>
                  </a:moveTo>
                  <a:lnTo>
                    <a:pt x="825654" y="797117"/>
                  </a:lnTo>
                  <a:cubicBezTo>
                    <a:pt x="825654" y="813422"/>
                    <a:pt x="812452" y="826640"/>
                    <a:pt x="796166" y="826640"/>
                  </a:cubicBezTo>
                  <a:lnTo>
                    <a:pt x="737191" y="826640"/>
                  </a:lnTo>
                  <a:cubicBezTo>
                    <a:pt x="720905" y="826640"/>
                    <a:pt x="707703" y="813422"/>
                    <a:pt x="707703" y="797117"/>
                  </a:cubicBezTo>
                  <a:lnTo>
                    <a:pt x="707703" y="797117"/>
                  </a:lnTo>
                  <a:cubicBezTo>
                    <a:pt x="339547" y="782054"/>
                    <a:pt x="44533" y="486687"/>
                    <a:pt x="29488" y="118091"/>
                  </a:cubicBezTo>
                  <a:lnTo>
                    <a:pt x="29488" y="118091"/>
                  </a:lnTo>
                  <a:cubicBezTo>
                    <a:pt x="13202" y="118091"/>
                    <a:pt x="0" y="104873"/>
                    <a:pt x="0" y="88569"/>
                  </a:cubicBezTo>
                  <a:lnTo>
                    <a:pt x="0" y="29523"/>
                  </a:lnTo>
                  <a:cubicBezTo>
                    <a:pt x="0" y="13218"/>
                    <a:pt x="13202" y="0"/>
                    <a:pt x="29488" y="0"/>
                  </a:cubicBezTo>
                  <a:lnTo>
                    <a:pt x="88463" y="0"/>
                  </a:lnTo>
                  <a:cubicBezTo>
                    <a:pt x="104748" y="0"/>
                    <a:pt x="117951" y="13218"/>
                    <a:pt x="117951" y="29523"/>
                  </a:cubicBezTo>
                  <a:lnTo>
                    <a:pt x="117951" y="88569"/>
                  </a:lnTo>
                  <a:cubicBezTo>
                    <a:pt x="117951" y="104873"/>
                    <a:pt x="104748" y="118091"/>
                    <a:pt x="88463" y="118091"/>
                  </a:cubicBezTo>
                  <a:cubicBezTo>
                    <a:pt x="103401" y="454106"/>
                    <a:pt x="372090" y="723115"/>
                    <a:pt x="707703" y="738071"/>
                  </a:cubicBezTo>
                  <a:cubicBezTo>
                    <a:pt x="707703" y="721766"/>
                    <a:pt x="720905" y="708548"/>
                    <a:pt x="737191" y="708548"/>
                  </a:cubicBezTo>
                  <a:lnTo>
                    <a:pt x="796166" y="708548"/>
                  </a:lnTo>
                  <a:cubicBezTo>
                    <a:pt x="812452" y="708548"/>
                    <a:pt x="825654" y="721766"/>
                    <a:pt x="825654" y="738071"/>
                  </a:cubicBezTo>
                  <a:close/>
                </a:path>
              </a:pathLst>
            </a:custGeom>
            <a:solidFill>
              <a:schemeClr val="bg1"/>
            </a:solidFill>
            <a:ln w="29468" cap="flat">
              <a:noFill/>
              <a:prstDash val="solid"/>
              <a:miter/>
            </a:ln>
          </p:spPr>
          <p:txBody>
            <a:bodyPr rtlCol="0" anchor="ctr"/>
            <a:lstStyle/>
            <a:p>
              <a:endParaRPr lang="en-US"/>
            </a:p>
          </p:txBody>
        </p:sp>
      </p:grpSp>
      <p:sp>
        <p:nvSpPr>
          <p:cNvPr id="44" name="object 11">
            <a:extLst>
              <a:ext uri="{FF2B5EF4-FFF2-40B4-BE49-F238E27FC236}">
                <a16:creationId xmlns:a16="http://schemas.microsoft.com/office/drawing/2014/main" id="{F3085F32-7334-D73E-1D24-DF0AD54ED00B}"/>
              </a:ext>
            </a:extLst>
          </p:cNvPr>
          <p:cNvSpPr txBox="1"/>
          <p:nvPr/>
        </p:nvSpPr>
        <p:spPr>
          <a:xfrm>
            <a:off x="6319396" y="6416573"/>
            <a:ext cx="1985079" cy="228268"/>
          </a:xfrm>
          <a:prstGeom prst="rect">
            <a:avLst/>
          </a:prstGeom>
        </p:spPr>
        <p:txBody>
          <a:bodyPr vert="horz" wrap="square" lIns="0" tIns="12700" rIns="0" bIns="0" rtlCol="0">
            <a:spAutoFit/>
          </a:bodyPr>
          <a:lstStyle/>
          <a:p>
            <a:pPr algn="ctr">
              <a:spcBef>
                <a:spcPts val="853"/>
              </a:spcBef>
            </a:pPr>
            <a:r>
              <a:rPr lang="en-US" sz="1400" dirty="0">
                <a:solidFill>
                  <a:schemeClr val="bg1"/>
                </a:solidFill>
                <a:latin typeface="Source Sans 3" panose="020B0303030403020204" pitchFamily="34" charset="0"/>
              </a:rPr>
              <a:t>Contrast Aware Brush</a:t>
            </a:r>
          </a:p>
        </p:txBody>
      </p:sp>
      <p:sp>
        <p:nvSpPr>
          <p:cNvPr id="24" name="object 11">
            <a:extLst>
              <a:ext uri="{FF2B5EF4-FFF2-40B4-BE49-F238E27FC236}">
                <a16:creationId xmlns:a16="http://schemas.microsoft.com/office/drawing/2014/main" id="{1B1040E8-2BDF-6FD5-A96F-D37555185924}"/>
              </a:ext>
            </a:extLst>
          </p:cNvPr>
          <p:cNvSpPr txBox="1"/>
          <p:nvPr/>
        </p:nvSpPr>
        <p:spPr>
          <a:xfrm>
            <a:off x="9062596" y="6416573"/>
            <a:ext cx="1985079" cy="228268"/>
          </a:xfrm>
          <a:prstGeom prst="rect">
            <a:avLst/>
          </a:prstGeom>
        </p:spPr>
        <p:txBody>
          <a:bodyPr vert="horz" wrap="square" lIns="0" tIns="12700" rIns="0" bIns="0" rtlCol="0">
            <a:spAutoFit/>
          </a:bodyPr>
          <a:lstStyle/>
          <a:p>
            <a:pPr algn="ctr">
              <a:spcBef>
                <a:spcPts val="853"/>
              </a:spcBef>
            </a:pPr>
            <a:r>
              <a:rPr lang="en-US" sz="1400" dirty="0">
                <a:solidFill>
                  <a:schemeClr val="bg1"/>
                </a:solidFill>
                <a:latin typeface="Source Sans 3" panose="020B0303030403020204" pitchFamily="34" charset="0"/>
              </a:rPr>
              <a:t>Classroom</a:t>
            </a:r>
          </a:p>
        </p:txBody>
      </p:sp>
      <p:sp>
        <p:nvSpPr>
          <p:cNvPr id="25" name="object 11">
            <a:extLst>
              <a:ext uri="{FF2B5EF4-FFF2-40B4-BE49-F238E27FC236}">
                <a16:creationId xmlns:a16="http://schemas.microsoft.com/office/drawing/2014/main" id="{CB5A82FF-5667-A376-658A-6127131E57F0}"/>
              </a:ext>
            </a:extLst>
          </p:cNvPr>
          <p:cNvSpPr txBox="1"/>
          <p:nvPr/>
        </p:nvSpPr>
        <p:spPr>
          <a:xfrm>
            <a:off x="11789467" y="6416573"/>
            <a:ext cx="2218633" cy="228268"/>
          </a:xfrm>
          <a:prstGeom prst="rect">
            <a:avLst/>
          </a:prstGeom>
        </p:spPr>
        <p:txBody>
          <a:bodyPr vert="horz" wrap="square" lIns="0" tIns="12700" rIns="0" bIns="0" rtlCol="0">
            <a:spAutoFit/>
          </a:bodyPr>
          <a:lstStyle/>
          <a:p>
            <a:pPr algn="ctr">
              <a:spcBef>
                <a:spcPts val="853"/>
              </a:spcBef>
            </a:pPr>
            <a:r>
              <a:rPr lang="en-US" sz="1400" dirty="0">
                <a:solidFill>
                  <a:schemeClr val="bg1"/>
                </a:solidFill>
                <a:latin typeface="Source Sans 3" panose="020B0303030403020204" pitchFamily="34" charset="0"/>
              </a:rPr>
              <a:t>Checkmark in Circle - Success</a:t>
            </a:r>
          </a:p>
        </p:txBody>
      </p:sp>
      <p:sp>
        <p:nvSpPr>
          <p:cNvPr id="4" name="object 11">
            <a:extLst>
              <a:ext uri="{FF2B5EF4-FFF2-40B4-BE49-F238E27FC236}">
                <a16:creationId xmlns:a16="http://schemas.microsoft.com/office/drawing/2014/main" id="{83B011EA-B2A1-5532-E73D-7A0810563CCB}"/>
              </a:ext>
            </a:extLst>
          </p:cNvPr>
          <p:cNvSpPr txBox="1"/>
          <p:nvPr/>
        </p:nvSpPr>
        <p:spPr>
          <a:xfrm>
            <a:off x="14584425" y="6416573"/>
            <a:ext cx="1985079" cy="228268"/>
          </a:xfrm>
          <a:prstGeom prst="rect">
            <a:avLst/>
          </a:prstGeom>
        </p:spPr>
        <p:txBody>
          <a:bodyPr vert="horz" wrap="square" lIns="0" tIns="12700" rIns="0" bIns="0" rtlCol="0">
            <a:spAutoFit/>
          </a:bodyPr>
          <a:lstStyle/>
          <a:p>
            <a:pPr algn="ctr">
              <a:spcBef>
                <a:spcPts val="853"/>
              </a:spcBef>
            </a:pPr>
            <a:r>
              <a:rPr lang="en-US" sz="1400" dirty="0">
                <a:solidFill>
                  <a:schemeClr val="bg1"/>
                </a:solidFill>
                <a:latin typeface="Source Sans 3" panose="020B0303030403020204" pitchFamily="34" charset="0"/>
              </a:rPr>
              <a:t>Cradle Home - </a:t>
            </a:r>
            <a:r>
              <a:rPr lang="en-IN" sz="1400" dirty="0">
                <a:solidFill>
                  <a:schemeClr val="bg1"/>
                </a:solidFill>
                <a:latin typeface="Source Sans Pro"/>
                <a:cs typeface="Source Sans Pro"/>
              </a:rPr>
              <a:t>Simplified</a:t>
            </a:r>
            <a:endParaRPr lang="en-US" sz="1400" dirty="0">
              <a:solidFill>
                <a:schemeClr val="bg1"/>
              </a:solidFill>
              <a:latin typeface="Source Sans 3" panose="020B0303030403020204" pitchFamily="34" charset="0"/>
            </a:endParaRPr>
          </a:p>
        </p:txBody>
      </p:sp>
    </p:spTree>
    <p:extLst>
      <p:ext uri="{BB962C8B-B14F-4D97-AF65-F5344CB8AC3E}">
        <p14:creationId xmlns:p14="http://schemas.microsoft.com/office/powerpoint/2010/main" val="501381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BF055E7-28D4-CE2C-AD82-F66B40F37E18}"/>
            </a:ext>
          </a:extLst>
        </p:cNvPr>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2DB42F3A-FAF6-213B-EB3F-E63967693B9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8BD4FA0-D66B-9C0F-6D73-D4F134B0C88F}"/>
              </a:ext>
            </a:extLst>
          </p:cNvPr>
          <p:cNvSpPr>
            <a:spLocks noGrp="1"/>
          </p:cNvSpPr>
          <p:nvPr>
            <p:ph type="sldNum" sz="quarter" idx="12"/>
          </p:nvPr>
        </p:nvSpPr>
        <p:spPr/>
        <p:txBody>
          <a:bodyPr/>
          <a:lstStyle/>
          <a:p>
            <a:fld id="{339C9110-F427-4586-9638-A5638F41FBCD}" type="slidenum">
              <a:rPr lang="en-US" smtClean="0"/>
              <a:pPr/>
              <a:t>78</a:t>
            </a:fld>
            <a:endParaRPr lang="en-US"/>
          </a:p>
        </p:txBody>
      </p:sp>
      <p:pic>
        <p:nvPicPr>
          <p:cNvPr id="87" name="Picture Placeholder 86">
            <a:extLst>
              <a:ext uri="{FF2B5EF4-FFF2-40B4-BE49-F238E27FC236}">
                <a16:creationId xmlns:a16="http://schemas.microsoft.com/office/drawing/2014/main" id="{EED0ADB8-860F-E93B-B4D8-9903F4673B71}"/>
              </a:ext>
            </a:extLst>
          </p:cNvPr>
          <p:cNvPicPr>
            <a:picLocks noGrp="1" noChangeAspect="1"/>
          </p:cNvPicPr>
          <p:nvPr>
            <p:ph type="pic" sz="quarter" idx="14"/>
          </p:nvPr>
        </p:nvPicPr>
        <p:blipFill>
          <a:blip>
            <a:extLst>
              <a:ext uri="{96DAC541-7B7A-43D3-8B79-37D633B846F1}">
                <asvg:svgBlip xmlns:asvg="http://schemas.microsoft.com/office/drawing/2016/SVG/main" r:embed="rId2"/>
              </a:ext>
            </a:extLst>
          </a:blip>
          <a:srcRect t="84" b="84"/>
          <a:stretch/>
        </p:blipFill>
        <p:spPr/>
      </p:pic>
      <p:pic>
        <p:nvPicPr>
          <p:cNvPr id="90" name="Picture Placeholder 89">
            <a:extLst>
              <a:ext uri="{FF2B5EF4-FFF2-40B4-BE49-F238E27FC236}">
                <a16:creationId xmlns:a16="http://schemas.microsoft.com/office/drawing/2014/main" id="{66B91198-B26D-B2AD-8C94-2B2647A2AA61}"/>
              </a:ext>
            </a:extLst>
          </p:cNvPr>
          <p:cNvPicPr>
            <a:picLocks noGrp="1" noChangeAspect="1"/>
          </p:cNvPicPr>
          <p:nvPr>
            <p:ph type="pic" sz="quarter" idx="15"/>
          </p:nvPr>
        </p:nvPicPr>
        <p:blipFill>
          <a:blip>
            <a:extLst>
              <a:ext uri="{96DAC541-7B7A-43D3-8B79-37D633B846F1}">
                <asvg:svgBlip xmlns:asvg="http://schemas.microsoft.com/office/drawing/2016/SVG/main" r:embed="rId3"/>
              </a:ext>
            </a:extLst>
          </a:blip>
          <a:srcRect t="84" b="84"/>
          <a:stretch/>
        </p:blipFill>
        <p:spPr/>
      </p:pic>
      <p:pic>
        <p:nvPicPr>
          <p:cNvPr id="36" name="Picture Placeholder 23">
            <a:extLst>
              <a:ext uri="{FF2B5EF4-FFF2-40B4-BE49-F238E27FC236}">
                <a16:creationId xmlns:a16="http://schemas.microsoft.com/office/drawing/2014/main" id="{C40BE802-0EDA-791B-D09C-FA4B9805C950}"/>
              </a:ext>
            </a:extLst>
          </p:cNvPr>
          <p:cNvPicPr>
            <a:picLocks noGrp="1" noChangeAspect="1"/>
          </p:cNvPicPr>
          <p:nvPr>
            <p:ph type="pic" sz="quarter" idx="16"/>
          </p:nvPr>
        </p:nvPicPr>
        <p:blipFill>
          <a:blip>
            <a:extLst>
              <a:ext uri="{96DAC541-7B7A-43D3-8B79-37D633B846F1}">
                <asvg:svgBlip xmlns:asvg="http://schemas.microsoft.com/office/drawing/2016/SVG/main" r:embed="rId4"/>
              </a:ext>
            </a:extLst>
          </a:blip>
          <a:srcRect/>
          <a:stretch/>
        </p:blipFill>
        <p:spPr/>
      </p:pic>
      <p:pic>
        <p:nvPicPr>
          <p:cNvPr id="37" name="Picture Placeholder 25">
            <a:extLst>
              <a:ext uri="{FF2B5EF4-FFF2-40B4-BE49-F238E27FC236}">
                <a16:creationId xmlns:a16="http://schemas.microsoft.com/office/drawing/2014/main" id="{836768A0-37D3-F08A-68FA-58D0F43EFB12}"/>
              </a:ext>
            </a:extLst>
          </p:cNvPr>
          <p:cNvPicPr>
            <a:picLocks noGrp="1" noChangeAspect="1"/>
          </p:cNvPicPr>
          <p:nvPr>
            <p:ph type="pic" sz="quarter" idx="17"/>
          </p:nvPr>
        </p:nvPicPr>
        <p:blipFill>
          <a:blip>
            <a:extLst>
              <a:ext uri="{96DAC541-7B7A-43D3-8B79-37D633B846F1}">
                <asvg:svgBlip xmlns:asvg="http://schemas.microsoft.com/office/drawing/2016/SVG/main" r:embed="rId5"/>
              </a:ext>
            </a:extLst>
          </a:blip>
          <a:srcRect/>
          <a:stretch/>
        </p:blipFill>
        <p:spPr/>
      </p:pic>
      <p:pic>
        <p:nvPicPr>
          <p:cNvPr id="38" name="Picture Placeholder 27">
            <a:extLst>
              <a:ext uri="{FF2B5EF4-FFF2-40B4-BE49-F238E27FC236}">
                <a16:creationId xmlns:a16="http://schemas.microsoft.com/office/drawing/2014/main" id="{7B51F226-6631-A776-C6B7-0F9E16C6FFAD}"/>
              </a:ext>
            </a:extLst>
          </p:cNvPr>
          <p:cNvPicPr>
            <a:picLocks noGrp="1" noChangeAspect="1"/>
          </p:cNvPicPr>
          <p:nvPr>
            <p:ph type="pic" sz="quarter" idx="18"/>
          </p:nvPr>
        </p:nvPicPr>
        <p:blipFill>
          <a:blip>
            <a:extLst>
              <a:ext uri="{96DAC541-7B7A-43D3-8B79-37D633B846F1}">
                <asvg:svgBlip xmlns:asvg="http://schemas.microsoft.com/office/drawing/2016/SVG/main" r:embed="rId6"/>
              </a:ext>
            </a:extLst>
          </a:blip>
          <a:srcRect t="84" b="84"/>
          <a:stretch/>
        </p:blipFill>
        <p:spPr/>
      </p:pic>
      <p:pic>
        <p:nvPicPr>
          <p:cNvPr id="39" name="Picture Placeholder 41">
            <a:extLst>
              <a:ext uri="{FF2B5EF4-FFF2-40B4-BE49-F238E27FC236}">
                <a16:creationId xmlns:a16="http://schemas.microsoft.com/office/drawing/2014/main" id="{D0153940-5948-5FED-9E5A-7A10E3DA5B45}"/>
              </a:ext>
            </a:extLst>
          </p:cNvPr>
          <p:cNvPicPr>
            <a:picLocks noGrp="1" noChangeAspect="1"/>
          </p:cNvPicPr>
          <p:nvPr>
            <p:ph type="pic" sz="quarter" idx="22"/>
          </p:nvPr>
        </p:nvPicPr>
        <p:blipFill>
          <a:blip>
            <a:extLst>
              <a:ext uri="{96DAC541-7B7A-43D3-8B79-37D633B846F1}">
                <asvg:svgBlip xmlns:asvg="http://schemas.microsoft.com/office/drawing/2016/SVG/main" r:embed="rId7"/>
              </a:ext>
            </a:extLst>
          </a:blip>
          <a:srcRect/>
          <a:stretch/>
        </p:blipFill>
        <p:spPr/>
      </p:pic>
      <p:pic>
        <p:nvPicPr>
          <p:cNvPr id="16" name="Picture Placeholder 15">
            <a:extLst>
              <a:ext uri="{FF2B5EF4-FFF2-40B4-BE49-F238E27FC236}">
                <a16:creationId xmlns:a16="http://schemas.microsoft.com/office/drawing/2014/main" id="{7551F846-191B-3E74-A8FA-27E0ADEDA16E}"/>
              </a:ext>
            </a:extLst>
          </p:cNvPr>
          <p:cNvPicPr>
            <a:picLocks noGrp="1" noChangeAspect="1"/>
          </p:cNvPicPr>
          <p:nvPr>
            <p:ph type="pic" sz="quarter" idx="23"/>
          </p:nvPr>
        </p:nvPicPr>
        <p:blipFill>
          <a:blip>
            <a:extLst>
              <a:ext uri="{96DAC541-7B7A-43D3-8B79-37D633B846F1}">
                <asvg:svgBlip xmlns:asvg="http://schemas.microsoft.com/office/drawing/2016/SVG/main" r:embed="rId8"/>
              </a:ext>
            </a:extLst>
          </a:blip>
          <a:srcRect t="84" b="84"/>
          <a:stretch/>
        </p:blipFill>
        <p:spPr/>
      </p:pic>
      <p:pic>
        <p:nvPicPr>
          <p:cNvPr id="23" name="Picture Placeholder 22">
            <a:extLst>
              <a:ext uri="{FF2B5EF4-FFF2-40B4-BE49-F238E27FC236}">
                <a16:creationId xmlns:a16="http://schemas.microsoft.com/office/drawing/2014/main" id="{5CE856D6-A8A4-6134-E986-B3770D28BD26}"/>
              </a:ext>
            </a:extLst>
          </p:cNvPr>
          <p:cNvPicPr>
            <a:picLocks noGrp="1" noChangeAspect="1"/>
          </p:cNvPicPr>
          <p:nvPr>
            <p:ph type="pic" sz="quarter" idx="25"/>
          </p:nvPr>
        </p:nvPicPr>
        <p:blipFill>
          <a:blip>
            <a:extLst>
              <a:ext uri="{96DAC541-7B7A-43D3-8B79-37D633B846F1}">
                <asvg:svgBlip xmlns:asvg="http://schemas.microsoft.com/office/drawing/2016/SVG/main" r:embed="rId9"/>
              </a:ext>
            </a:extLst>
          </a:blip>
          <a:srcRect/>
          <a:stretch>
            <a:fillRect/>
          </a:stretch>
        </p:blipFill>
        <p:spPr/>
      </p:pic>
      <p:grpSp>
        <p:nvGrpSpPr>
          <p:cNvPr id="5" name="Group 4">
            <a:extLst>
              <a:ext uri="{FF2B5EF4-FFF2-40B4-BE49-F238E27FC236}">
                <a16:creationId xmlns:a16="http://schemas.microsoft.com/office/drawing/2014/main" id="{CFC8ACD0-3265-6AC9-A1D0-3A36BDE67577}"/>
              </a:ext>
            </a:extLst>
          </p:cNvPr>
          <p:cNvGrpSpPr/>
          <p:nvPr/>
        </p:nvGrpSpPr>
        <p:grpSpPr>
          <a:xfrm>
            <a:off x="7142769" y="4328664"/>
            <a:ext cx="589752" cy="825267"/>
            <a:chOff x="12508625" y="4328664"/>
            <a:chExt cx="589752" cy="825267"/>
          </a:xfrm>
        </p:grpSpPr>
        <p:sp>
          <p:nvSpPr>
            <p:cNvPr id="3" name="Freeform 2">
              <a:extLst>
                <a:ext uri="{FF2B5EF4-FFF2-40B4-BE49-F238E27FC236}">
                  <a16:creationId xmlns:a16="http://schemas.microsoft.com/office/drawing/2014/main" id="{9D44E69A-42AD-72BE-3022-433F9F3BBC4B}"/>
                </a:ext>
              </a:extLst>
            </p:cNvPr>
            <p:cNvSpPr/>
            <p:nvPr/>
          </p:nvSpPr>
          <p:spPr>
            <a:xfrm>
              <a:off x="12508625" y="4328664"/>
              <a:ext cx="589752" cy="825267"/>
            </a:xfrm>
            <a:custGeom>
              <a:avLst/>
              <a:gdLst>
                <a:gd name="connsiteX0" fmla="*/ 580614 w 589752"/>
                <a:gd name="connsiteY0" fmla="*/ 539353 h 825267"/>
                <a:gd name="connsiteX1" fmla="*/ 50143 w 589752"/>
                <a:gd name="connsiteY1" fmla="*/ 9154 h 825267"/>
                <a:gd name="connsiteX2" fmla="*/ 16934 w 589752"/>
                <a:gd name="connsiteY2" fmla="*/ 1909 h 825267"/>
                <a:gd name="connsiteX3" fmla="*/ 11 w 589752"/>
                <a:gd name="connsiteY3" fmla="*/ 29783 h 825267"/>
                <a:gd name="connsiteX4" fmla="*/ 11 w 589752"/>
                <a:gd name="connsiteY4" fmla="*/ 795758 h 825267"/>
                <a:gd name="connsiteX5" fmla="*/ 2193 w 589752"/>
                <a:gd name="connsiteY5" fmla="*/ 809711 h 825267"/>
                <a:gd name="connsiteX6" fmla="*/ 10329 w 589752"/>
                <a:gd name="connsiteY6" fmla="*/ 819629 h 825267"/>
                <a:gd name="connsiteX7" fmla="*/ 29496 w 589752"/>
                <a:gd name="connsiteY7" fmla="*/ 825228 h 825267"/>
                <a:gd name="connsiteX8" fmla="*/ 50137 w 589752"/>
                <a:gd name="connsiteY8" fmla="*/ 816387 h 825267"/>
                <a:gd name="connsiteX9" fmla="*/ 277187 w 589752"/>
                <a:gd name="connsiteY9" fmla="*/ 589454 h 825267"/>
                <a:gd name="connsiteX10" fmla="*/ 559967 w 589752"/>
                <a:gd name="connsiteY10" fmla="*/ 589454 h 825267"/>
                <a:gd name="connsiteX11" fmla="*/ 586506 w 589752"/>
                <a:gd name="connsiteY11" fmla="*/ 572952 h 825267"/>
                <a:gd name="connsiteX12" fmla="*/ 580614 w 589752"/>
                <a:gd name="connsiteY12" fmla="*/ 539353 h 825267"/>
                <a:gd name="connsiteX13" fmla="*/ 277192 w 589752"/>
                <a:gd name="connsiteY13" fmla="*/ 530511 h 825267"/>
                <a:gd name="connsiteX14" fmla="*/ 252765 w 589752"/>
                <a:gd name="connsiteY14" fmla="*/ 530511 h 825267"/>
                <a:gd name="connsiteX15" fmla="*/ 235491 w 589752"/>
                <a:gd name="connsiteY15" fmla="*/ 547773 h 825267"/>
                <a:gd name="connsiteX16" fmla="*/ 58977 w 589752"/>
                <a:gd name="connsiteY16" fmla="*/ 722113 h 825267"/>
                <a:gd name="connsiteX17" fmla="*/ 58960 w 589752"/>
                <a:gd name="connsiteY17" fmla="*/ 101508 h 825267"/>
                <a:gd name="connsiteX18" fmla="*/ 488368 w 589752"/>
                <a:gd name="connsiteY18" fmla="*/ 530514 h 825267"/>
                <a:gd name="connsiteX19" fmla="*/ 277192 w 589752"/>
                <a:gd name="connsiteY19" fmla="*/ 530511 h 82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89752" h="825267">
                  <a:moveTo>
                    <a:pt x="580614" y="539353"/>
                  </a:moveTo>
                  <a:lnTo>
                    <a:pt x="50143" y="9154"/>
                  </a:lnTo>
                  <a:cubicBezTo>
                    <a:pt x="41518" y="241"/>
                    <a:pt x="28443" y="-2140"/>
                    <a:pt x="16934" y="1909"/>
                  </a:cubicBezTo>
                  <a:cubicBezTo>
                    <a:pt x="6159" y="5703"/>
                    <a:pt x="-302" y="17374"/>
                    <a:pt x="11" y="29783"/>
                  </a:cubicBezTo>
                  <a:cubicBezTo>
                    <a:pt x="727" y="470017"/>
                    <a:pt x="11" y="784635"/>
                    <a:pt x="11" y="795758"/>
                  </a:cubicBezTo>
                  <a:cubicBezTo>
                    <a:pt x="11" y="799693"/>
                    <a:pt x="-98" y="804612"/>
                    <a:pt x="2193" y="809711"/>
                  </a:cubicBezTo>
                  <a:cubicBezTo>
                    <a:pt x="2753" y="810960"/>
                    <a:pt x="5089" y="815738"/>
                    <a:pt x="10329" y="819629"/>
                  </a:cubicBezTo>
                  <a:cubicBezTo>
                    <a:pt x="18037" y="825349"/>
                    <a:pt x="26399" y="825385"/>
                    <a:pt x="29496" y="825228"/>
                  </a:cubicBezTo>
                  <a:cubicBezTo>
                    <a:pt x="40335" y="824683"/>
                    <a:pt x="47766" y="818476"/>
                    <a:pt x="50137" y="816387"/>
                  </a:cubicBezTo>
                  <a:lnTo>
                    <a:pt x="277187" y="589454"/>
                  </a:lnTo>
                  <a:lnTo>
                    <a:pt x="559967" y="589454"/>
                  </a:lnTo>
                  <a:cubicBezTo>
                    <a:pt x="571467" y="589454"/>
                    <a:pt x="581788" y="582970"/>
                    <a:pt x="586506" y="572952"/>
                  </a:cubicBezTo>
                  <a:cubicBezTo>
                    <a:pt x="592560" y="561752"/>
                    <a:pt x="589894" y="548195"/>
                    <a:pt x="580614" y="539353"/>
                  </a:cubicBezTo>
                  <a:close/>
                  <a:moveTo>
                    <a:pt x="277192" y="530511"/>
                  </a:moveTo>
                  <a:lnTo>
                    <a:pt x="252765" y="530511"/>
                  </a:lnTo>
                  <a:lnTo>
                    <a:pt x="235491" y="547773"/>
                  </a:lnTo>
                  <a:lnTo>
                    <a:pt x="58977" y="722113"/>
                  </a:lnTo>
                  <a:cubicBezTo>
                    <a:pt x="58971" y="515244"/>
                    <a:pt x="58965" y="308377"/>
                    <a:pt x="58960" y="101508"/>
                  </a:cubicBezTo>
                  <a:lnTo>
                    <a:pt x="488368" y="530514"/>
                  </a:lnTo>
                  <a:lnTo>
                    <a:pt x="277192" y="530511"/>
                  </a:lnTo>
                  <a:close/>
                </a:path>
              </a:pathLst>
            </a:custGeom>
            <a:solidFill>
              <a:srgbClr val="000000"/>
            </a:solidFill>
            <a:ln w="2946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820ADF30-9B85-74A7-517D-B5CDAEB8B7EF}"/>
                </a:ext>
              </a:extLst>
            </p:cNvPr>
            <p:cNvSpPr/>
            <p:nvPr/>
          </p:nvSpPr>
          <p:spPr>
            <a:xfrm>
              <a:off x="12567586" y="4430180"/>
              <a:ext cx="429407" cy="620603"/>
            </a:xfrm>
            <a:custGeom>
              <a:avLst/>
              <a:gdLst>
                <a:gd name="connsiteX0" fmla="*/ 429407 w 429407"/>
                <a:gd name="connsiteY0" fmla="*/ 429001 h 620603"/>
                <a:gd name="connsiteX1" fmla="*/ 193804 w 429407"/>
                <a:gd name="connsiteY1" fmla="*/ 429001 h 620603"/>
                <a:gd name="connsiteX2" fmla="*/ 176530 w 429407"/>
                <a:gd name="connsiteY2" fmla="*/ 446263 h 620603"/>
                <a:gd name="connsiteX3" fmla="*/ 18 w 429407"/>
                <a:gd name="connsiteY3" fmla="*/ 620603 h 620603"/>
                <a:gd name="connsiteX4" fmla="*/ 0 w 429407"/>
                <a:gd name="connsiteY4" fmla="*/ 0 h 620603"/>
                <a:gd name="connsiteX5" fmla="*/ 429407 w 429407"/>
                <a:gd name="connsiteY5" fmla="*/ 429001 h 620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9407" h="620603">
                  <a:moveTo>
                    <a:pt x="429407" y="429001"/>
                  </a:moveTo>
                  <a:lnTo>
                    <a:pt x="193804" y="429001"/>
                  </a:lnTo>
                  <a:lnTo>
                    <a:pt x="176530" y="446263"/>
                  </a:lnTo>
                  <a:lnTo>
                    <a:pt x="18" y="620603"/>
                  </a:lnTo>
                  <a:cubicBezTo>
                    <a:pt x="12" y="413733"/>
                    <a:pt x="6" y="206867"/>
                    <a:pt x="0" y="0"/>
                  </a:cubicBezTo>
                  <a:lnTo>
                    <a:pt x="429407" y="429001"/>
                  </a:lnTo>
                  <a:close/>
                </a:path>
              </a:pathLst>
            </a:custGeom>
            <a:solidFill>
              <a:schemeClr val="bg1"/>
            </a:solidFill>
            <a:ln w="29468" cap="flat">
              <a:noFill/>
              <a:prstDash val="solid"/>
              <a:miter/>
            </a:ln>
          </p:spPr>
          <p:txBody>
            <a:bodyPr rtlCol="0" anchor="ctr"/>
            <a:lstStyle/>
            <a:p>
              <a:endParaRPr lang="en-US"/>
            </a:p>
          </p:txBody>
        </p:sp>
      </p:grpSp>
      <p:sp>
        <p:nvSpPr>
          <p:cNvPr id="15" name="object 16">
            <a:extLst>
              <a:ext uri="{FF2B5EF4-FFF2-40B4-BE49-F238E27FC236}">
                <a16:creationId xmlns:a16="http://schemas.microsoft.com/office/drawing/2014/main" id="{D7B0F8A3-0D4D-4A88-AA71-7838BE7D8B7B}"/>
              </a:ext>
            </a:extLst>
          </p:cNvPr>
          <p:cNvSpPr txBox="1"/>
          <p:nvPr/>
        </p:nvSpPr>
        <p:spPr>
          <a:xfrm>
            <a:off x="673100" y="1051481"/>
            <a:ext cx="2427923"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Confirm Landmark -</a:t>
            </a:r>
            <a:r>
              <a:rPr lang="en-IN" sz="1400" dirty="0">
                <a:solidFill>
                  <a:schemeClr val="bg1"/>
                </a:solidFill>
                <a:latin typeface="Source Sans Pro"/>
                <a:cs typeface="Source Sans Pro"/>
              </a:rPr>
              <a:t> Simplified</a:t>
            </a:r>
            <a:endParaRPr sz="1400" dirty="0">
              <a:solidFill>
                <a:schemeClr val="bg1"/>
              </a:solidFill>
              <a:latin typeface="Source Sans Pro"/>
              <a:cs typeface="Source Sans Pro"/>
            </a:endParaRPr>
          </a:p>
        </p:txBody>
      </p:sp>
      <p:sp>
        <p:nvSpPr>
          <p:cNvPr id="91" name="object 16">
            <a:extLst>
              <a:ext uri="{FF2B5EF4-FFF2-40B4-BE49-F238E27FC236}">
                <a16:creationId xmlns:a16="http://schemas.microsoft.com/office/drawing/2014/main" id="{7591D594-AA45-518F-8203-796128449435}"/>
              </a:ext>
            </a:extLst>
          </p:cNvPr>
          <p:cNvSpPr txBox="1"/>
          <p:nvPr/>
        </p:nvSpPr>
        <p:spPr>
          <a:xfrm>
            <a:off x="3721100" y="1051481"/>
            <a:ext cx="1752600" cy="228268"/>
          </a:xfrm>
          <a:prstGeom prst="rect">
            <a:avLst/>
          </a:prstGeom>
        </p:spPr>
        <p:txBody>
          <a:bodyPr vert="horz" wrap="square" lIns="0" tIns="12700" rIns="0" bIns="0" rtlCol="0">
            <a:spAutoFit/>
          </a:bodyPr>
          <a:lstStyle/>
          <a:p>
            <a:pPr marL="12700">
              <a:spcBef>
                <a:spcPts val="100"/>
              </a:spcBef>
            </a:pPr>
            <a:r>
              <a:rPr lang="en-US" sz="1400" dirty="0">
                <a:solidFill>
                  <a:schemeClr val="bg1"/>
                </a:solidFill>
                <a:latin typeface="Source Sans Pro"/>
                <a:cs typeface="Source Sans Pro"/>
              </a:rPr>
              <a:t>Calendar Last 30-Days</a:t>
            </a:r>
            <a:endParaRPr sz="1400" dirty="0">
              <a:solidFill>
                <a:schemeClr val="bg1"/>
              </a:solidFill>
              <a:latin typeface="Source Sans Pro"/>
              <a:cs typeface="Source Sans Pro"/>
            </a:endParaRPr>
          </a:p>
        </p:txBody>
      </p:sp>
      <p:sp>
        <p:nvSpPr>
          <p:cNvPr id="93" name="object 16">
            <a:extLst>
              <a:ext uri="{FF2B5EF4-FFF2-40B4-BE49-F238E27FC236}">
                <a16:creationId xmlns:a16="http://schemas.microsoft.com/office/drawing/2014/main" id="{ED000626-7F57-2231-B682-E73F75AEE3C1}"/>
              </a:ext>
            </a:extLst>
          </p:cNvPr>
          <p:cNvSpPr txBox="1"/>
          <p:nvPr/>
        </p:nvSpPr>
        <p:spPr>
          <a:xfrm>
            <a:off x="6464300" y="1051481"/>
            <a:ext cx="1752600" cy="228268"/>
          </a:xfrm>
          <a:prstGeom prst="rect">
            <a:avLst/>
          </a:prstGeom>
        </p:spPr>
        <p:txBody>
          <a:bodyPr vert="horz" wrap="square" lIns="0" tIns="12700" rIns="0" bIns="0" rtlCol="0">
            <a:spAutoFit/>
          </a:bodyPr>
          <a:lstStyle/>
          <a:p>
            <a:pPr marL="12700">
              <a:spcBef>
                <a:spcPts val="100"/>
              </a:spcBef>
            </a:pPr>
            <a:r>
              <a:rPr lang="en-US" sz="1400" dirty="0">
                <a:solidFill>
                  <a:schemeClr val="bg1"/>
                </a:solidFill>
                <a:latin typeface="Source Sans Pro"/>
                <a:cs typeface="Source Sans Pro"/>
              </a:rPr>
              <a:t>Calendar Last 90-Days</a:t>
            </a:r>
          </a:p>
        </p:txBody>
      </p:sp>
      <p:sp>
        <p:nvSpPr>
          <p:cNvPr id="40" name="object 16">
            <a:extLst>
              <a:ext uri="{FF2B5EF4-FFF2-40B4-BE49-F238E27FC236}">
                <a16:creationId xmlns:a16="http://schemas.microsoft.com/office/drawing/2014/main" id="{3AD5B93D-60D6-BC4B-9E66-C590F70F5E31}"/>
              </a:ext>
            </a:extLst>
          </p:cNvPr>
          <p:cNvSpPr txBox="1"/>
          <p:nvPr/>
        </p:nvSpPr>
        <p:spPr>
          <a:xfrm>
            <a:off x="9173633" y="1051481"/>
            <a:ext cx="1752600" cy="228268"/>
          </a:xfrm>
          <a:prstGeom prst="rect">
            <a:avLst/>
          </a:prstGeom>
        </p:spPr>
        <p:txBody>
          <a:bodyPr vert="horz" wrap="square" lIns="0" tIns="12700" rIns="0" bIns="0" rtlCol="0">
            <a:spAutoFit/>
          </a:bodyPr>
          <a:lstStyle/>
          <a:p>
            <a:pPr algn="ctr">
              <a:spcAft>
                <a:spcPts val="600"/>
              </a:spcAft>
            </a:pPr>
            <a:r>
              <a:rPr lang="en-IN" sz="1400" b="0" i="0" u="none" strike="noStrike" dirty="0">
                <a:solidFill>
                  <a:schemeClr val="bg1"/>
                </a:solidFill>
                <a:effectLst/>
                <a:latin typeface="+mn-lt"/>
              </a:rPr>
              <a:t>Change Priority</a:t>
            </a:r>
          </a:p>
        </p:txBody>
      </p:sp>
      <p:sp>
        <p:nvSpPr>
          <p:cNvPr id="41" name="object 16">
            <a:extLst>
              <a:ext uri="{FF2B5EF4-FFF2-40B4-BE49-F238E27FC236}">
                <a16:creationId xmlns:a16="http://schemas.microsoft.com/office/drawing/2014/main" id="{15C64F1F-35C6-365D-25E9-7B2F782C8A74}"/>
              </a:ext>
            </a:extLst>
          </p:cNvPr>
          <p:cNvSpPr txBox="1"/>
          <p:nvPr/>
        </p:nvSpPr>
        <p:spPr>
          <a:xfrm>
            <a:off x="11916833" y="1051481"/>
            <a:ext cx="1752600" cy="228268"/>
          </a:xfrm>
          <a:prstGeom prst="rect">
            <a:avLst/>
          </a:prstGeom>
        </p:spPr>
        <p:txBody>
          <a:bodyPr vert="horz" wrap="square" lIns="0" tIns="12700" rIns="0" bIns="0" rtlCol="0">
            <a:spAutoFit/>
          </a:bodyPr>
          <a:lstStyle/>
          <a:p>
            <a:pPr algn="ctr">
              <a:spcAft>
                <a:spcPts val="600"/>
              </a:spcAft>
            </a:pPr>
            <a:r>
              <a:rPr lang="en-IN" sz="1400" b="0" i="0" u="none" strike="noStrike" dirty="0">
                <a:solidFill>
                  <a:schemeClr val="bg1"/>
                </a:solidFill>
                <a:effectLst/>
                <a:latin typeface="+mn-lt"/>
              </a:rPr>
              <a:t>Closed Captions</a:t>
            </a:r>
          </a:p>
        </p:txBody>
      </p:sp>
      <p:sp>
        <p:nvSpPr>
          <p:cNvPr id="42" name="object 16">
            <a:extLst>
              <a:ext uri="{FF2B5EF4-FFF2-40B4-BE49-F238E27FC236}">
                <a16:creationId xmlns:a16="http://schemas.microsoft.com/office/drawing/2014/main" id="{70A7F964-75D9-9228-2AED-454DB83BDE25}"/>
              </a:ext>
            </a:extLst>
          </p:cNvPr>
          <p:cNvSpPr txBox="1"/>
          <p:nvPr/>
        </p:nvSpPr>
        <p:spPr>
          <a:xfrm>
            <a:off x="14710833" y="1051481"/>
            <a:ext cx="1752600" cy="228268"/>
          </a:xfrm>
          <a:prstGeom prst="rect">
            <a:avLst/>
          </a:prstGeom>
        </p:spPr>
        <p:txBody>
          <a:bodyPr vert="horz" wrap="square" lIns="0" tIns="12700" rIns="0" bIns="0" rtlCol="0">
            <a:spAutoFit/>
          </a:bodyPr>
          <a:lstStyle/>
          <a:p>
            <a:pPr algn="ctr">
              <a:spcAft>
                <a:spcPts val="600"/>
              </a:spcAft>
            </a:pPr>
            <a:r>
              <a:rPr lang="en-IN" sz="1400" b="0" i="0" u="none" strike="noStrike" dirty="0">
                <a:solidFill>
                  <a:schemeClr val="bg1"/>
                </a:solidFill>
                <a:effectLst/>
                <a:latin typeface="+mn-lt"/>
              </a:rPr>
              <a:t>Cloud Settings</a:t>
            </a:r>
          </a:p>
        </p:txBody>
      </p:sp>
      <p:sp>
        <p:nvSpPr>
          <p:cNvPr id="43" name="object 16">
            <a:extLst>
              <a:ext uri="{FF2B5EF4-FFF2-40B4-BE49-F238E27FC236}">
                <a16:creationId xmlns:a16="http://schemas.microsoft.com/office/drawing/2014/main" id="{58FD8733-F0DC-9DE5-3C13-F69939283E8A}"/>
              </a:ext>
            </a:extLst>
          </p:cNvPr>
          <p:cNvSpPr txBox="1"/>
          <p:nvPr/>
        </p:nvSpPr>
        <p:spPr>
          <a:xfrm>
            <a:off x="1064577" y="3760815"/>
            <a:ext cx="1513523"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cs typeface="Source Sans Pro"/>
              </a:rPr>
              <a:t>Combine</a:t>
            </a:r>
            <a:endParaRPr sz="1400" dirty="0">
              <a:solidFill>
                <a:schemeClr val="bg1"/>
              </a:solidFill>
              <a:latin typeface="+mn-lt"/>
              <a:cs typeface="Source Sans Pro"/>
            </a:endParaRPr>
          </a:p>
        </p:txBody>
      </p:sp>
      <p:sp>
        <p:nvSpPr>
          <p:cNvPr id="13" name="object 16">
            <a:extLst>
              <a:ext uri="{FF2B5EF4-FFF2-40B4-BE49-F238E27FC236}">
                <a16:creationId xmlns:a16="http://schemas.microsoft.com/office/drawing/2014/main" id="{F2FB10CD-F6E5-5921-BFBF-D4657913716C}"/>
              </a:ext>
            </a:extLst>
          </p:cNvPr>
          <p:cNvSpPr txBox="1"/>
          <p:nvPr/>
        </p:nvSpPr>
        <p:spPr>
          <a:xfrm>
            <a:off x="3807777" y="3760815"/>
            <a:ext cx="1513523"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cs typeface="Source Sans Pro"/>
              </a:rPr>
              <a:t>Continuity of Care</a:t>
            </a:r>
            <a:endParaRPr sz="1400" dirty="0">
              <a:solidFill>
                <a:schemeClr val="bg1"/>
              </a:solidFill>
              <a:latin typeface="+mn-lt"/>
              <a:cs typeface="Source Sans Pro"/>
            </a:endParaRPr>
          </a:p>
        </p:txBody>
      </p:sp>
      <p:sp>
        <p:nvSpPr>
          <p:cNvPr id="17" name="object 16">
            <a:extLst>
              <a:ext uri="{FF2B5EF4-FFF2-40B4-BE49-F238E27FC236}">
                <a16:creationId xmlns:a16="http://schemas.microsoft.com/office/drawing/2014/main" id="{84A6D3AA-C124-C00D-4FB6-BBF4E576FCC8}"/>
              </a:ext>
            </a:extLst>
          </p:cNvPr>
          <p:cNvSpPr txBox="1"/>
          <p:nvPr/>
        </p:nvSpPr>
        <p:spPr>
          <a:xfrm>
            <a:off x="6550977" y="3760815"/>
            <a:ext cx="1665923" cy="228268"/>
          </a:xfrm>
          <a:prstGeom prst="rect">
            <a:avLst/>
          </a:prstGeom>
        </p:spPr>
        <p:txBody>
          <a:bodyPr vert="horz" wrap="square" lIns="0" tIns="12700" rIns="0" bIns="0" rtlCol="0">
            <a:spAutoFit/>
          </a:bodyPr>
          <a:lstStyle/>
          <a:p>
            <a:r>
              <a:rPr lang="en-IN" sz="1400" dirty="0">
                <a:solidFill>
                  <a:schemeClr val="bg1"/>
                </a:solidFill>
                <a:effectLst/>
                <a:latin typeface="Source Sans Pro" panose="020B0503030403020204" pitchFamily="34" charset="0"/>
                <a:ea typeface="Source Sans Pro" panose="020B0503030403020204" pitchFamily="34" charset="0"/>
              </a:rPr>
              <a:t>Cursor Select 2 Color</a:t>
            </a:r>
          </a:p>
        </p:txBody>
      </p:sp>
      <p:sp>
        <p:nvSpPr>
          <p:cNvPr id="19" name="object 16">
            <a:extLst>
              <a:ext uri="{FF2B5EF4-FFF2-40B4-BE49-F238E27FC236}">
                <a16:creationId xmlns:a16="http://schemas.microsoft.com/office/drawing/2014/main" id="{FF7ED098-0E35-2297-707A-E4C9321BE6F5}"/>
              </a:ext>
            </a:extLst>
          </p:cNvPr>
          <p:cNvSpPr txBox="1"/>
          <p:nvPr/>
        </p:nvSpPr>
        <p:spPr>
          <a:xfrm>
            <a:off x="9207500" y="3732240"/>
            <a:ext cx="1665923"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Close Parenthesis</a:t>
            </a:r>
            <a:endParaRPr lang="en-IN" sz="1400" dirty="0">
              <a:solidFill>
                <a:schemeClr val="bg1"/>
              </a:solidFill>
              <a:latin typeface="+mn-lt"/>
            </a:endParaRPr>
          </a:p>
        </p:txBody>
      </p:sp>
      <p:pic>
        <p:nvPicPr>
          <p:cNvPr id="27" name="Picture Placeholder 26">
            <a:extLst>
              <a:ext uri="{FF2B5EF4-FFF2-40B4-BE49-F238E27FC236}">
                <a16:creationId xmlns:a16="http://schemas.microsoft.com/office/drawing/2014/main" id="{FDD763C6-EE04-E5EC-ADED-6EC3D5CDAEB3}"/>
              </a:ext>
            </a:extLst>
          </p:cNvPr>
          <p:cNvPicPr>
            <a:picLocks noGrp="1" noChangeAspect="1"/>
          </p:cNvPicPr>
          <p:nvPr>
            <p:ph type="pic" sz="quarter" idx="13"/>
          </p:nvPr>
        </p:nvPicPr>
        <p:blipFill>
          <a:blip>
            <a:extLst>
              <a:ext uri="{96DAC541-7B7A-43D3-8B79-37D633B846F1}">
                <asvg:svgBlip xmlns:asvg="http://schemas.microsoft.com/office/drawing/2016/SVG/main" r:embed="rId10"/>
              </a:ext>
            </a:extLst>
          </a:blip>
          <a:srcRect/>
          <a:stretch>
            <a:fillRect/>
          </a:stretch>
        </p:blipFill>
        <p:spPr/>
      </p:pic>
    </p:spTree>
    <p:extLst>
      <p:ext uri="{BB962C8B-B14F-4D97-AF65-F5344CB8AC3E}">
        <p14:creationId xmlns:p14="http://schemas.microsoft.com/office/powerpoint/2010/main" val="41159373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object 12"/>
          <p:cNvSpPr txBox="1"/>
          <p:nvPr/>
        </p:nvSpPr>
        <p:spPr>
          <a:xfrm>
            <a:off x="1321753" y="1004336"/>
            <a:ext cx="836294"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Dashboard</a:t>
            </a:r>
            <a:endParaRPr sz="1400" dirty="0">
              <a:solidFill>
                <a:schemeClr val="bg1"/>
              </a:solidFill>
              <a:latin typeface="Source Sans Pro"/>
              <a:cs typeface="Source Sans Pro"/>
            </a:endParaRPr>
          </a:p>
        </p:txBody>
      </p:sp>
      <p:sp>
        <p:nvSpPr>
          <p:cNvPr id="13" name="object 13"/>
          <p:cNvSpPr txBox="1"/>
          <p:nvPr/>
        </p:nvSpPr>
        <p:spPr>
          <a:xfrm>
            <a:off x="4201160" y="1004336"/>
            <a:ext cx="71628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Database</a:t>
            </a:r>
            <a:endParaRPr sz="1400">
              <a:solidFill>
                <a:schemeClr val="bg1"/>
              </a:solidFill>
              <a:latin typeface="Source Sans Pro"/>
              <a:cs typeface="Source Sans Pro"/>
            </a:endParaRPr>
          </a:p>
        </p:txBody>
      </p:sp>
      <p:sp>
        <p:nvSpPr>
          <p:cNvPr id="14" name="object 14"/>
          <p:cNvSpPr txBox="1"/>
          <p:nvPr/>
        </p:nvSpPr>
        <p:spPr>
          <a:xfrm>
            <a:off x="6692407" y="1004336"/>
            <a:ext cx="123634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Database</a:t>
            </a:r>
            <a:r>
              <a:rPr sz="1400" spc="-70" dirty="0">
                <a:solidFill>
                  <a:schemeClr val="bg1"/>
                </a:solidFill>
                <a:latin typeface="Source Sans Pro"/>
                <a:cs typeface="Source Sans Pro"/>
              </a:rPr>
              <a:t> </a:t>
            </a:r>
            <a:r>
              <a:rPr sz="1400" spc="-10" dirty="0">
                <a:solidFill>
                  <a:schemeClr val="bg1"/>
                </a:solidFill>
                <a:latin typeface="Source Sans Pro"/>
                <a:cs typeface="Source Sans Pro"/>
              </a:rPr>
              <a:t>Export</a:t>
            </a:r>
            <a:endParaRPr sz="1400" dirty="0">
              <a:solidFill>
                <a:schemeClr val="bg1"/>
              </a:solidFill>
              <a:latin typeface="Source Sans Pro"/>
              <a:cs typeface="Source Sans Pro"/>
            </a:endParaRPr>
          </a:p>
        </p:txBody>
      </p:sp>
      <p:sp>
        <p:nvSpPr>
          <p:cNvPr id="15" name="object 15"/>
          <p:cNvSpPr txBox="1"/>
          <p:nvPr/>
        </p:nvSpPr>
        <p:spPr>
          <a:xfrm>
            <a:off x="9357502" y="1004336"/>
            <a:ext cx="13531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Database</a:t>
            </a:r>
            <a:r>
              <a:rPr sz="1400" spc="-70" dirty="0">
                <a:solidFill>
                  <a:schemeClr val="bg1"/>
                </a:solidFill>
                <a:latin typeface="Source Sans Pro"/>
                <a:cs typeface="Source Sans Pro"/>
              </a:rPr>
              <a:t> </a:t>
            </a:r>
            <a:r>
              <a:rPr sz="1400" spc="-10" dirty="0">
                <a:solidFill>
                  <a:schemeClr val="bg1"/>
                </a:solidFill>
                <a:latin typeface="Source Sans Pro"/>
                <a:cs typeface="Source Sans Pro"/>
              </a:rPr>
              <a:t>Remove</a:t>
            </a:r>
            <a:endParaRPr sz="1400">
              <a:solidFill>
                <a:schemeClr val="bg1"/>
              </a:solidFill>
              <a:latin typeface="Source Sans Pro"/>
              <a:cs typeface="Source Sans Pro"/>
            </a:endParaRPr>
          </a:p>
        </p:txBody>
      </p:sp>
      <p:sp>
        <p:nvSpPr>
          <p:cNvPr id="16" name="object 16"/>
          <p:cNvSpPr txBox="1"/>
          <p:nvPr/>
        </p:nvSpPr>
        <p:spPr>
          <a:xfrm>
            <a:off x="12164253" y="1004336"/>
            <a:ext cx="12598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Database</a:t>
            </a:r>
            <a:r>
              <a:rPr sz="1400" spc="-70" dirty="0">
                <a:solidFill>
                  <a:schemeClr val="bg1"/>
                </a:solidFill>
                <a:latin typeface="Source Sans Pro"/>
                <a:cs typeface="Source Sans Pro"/>
              </a:rPr>
              <a:t> </a:t>
            </a:r>
            <a:r>
              <a:rPr sz="1400" spc="-10" dirty="0">
                <a:solidFill>
                  <a:schemeClr val="bg1"/>
                </a:solidFill>
                <a:latin typeface="Source Sans Pro"/>
                <a:cs typeface="Source Sans Pro"/>
              </a:rPr>
              <a:t>Search</a:t>
            </a:r>
            <a:endParaRPr sz="1400" dirty="0">
              <a:solidFill>
                <a:schemeClr val="bg1"/>
              </a:solidFill>
              <a:latin typeface="Source Sans Pro"/>
              <a:cs typeface="Source Sans Pro"/>
            </a:endParaRPr>
          </a:p>
        </p:txBody>
      </p:sp>
      <p:sp>
        <p:nvSpPr>
          <p:cNvPr id="17" name="object 17"/>
          <p:cNvSpPr txBox="1"/>
          <p:nvPr/>
        </p:nvSpPr>
        <p:spPr>
          <a:xfrm>
            <a:off x="14884082" y="1004336"/>
            <a:ext cx="14484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Database</a:t>
            </a:r>
            <a:r>
              <a:rPr sz="1400" spc="-70" dirty="0">
                <a:solidFill>
                  <a:schemeClr val="bg1"/>
                </a:solidFill>
                <a:latin typeface="Source Sans Pro"/>
                <a:cs typeface="Source Sans Pro"/>
              </a:rPr>
              <a:t> </a:t>
            </a:r>
            <a:r>
              <a:rPr sz="1400" spc="-10" dirty="0">
                <a:solidFill>
                  <a:schemeClr val="bg1"/>
                </a:solidFill>
                <a:latin typeface="Source Sans Pro"/>
                <a:cs typeface="Source Sans Pro"/>
              </a:rPr>
              <a:t>Validated</a:t>
            </a:r>
            <a:endParaRPr sz="1400" dirty="0">
              <a:solidFill>
                <a:schemeClr val="bg1"/>
              </a:solidFill>
              <a:latin typeface="Source Sans Pro"/>
              <a:cs typeface="Source Sans Pro"/>
            </a:endParaRPr>
          </a:p>
        </p:txBody>
      </p:sp>
      <p:sp>
        <p:nvSpPr>
          <p:cNvPr id="18" name="object 18"/>
          <p:cNvSpPr txBox="1"/>
          <p:nvPr/>
        </p:nvSpPr>
        <p:spPr>
          <a:xfrm>
            <a:off x="1485900" y="3711524"/>
            <a:ext cx="50800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Debug</a:t>
            </a:r>
            <a:endParaRPr sz="1400">
              <a:solidFill>
                <a:schemeClr val="bg1"/>
              </a:solidFill>
              <a:latin typeface="Source Sans Pro"/>
              <a:cs typeface="Source Sans Pro"/>
            </a:endParaRPr>
          </a:p>
        </p:txBody>
      </p:sp>
      <p:sp>
        <p:nvSpPr>
          <p:cNvPr id="19" name="object 19"/>
          <p:cNvSpPr txBox="1"/>
          <p:nvPr/>
        </p:nvSpPr>
        <p:spPr>
          <a:xfrm>
            <a:off x="4308792" y="3734404"/>
            <a:ext cx="50101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Delete</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2233AAA1-0A2F-73D2-19CA-7A13AB2D80E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1EB698F7-FD88-D1CC-4D7A-48DDE08B1031}"/>
              </a:ext>
            </a:extLst>
          </p:cNvPr>
          <p:cNvSpPr>
            <a:spLocks noGrp="1"/>
          </p:cNvSpPr>
          <p:nvPr>
            <p:ph type="sldNum" sz="quarter" idx="12"/>
          </p:nvPr>
        </p:nvSpPr>
        <p:spPr/>
        <p:txBody>
          <a:bodyPr/>
          <a:lstStyle/>
          <a:p>
            <a:fld id="{339C9110-F427-4586-9638-A5638F41FBCD}" type="slidenum">
              <a:rPr lang="en-US" smtClean="0"/>
              <a:pPr/>
              <a:t>79</a:t>
            </a:fld>
            <a:endParaRPr lang="en-US"/>
          </a:p>
        </p:txBody>
      </p:sp>
      <p:pic>
        <p:nvPicPr>
          <p:cNvPr id="63" name="Picture Placeholder 62">
            <a:extLst>
              <a:ext uri="{FF2B5EF4-FFF2-40B4-BE49-F238E27FC236}">
                <a16:creationId xmlns:a16="http://schemas.microsoft.com/office/drawing/2014/main" id="{6DFE1A4B-446D-B271-F189-5274192936A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52" name="Picture Placeholder 51">
            <a:extLst>
              <a:ext uri="{FF2B5EF4-FFF2-40B4-BE49-F238E27FC236}">
                <a16:creationId xmlns:a16="http://schemas.microsoft.com/office/drawing/2014/main" id="{CD71FBFE-28AD-0897-E68F-897F4D8F7AF9}"/>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65" name="Picture Placeholder 64">
            <a:extLst>
              <a:ext uri="{FF2B5EF4-FFF2-40B4-BE49-F238E27FC236}">
                <a16:creationId xmlns:a16="http://schemas.microsoft.com/office/drawing/2014/main" id="{8C07B8F1-27E0-73DB-D4E0-D588F14FB899}"/>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69" name="Picture Placeholder 68">
            <a:extLst>
              <a:ext uri="{FF2B5EF4-FFF2-40B4-BE49-F238E27FC236}">
                <a16:creationId xmlns:a16="http://schemas.microsoft.com/office/drawing/2014/main" id="{29E3F634-C40F-898E-6E7A-0B1F31DD41C9}"/>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2364539" y="1571456"/>
            <a:ext cx="943604" cy="943144"/>
          </a:xfrm>
        </p:spPr>
      </p:pic>
      <p:pic>
        <p:nvPicPr>
          <p:cNvPr id="71" name="Picture Placeholder 70">
            <a:extLst>
              <a:ext uri="{FF2B5EF4-FFF2-40B4-BE49-F238E27FC236}">
                <a16:creationId xmlns:a16="http://schemas.microsoft.com/office/drawing/2014/main" id="{7A91A8DF-94BA-5E5E-C460-AF71748B376D}"/>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5121896" y="1571456"/>
            <a:ext cx="943604" cy="943144"/>
          </a:xfrm>
        </p:spPr>
      </p:pic>
      <p:pic>
        <p:nvPicPr>
          <p:cNvPr id="73" name="Picture Placeholder 72">
            <a:extLst>
              <a:ext uri="{FF2B5EF4-FFF2-40B4-BE49-F238E27FC236}">
                <a16:creationId xmlns:a16="http://schemas.microsoft.com/office/drawing/2014/main" id="{949977A0-EE1E-7AA7-2036-B0D84D4A543C}"/>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a:xfrm>
            <a:off x="1293530" y="4269804"/>
            <a:ext cx="943604" cy="943144"/>
          </a:xfrm>
        </p:spPr>
      </p:pic>
      <p:pic>
        <p:nvPicPr>
          <p:cNvPr id="91" name="Picture Placeholder 90">
            <a:extLst>
              <a:ext uri="{FF2B5EF4-FFF2-40B4-BE49-F238E27FC236}">
                <a16:creationId xmlns:a16="http://schemas.microsoft.com/office/drawing/2014/main" id="{596B698F-1BE2-72BA-ACE8-990F74EE59ED}"/>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025900" y="4269804"/>
            <a:ext cx="943604" cy="943144"/>
          </a:xfrm>
        </p:spPr>
      </p:pic>
      <p:pic>
        <p:nvPicPr>
          <p:cNvPr id="93" name="Picture Placeholder 92">
            <a:extLst>
              <a:ext uri="{FF2B5EF4-FFF2-40B4-BE49-F238E27FC236}">
                <a16:creationId xmlns:a16="http://schemas.microsoft.com/office/drawing/2014/main" id="{3C552ADC-30C8-DCF8-866B-BA2234530729}"/>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a:xfrm>
            <a:off x="6782607" y="4269804"/>
            <a:ext cx="943604" cy="943144"/>
          </a:xfrm>
        </p:spPr>
      </p:pic>
      <p:pic>
        <p:nvPicPr>
          <p:cNvPr id="159" name="Picture Placeholder 158">
            <a:extLst>
              <a:ext uri="{FF2B5EF4-FFF2-40B4-BE49-F238E27FC236}">
                <a16:creationId xmlns:a16="http://schemas.microsoft.com/office/drawing/2014/main" id="{2DCF29F9-8A61-7851-7945-658518E9F8AD}"/>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a:xfrm>
            <a:off x="9549569" y="4269804"/>
            <a:ext cx="943604" cy="943144"/>
          </a:xfrm>
        </p:spPr>
      </p:pic>
      <p:pic>
        <p:nvPicPr>
          <p:cNvPr id="161" name="Picture Placeholder 160">
            <a:extLst>
              <a:ext uri="{FF2B5EF4-FFF2-40B4-BE49-F238E27FC236}">
                <a16:creationId xmlns:a16="http://schemas.microsoft.com/office/drawing/2014/main" id="{79D81971-543E-A486-6D07-7406240A0B6B}"/>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2301896" y="4269804"/>
            <a:ext cx="943604" cy="943144"/>
          </a:xfrm>
        </p:spPr>
      </p:pic>
      <p:pic>
        <p:nvPicPr>
          <p:cNvPr id="137" name="Picture Placeholder 136">
            <a:extLst>
              <a:ext uri="{FF2B5EF4-FFF2-40B4-BE49-F238E27FC236}">
                <a16:creationId xmlns:a16="http://schemas.microsoft.com/office/drawing/2014/main" id="{A463AA53-5A2B-DC35-4DB1-71A9B010199D}"/>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5059253" y="4269804"/>
            <a:ext cx="943604" cy="943144"/>
          </a:xfrm>
        </p:spPr>
      </p:pic>
      <p:pic>
        <p:nvPicPr>
          <p:cNvPr id="139" name="Picture Placeholder 138">
            <a:extLst>
              <a:ext uri="{FF2B5EF4-FFF2-40B4-BE49-F238E27FC236}">
                <a16:creationId xmlns:a16="http://schemas.microsoft.com/office/drawing/2014/main" id="{B8A178EF-A524-A3DA-AAFE-D01B4D3EAC1A}"/>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a:xfrm>
            <a:off x="1355120" y="6934519"/>
            <a:ext cx="943604" cy="943144"/>
          </a:xfrm>
        </p:spPr>
      </p:pic>
      <p:pic>
        <p:nvPicPr>
          <p:cNvPr id="141" name="Picture Placeholder 140">
            <a:extLst>
              <a:ext uri="{FF2B5EF4-FFF2-40B4-BE49-F238E27FC236}">
                <a16:creationId xmlns:a16="http://schemas.microsoft.com/office/drawing/2014/main" id="{F8F1ADB5-8B23-EE21-3719-B49209E587E2}"/>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111827" y="6934519"/>
            <a:ext cx="943604" cy="943144"/>
          </a:xfrm>
        </p:spPr>
      </p:pic>
      <p:pic>
        <p:nvPicPr>
          <p:cNvPr id="143" name="Picture Placeholder 142">
            <a:extLst>
              <a:ext uri="{FF2B5EF4-FFF2-40B4-BE49-F238E27FC236}">
                <a16:creationId xmlns:a16="http://schemas.microsoft.com/office/drawing/2014/main" id="{0288A82E-1E00-9D19-FA52-D56C42571F02}"/>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p:blipFill>
        <p:spPr>
          <a:xfrm>
            <a:off x="6868534" y="6934519"/>
            <a:ext cx="943604" cy="943144"/>
          </a:xfrm>
        </p:spPr>
      </p:pic>
      <p:pic>
        <p:nvPicPr>
          <p:cNvPr id="145" name="Picture Placeholder 144">
            <a:extLst>
              <a:ext uri="{FF2B5EF4-FFF2-40B4-BE49-F238E27FC236}">
                <a16:creationId xmlns:a16="http://schemas.microsoft.com/office/drawing/2014/main" id="{77D8E609-C959-356D-600B-FB668BDC0059}"/>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p:blipFill>
        <p:spPr>
          <a:xfrm>
            <a:off x="9635496" y="6934519"/>
            <a:ext cx="943604" cy="943144"/>
          </a:xfrm>
        </p:spPr>
      </p:pic>
      <p:grpSp>
        <p:nvGrpSpPr>
          <p:cNvPr id="5" name="Group 4">
            <a:extLst>
              <a:ext uri="{FF2B5EF4-FFF2-40B4-BE49-F238E27FC236}">
                <a16:creationId xmlns:a16="http://schemas.microsoft.com/office/drawing/2014/main" id="{F07035BC-9D31-CA41-EF42-C59B273EECE3}"/>
              </a:ext>
            </a:extLst>
          </p:cNvPr>
          <p:cNvGrpSpPr/>
          <p:nvPr/>
        </p:nvGrpSpPr>
        <p:grpSpPr>
          <a:xfrm>
            <a:off x="12361187" y="6993465"/>
            <a:ext cx="885053" cy="825262"/>
            <a:chOff x="12361187" y="6993465"/>
            <a:chExt cx="885053" cy="825262"/>
          </a:xfrm>
        </p:grpSpPr>
        <p:sp>
          <p:nvSpPr>
            <p:cNvPr id="3" name="Freeform 2">
              <a:extLst>
                <a:ext uri="{FF2B5EF4-FFF2-40B4-BE49-F238E27FC236}">
                  <a16:creationId xmlns:a16="http://schemas.microsoft.com/office/drawing/2014/main" id="{6216E3AA-7C7D-1ECB-0CDE-90A3E8A8477E}"/>
                </a:ext>
              </a:extLst>
            </p:cNvPr>
            <p:cNvSpPr/>
            <p:nvPr/>
          </p:nvSpPr>
          <p:spPr>
            <a:xfrm>
              <a:off x="12361187" y="6993465"/>
              <a:ext cx="885053" cy="825262"/>
            </a:xfrm>
            <a:custGeom>
              <a:avLst/>
              <a:gdLst>
                <a:gd name="connsiteX0" fmla="*/ 884841 w 885053"/>
                <a:gd name="connsiteY0" fmla="*/ 493983 h 825262"/>
                <a:gd name="connsiteX1" fmla="*/ 766891 w 885053"/>
                <a:gd name="connsiteY1" fmla="*/ 22412 h 825262"/>
                <a:gd name="connsiteX2" fmla="*/ 737403 w 885053"/>
                <a:gd name="connsiteY2" fmla="*/ 13 h 825262"/>
                <a:gd name="connsiteX3" fmla="*/ 147650 w 885053"/>
                <a:gd name="connsiteY3" fmla="*/ 13 h 825262"/>
                <a:gd name="connsiteX4" fmla="*/ 118163 w 885053"/>
                <a:gd name="connsiteY4" fmla="*/ 22412 h 825262"/>
                <a:gd name="connsiteX5" fmla="*/ 212 w 885053"/>
                <a:gd name="connsiteY5" fmla="*/ 493983 h 825262"/>
                <a:gd name="connsiteX6" fmla="*/ 212 w 885053"/>
                <a:gd name="connsiteY6" fmla="*/ 501057 h 825262"/>
                <a:gd name="connsiteX7" fmla="*/ 212 w 885053"/>
                <a:gd name="connsiteY7" fmla="*/ 766316 h 825262"/>
                <a:gd name="connsiteX8" fmla="*/ 59188 w 885053"/>
                <a:gd name="connsiteY8" fmla="*/ 825263 h 825262"/>
                <a:gd name="connsiteX9" fmla="*/ 825866 w 885053"/>
                <a:gd name="connsiteY9" fmla="*/ 825263 h 825262"/>
                <a:gd name="connsiteX10" fmla="*/ 884841 w 885053"/>
                <a:gd name="connsiteY10" fmla="*/ 766316 h 825262"/>
                <a:gd name="connsiteX11" fmla="*/ 884841 w 885053"/>
                <a:gd name="connsiteY11" fmla="*/ 501057 h 825262"/>
                <a:gd name="connsiteX12" fmla="*/ 884841 w 885053"/>
                <a:gd name="connsiteY12" fmla="*/ 493983 h 825262"/>
                <a:gd name="connsiteX13" fmla="*/ 170651 w 885053"/>
                <a:gd name="connsiteY13" fmla="*/ 58959 h 825262"/>
                <a:gd name="connsiteX14" fmla="*/ 714403 w 885053"/>
                <a:gd name="connsiteY14" fmla="*/ 58959 h 825262"/>
                <a:gd name="connsiteX15" fmla="*/ 817609 w 885053"/>
                <a:gd name="connsiteY15" fmla="*/ 471584 h 825262"/>
                <a:gd name="connsiteX16" fmla="*/ 67444 w 885053"/>
                <a:gd name="connsiteY16" fmla="*/ 471584 h 825262"/>
                <a:gd name="connsiteX17" fmla="*/ 170651 w 885053"/>
                <a:gd name="connsiteY17" fmla="*/ 58959 h 825262"/>
                <a:gd name="connsiteX18" fmla="*/ 825866 w 885053"/>
                <a:gd name="connsiteY18" fmla="*/ 766316 h 825262"/>
                <a:gd name="connsiteX19" fmla="*/ 59188 w 885053"/>
                <a:gd name="connsiteY19" fmla="*/ 766316 h 825262"/>
                <a:gd name="connsiteX20" fmla="*/ 59188 w 885053"/>
                <a:gd name="connsiteY20" fmla="*/ 530530 h 825262"/>
                <a:gd name="connsiteX21" fmla="*/ 825866 w 885053"/>
                <a:gd name="connsiteY21" fmla="*/ 530530 h 825262"/>
                <a:gd name="connsiteX22" fmla="*/ 825866 w 885053"/>
                <a:gd name="connsiteY22" fmla="*/ 766316 h 825262"/>
                <a:gd name="connsiteX23" fmla="*/ 442527 w 885053"/>
                <a:gd name="connsiteY23" fmla="*/ 412637 h 825262"/>
                <a:gd name="connsiteX24" fmla="*/ 648940 w 885053"/>
                <a:gd name="connsiteY24" fmla="*/ 265271 h 825262"/>
                <a:gd name="connsiteX25" fmla="*/ 442527 w 885053"/>
                <a:gd name="connsiteY25" fmla="*/ 117906 h 825262"/>
                <a:gd name="connsiteX26" fmla="*/ 236113 w 885053"/>
                <a:gd name="connsiteY26" fmla="*/ 265271 h 825262"/>
                <a:gd name="connsiteX27" fmla="*/ 442527 w 885053"/>
                <a:gd name="connsiteY27" fmla="*/ 412637 h 825262"/>
                <a:gd name="connsiteX28" fmla="*/ 442527 w 885053"/>
                <a:gd name="connsiteY28" fmla="*/ 176852 h 825262"/>
                <a:gd name="connsiteX29" fmla="*/ 589965 w 885053"/>
                <a:gd name="connsiteY29" fmla="*/ 265271 h 825262"/>
                <a:gd name="connsiteX30" fmla="*/ 442527 w 885053"/>
                <a:gd name="connsiteY30" fmla="*/ 353691 h 825262"/>
                <a:gd name="connsiteX31" fmla="*/ 295089 w 885053"/>
                <a:gd name="connsiteY31" fmla="*/ 265271 h 825262"/>
                <a:gd name="connsiteX32" fmla="*/ 442527 w 885053"/>
                <a:gd name="connsiteY32" fmla="*/ 176852 h 825262"/>
                <a:gd name="connsiteX33" fmla="*/ 501502 w 885053"/>
                <a:gd name="connsiteY33" fmla="*/ 265271 h 825262"/>
                <a:gd name="connsiteX34" fmla="*/ 442527 w 885053"/>
                <a:gd name="connsiteY34" fmla="*/ 294744 h 825262"/>
                <a:gd name="connsiteX35" fmla="*/ 383551 w 885053"/>
                <a:gd name="connsiteY35" fmla="*/ 265271 h 825262"/>
                <a:gd name="connsiteX36" fmla="*/ 442527 w 885053"/>
                <a:gd name="connsiteY36" fmla="*/ 235798 h 825262"/>
                <a:gd name="connsiteX37" fmla="*/ 501502 w 885053"/>
                <a:gd name="connsiteY37" fmla="*/ 265271 h 825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85053" h="825262">
                  <a:moveTo>
                    <a:pt x="884841" y="493983"/>
                  </a:moveTo>
                  <a:lnTo>
                    <a:pt x="766891" y="22412"/>
                  </a:lnTo>
                  <a:cubicBezTo>
                    <a:pt x="763564" y="8937"/>
                    <a:pt x="751283" y="-391"/>
                    <a:pt x="737403" y="13"/>
                  </a:cubicBezTo>
                  <a:lnTo>
                    <a:pt x="147650" y="13"/>
                  </a:lnTo>
                  <a:cubicBezTo>
                    <a:pt x="133771" y="-391"/>
                    <a:pt x="121489" y="8937"/>
                    <a:pt x="118163" y="22412"/>
                  </a:cubicBezTo>
                  <a:lnTo>
                    <a:pt x="212" y="493983"/>
                  </a:lnTo>
                  <a:cubicBezTo>
                    <a:pt x="-71" y="496332"/>
                    <a:pt x="-71" y="498708"/>
                    <a:pt x="212" y="501057"/>
                  </a:cubicBezTo>
                  <a:lnTo>
                    <a:pt x="212" y="766316"/>
                  </a:lnTo>
                  <a:cubicBezTo>
                    <a:pt x="212" y="798872"/>
                    <a:pt x="26616" y="825263"/>
                    <a:pt x="59188" y="825263"/>
                  </a:cubicBezTo>
                  <a:lnTo>
                    <a:pt x="825866" y="825263"/>
                  </a:lnTo>
                  <a:cubicBezTo>
                    <a:pt x="858438" y="825263"/>
                    <a:pt x="884841" y="798872"/>
                    <a:pt x="884841" y="766316"/>
                  </a:cubicBezTo>
                  <a:lnTo>
                    <a:pt x="884841" y="501057"/>
                  </a:lnTo>
                  <a:cubicBezTo>
                    <a:pt x="885124" y="498708"/>
                    <a:pt x="885124" y="496332"/>
                    <a:pt x="884841" y="493983"/>
                  </a:cubicBezTo>
                  <a:close/>
                  <a:moveTo>
                    <a:pt x="170651" y="58959"/>
                  </a:moveTo>
                  <a:lnTo>
                    <a:pt x="714403" y="58959"/>
                  </a:lnTo>
                  <a:lnTo>
                    <a:pt x="817609" y="471584"/>
                  </a:lnTo>
                  <a:lnTo>
                    <a:pt x="67444" y="471584"/>
                  </a:lnTo>
                  <a:lnTo>
                    <a:pt x="170651" y="58959"/>
                  </a:lnTo>
                  <a:close/>
                  <a:moveTo>
                    <a:pt x="825866" y="766316"/>
                  </a:moveTo>
                  <a:lnTo>
                    <a:pt x="59188" y="766316"/>
                  </a:lnTo>
                  <a:lnTo>
                    <a:pt x="59188" y="530530"/>
                  </a:lnTo>
                  <a:lnTo>
                    <a:pt x="825866" y="530530"/>
                  </a:lnTo>
                  <a:lnTo>
                    <a:pt x="825866" y="766316"/>
                  </a:lnTo>
                  <a:close/>
                  <a:moveTo>
                    <a:pt x="442527" y="412637"/>
                  </a:moveTo>
                  <a:cubicBezTo>
                    <a:pt x="558118" y="412637"/>
                    <a:pt x="648940" y="347796"/>
                    <a:pt x="648940" y="265271"/>
                  </a:cubicBezTo>
                  <a:cubicBezTo>
                    <a:pt x="648940" y="182747"/>
                    <a:pt x="558118" y="117906"/>
                    <a:pt x="442527" y="117906"/>
                  </a:cubicBezTo>
                  <a:cubicBezTo>
                    <a:pt x="326935" y="117906"/>
                    <a:pt x="236113" y="182747"/>
                    <a:pt x="236113" y="265271"/>
                  </a:cubicBezTo>
                  <a:cubicBezTo>
                    <a:pt x="236113" y="347796"/>
                    <a:pt x="326935" y="412637"/>
                    <a:pt x="442527" y="412637"/>
                  </a:cubicBezTo>
                  <a:close/>
                  <a:moveTo>
                    <a:pt x="442527" y="176852"/>
                  </a:moveTo>
                  <a:cubicBezTo>
                    <a:pt x="522438" y="176852"/>
                    <a:pt x="589965" y="217230"/>
                    <a:pt x="589965" y="265271"/>
                  </a:cubicBezTo>
                  <a:cubicBezTo>
                    <a:pt x="589965" y="313312"/>
                    <a:pt x="522438" y="353691"/>
                    <a:pt x="442527" y="353691"/>
                  </a:cubicBezTo>
                  <a:cubicBezTo>
                    <a:pt x="362615" y="353691"/>
                    <a:pt x="295089" y="313312"/>
                    <a:pt x="295089" y="265271"/>
                  </a:cubicBezTo>
                  <a:cubicBezTo>
                    <a:pt x="295089" y="217230"/>
                    <a:pt x="362615" y="176852"/>
                    <a:pt x="442527" y="176852"/>
                  </a:cubicBezTo>
                  <a:close/>
                  <a:moveTo>
                    <a:pt x="501502" y="265271"/>
                  </a:moveTo>
                  <a:cubicBezTo>
                    <a:pt x="501502" y="281481"/>
                    <a:pt x="474963" y="294744"/>
                    <a:pt x="442527" y="294744"/>
                  </a:cubicBezTo>
                  <a:cubicBezTo>
                    <a:pt x="410090" y="294744"/>
                    <a:pt x="383551" y="281481"/>
                    <a:pt x="383551" y="265271"/>
                  </a:cubicBezTo>
                  <a:cubicBezTo>
                    <a:pt x="383551" y="249061"/>
                    <a:pt x="410090" y="235798"/>
                    <a:pt x="442527" y="235798"/>
                  </a:cubicBezTo>
                  <a:cubicBezTo>
                    <a:pt x="474963" y="235798"/>
                    <a:pt x="501502" y="249061"/>
                    <a:pt x="501502" y="265271"/>
                  </a:cubicBezTo>
                  <a:close/>
                </a:path>
              </a:pathLst>
            </a:custGeom>
            <a:solidFill>
              <a:schemeClr val="bg1"/>
            </a:solidFill>
            <a:ln w="2946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66B5E2A-F385-710F-E2F1-78CC8186A659}"/>
                </a:ext>
              </a:extLst>
            </p:cNvPr>
            <p:cNvSpPr/>
            <p:nvPr/>
          </p:nvSpPr>
          <p:spPr>
            <a:xfrm>
              <a:off x="12449650" y="7553457"/>
              <a:ext cx="206413" cy="176839"/>
            </a:xfrm>
            <a:custGeom>
              <a:avLst/>
              <a:gdLst>
                <a:gd name="connsiteX0" fmla="*/ 206413 w 206413"/>
                <a:gd name="connsiteY0" fmla="*/ 176840 h 176839"/>
                <a:gd name="connsiteX1" fmla="*/ 0 w 206413"/>
                <a:gd name="connsiteY1" fmla="*/ 176840 h 176839"/>
                <a:gd name="connsiteX2" fmla="*/ 0 w 206413"/>
                <a:gd name="connsiteY2" fmla="*/ 0 h 176839"/>
                <a:gd name="connsiteX3" fmla="*/ 206413 w 206413"/>
                <a:gd name="connsiteY3" fmla="*/ 0 h 176839"/>
                <a:gd name="connsiteX4" fmla="*/ 206413 w 206413"/>
                <a:gd name="connsiteY4" fmla="*/ 176840 h 1768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413" h="176839">
                  <a:moveTo>
                    <a:pt x="206413" y="176840"/>
                  </a:moveTo>
                  <a:lnTo>
                    <a:pt x="0" y="176840"/>
                  </a:lnTo>
                  <a:lnTo>
                    <a:pt x="0" y="0"/>
                  </a:lnTo>
                  <a:lnTo>
                    <a:pt x="206413" y="0"/>
                  </a:lnTo>
                  <a:lnTo>
                    <a:pt x="206413" y="176840"/>
                  </a:lnTo>
                  <a:close/>
                </a:path>
              </a:pathLst>
            </a:custGeom>
            <a:solidFill>
              <a:srgbClr val="74A483"/>
            </a:solidFill>
            <a:ln w="29468" cap="flat">
              <a:noFill/>
              <a:prstDash val="solid"/>
              <a:miter/>
            </a:ln>
          </p:spPr>
          <p:txBody>
            <a:bodyPr rtlCol="0" anchor="ctr"/>
            <a:lstStyle/>
            <a:p>
              <a:endParaRPr lang="en-US"/>
            </a:p>
          </p:txBody>
        </p:sp>
      </p:grpSp>
      <p:grpSp>
        <p:nvGrpSpPr>
          <p:cNvPr id="29" name="Group 28">
            <a:extLst>
              <a:ext uri="{FF2B5EF4-FFF2-40B4-BE49-F238E27FC236}">
                <a16:creationId xmlns:a16="http://schemas.microsoft.com/office/drawing/2014/main" id="{7EAADCB3-F4A2-5CEB-BCA0-77A801C67E7D}"/>
              </a:ext>
            </a:extLst>
          </p:cNvPr>
          <p:cNvGrpSpPr/>
          <p:nvPr/>
        </p:nvGrpSpPr>
        <p:grpSpPr>
          <a:xfrm>
            <a:off x="15144080" y="6993564"/>
            <a:ext cx="885053" cy="826651"/>
            <a:chOff x="15144080" y="6993564"/>
            <a:chExt cx="885053" cy="826651"/>
          </a:xfrm>
        </p:grpSpPr>
        <p:sp>
          <p:nvSpPr>
            <p:cNvPr id="7" name="Freeform 6">
              <a:extLst>
                <a:ext uri="{FF2B5EF4-FFF2-40B4-BE49-F238E27FC236}">
                  <a16:creationId xmlns:a16="http://schemas.microsoft.com/office/drawing/2014/main" id="{AC2E7C0C-9D57-1561-A443-27415900D9B5}"/>
                </a:ext>
              </a:extLst>
            </p:cNvPr>
            <p:cNvSpPr/>
            <p:nvPr/>
          </p:nvSpPr>
          <p:spPr>
            <a:xfrm>
              <a:off x="15144080" y="6993564"/>
              <a:ext cx="885053" cy="826651"/>
            </a:xfrm>
            <a:custGeom>
              <a:avLst/>
              <a:gdLst>
                <a:gd name="connsiteX0" fmla="*/ 884841 w 885053"/>
                <a:gd name="connsiteY0" fmla="*/ 494815 h 826651"/>
                <a:gd name="connsiteX1" fmla="*/ 766891 w 885053"/>
                <a:gd name="connsiteY1" fmla="*/ 22450 h 826651"/>
                <a:gd name="connsiteX2" fmla="*/ 737403 w 885053"/>
                <a:gd name="connsiteY2" fmla="*/ 13 h 826651"/>
                <a:gd name="connsiteX3" fmla="*/ 147651 w 885053"/>
                <a:gd name="connsiteY3" fmla="*/ 13 h 826651"/>
                <a:gd name="connsiteX4" fmla="*/ 118163 w 885053"/>
                <a:gd name="connsiteY4" fmla="*/ 22450 h 826651"/>
                <a:gd name="connsiteX5" fmla="*/ 212 w 885053"/>
                <a:gd name="connsiteY5" fmla="*/ 494815 h 826651"/>
                <a:gd name="connsiteX6" fmla="*/ 212 w 885053"/>
                <a:gd name="connsiteY6" fmla="*/ 501900 h 826651"/>
                <a:gd name="connsiteX7" fmla="*/ 212 w 885053"/>
                <a:gd name="connsiteY7" fmla="*/ 767606 h 826651"/>
                <a:gd name="connsiteX8" fmla="*/ 59188 w 885053"/>
                <a:gd name="connsiteY8" fmla="*/ 826652 h 826651"/>
                <a:gd name="connsiteX9" fmla="*/ 825866 w 885053"/>
                <a:gd name="connsiteY9" fmla="*/ 826652 h 826651"/>
                <a:gd name="connsiteX10" fmla="*/ 884841 w 885053"/>
                <a:gd name="connsiteY10" fmla="*/ 767606 h 826651"/>
                <a:gd name="connsiteX11" fmla="*/ 884841 w 885053"/>
                <a:gd name="connsiteY11" fmla="*/ 501900 h 826651"/>
                <a:gd name="connsiteX12" fmla="*/ 884841 w 885053"/>
                <a:gd name="connsiteY12" fmla="*/ 494815 h 826651"/>
                <a:gd name="connsiteX13" fmla="*/ 170651 w 885053"/>
                <a:gd name="connsiteY13" fmla="*/ 59058 h 826651"/>
                <a:gd name="connsiteX14" fmla="*/ 714403 w 885053"/>
                <a:gd name="connsiteY14" fmla="*/ 59058 h 826651"/>
                <a:gd name="connsiteX15" fmla="*/ 817609 w 885053"/>
                <a:gd name="connsiteY15" fmla="*/ 472377 h 826651"/>
                <a:gd name="connsiteX16" fmla="*/ 67444 w 885053"/>
                <a:gd name="connsiteY16" fmla="*/ 472377 h 826651"/>
                <a:gd name="connsiteX17" fmla="*/ 170651 w 885053"/>
                <a:gd name="connsiteY17" fmla="*/ 59058 h 826651"/>
                <a:gd name="connsiteX18" fmla="*/ 825866 w 885053"/>
                <a:gd name="connsiteY18" fmla="*/ 767606 h 826651"/>
                <a:gd name="connsiteX19" fmla="*/ 59188 w 885053"/>
                <a:gd name="connsiteY19" fmla="*/ 767606 h 826651"/>
                <a:gd name="connsiteX20" fmla="*/ 59188 w 885053"/>
                <a:gd name="connsiteY20" fmla="*/ 531423 h 826651"/>
                <a:gd name="connsiteX21" fmla="*/ 825866 w 885053"/>
                <a:gd name="connsiteY21" fmla="*/ 531423 h 826651"/>
                <a:gd name="connsiteX22" fmla="*/ 825866 w 885053"/>
                <a:gd name="connsiteY22" fmla="*/ 767606 h 826651"/>
                <a:gd name="connsiteX23" fmla="*/ 442527 w 885053"/>
                <a:gd name="connsiteY23" fmla="*/ 413332 h 826651"/>
                <a:gd name="connsiteX24" fmla="*/ 648940 w 885053"/>
                <a:gd name="connsiteY24" fmla="*/ 265717 h 826651"/>
                <a:gd name="connsiteX25" fmla="*/ 442527 w 885053"/>
                <a:gd name="connsiteY25" fmla="*/ 118104 h 826651"/>
                <a:gd name="connsiteX26" fmla="*/ 236113 w 885053"/>
                <a:gd name="connsiteY26" fmla="*/ 265717 h 826651"/>
                <a:gd name="connsiteX27" fmla="*/ 442527 w 885053"/>
                <a:gd name="connsiteY27" fmla="*/ 413332 h 826651"/>
                <a:gd name="connsiteX28" fmla="*/ 442527 w 885053"/>
                <a:gd name="connsiteY28" fmla="*/ 177150 h 826651"/>
                <a:gd name="connsiteX29" fmla="*/ 589965 w 885053"/>
                <a:gd name="connsiteY29" fmla="*/ 265717 h 826651"/>
                <a:gd name="connsiteX30" fmla="*/ 442527 w 885053"/>
                <a:gd name="connsiteY30" fmla="*/ 354286 h 826651"/>
                <a:gd name="connsiteX31" fmla="*/ 295089 w 885053"/>
                <a:gd name="connsiteY31" fmla="*/ 265717 h 826651"/>
                <a:gd name="connsiteX32" fmla="*/ 442527 w 885053"/>
                <a:gd name="connsiteY32" fmla="*/ 177150 h 826651"/>
                <a:gd name="connsiteX33" fmla="*/ 501502 w 885053"/>
                <a:gd name="connsiteY33" fmla="*/ 265717 h 826651"/>
                <a:gd name="connsiteX34" fmla="*/ 442527 w 885053"/>
                <a:gd name="connsiteY34" fmla="*/ 295240 h 826651"/>
                <a:gd name="connsiteX35" fmla="*/ 383552 w 885053"/>
                <a:gd name="connsiteY35" fmla="*/ 265717 h 826651"/>
                <a:gd name="connsiteX36" fmla="*/ 442527 w 885053"/>
                <a:gd name="connsiteY36" fmla="*/ 236195 h 826651"/>
                <a:gd name="connsiteX37" fmla="*/ 501502 w 885053"/>
                <a:gd name="connsiteY37" fmla="*/ 265717 h 826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85053" h="826651">
                  <a:moveTo>
                    <a:pt x="884841" y="494815"/>
                  </a:moveTo>
                  <a:lnTo>
                    <a:pt x="766891" y="22450"/>
                  </a:lnTo>
                  <a:cubicBezTo>
                    <a:pt x="763564" y="8952"/>
                    <a:pt x="751283" y="-392"/>
                    <a:pt x="737403" y="13"/>
                  </a:cubicBezTo>
                  <a:lnTo>
                    <a:pt x="147651" y="13"/>
                  </a:lnTo>
                  <a:cubicBezTo>
                    <a:pt x="133771" y="-392"/>
                    <a:pt x="121489" y="8952"/>
                    <a:pt x="118163" y="22450"/>
                  </a:cubicBezTo>
                  <a:lnTo>
                    <a:pt x="212" y="494815"/>
                  </a:lnTo>
                  <a:cubicBezTo>
                    <a:pt x="-71" y="497168"/>
                    <a:pt x="-71" y="499547"/>
                    <a:pt x="212" y="501900"/>
                  </a:cubicBezTo>
                  <a:lnTo>
                    <a:pt x="212" y="767606"/>
                  </a:lnTo>
                  <a:cubicBezTo>
                    <a:pt x="212" y="800217"/>
                    <a:pt x="26616" y="826652"/>
                    <a:pt x="59188" y="826652"/>
                  </a:cubicBezTo>
                  <a:lnTo>
                    <a:pt x="825866" y="826652"/>
                  </a:lnTo>
                  <a:cubicBezTo>
                    <a:pt x="858438" y="826652"/>
                    <a:pt x="884841" y="800217"/>
                    <a:pt x="884841" y="767606"/>
                  </a:cubicBezTo>
                  <a:lnTo>
                    <a:pt x="884841" y="501900"/>
                  </a:lnTo>
                  <a:cubicBezTo>
                    <a:pt x="885124" y="499547"/>
                    <a:pt x="885124" y="497168"/>
                    <a:pt x="884841" y="494815"/>
                  </a:cubicBezTo>
                  <a:close/>
                  <a:moveTo>
                    <a:pt x="170651" y="59058"/>
                  </a:moveTo>
                  <a:lnTo>
                    <a:pt x="714403" y="59058"/>
                  </a:lnTo>
                  <a:lnTo>
                    <a:pt x="817609" y="472377"/>
                  </a:lnTo>
                  <a:lnTo>
                    <a:pt x="67444" y="472377"/>
                  </a:lnTo>
                  <a:lnTo>
                    <a:pt x="170651" y="59058"/>
                  </a:lnTo>
                  <a:close/>
                  <a:moveTo>
                    <a:pt x="825866" y="767606"/>
                  </a:moveTo>
                  <a:lnTo>
                    <a:pt x="59188" y="767606"/>
                  </a:lnTo>
                  <a:lnTo>
                    <a:pt x="59188" y="531423"/>
                  </a:lnTo>
                  <a:lnTo>
                    <a:pt x="825866" y="531423"/>
                  </a:lnTo>
                  <a:lnTo>
                    <a:pt x="825866" y="767606"/>
                  </a:lnTo>
                  <a:close/>
                  <a:moveTo>
                    <a:pt x="442527" y="413332"/>
                  </a:moveTo>
                  <a:cubicBezTo>
                    <a:pt x="558118" y="413332"/>
                    <a:pt x="648940" y="348381"/>
                    <a:pt x="648940" y="265717"/>
                  </a:cubicBezTo>
                  <a:cubicBezTo>
                    <a:pt x="648940" y="183054"/>
                    <a:pt x="558118" y="118104"/>
                    <a:pt x="442527" y="118104"/>
                  </a:cubicBezTo>
                  <a:cubicBezTo>
                    <a:pt x="326935" y="118104"/>
                    <a:pt x="236113" y="183054"/>
                    <a:pt x="236113" y="265717"/>
                  </a:cubicBezTo>
                  <a:cubicBezTo>
                    <a:pt x="236113" y="348381"/>
                    <a:pt x="326935" y="413332"/>
                    <a:pt x="442527" y="413332"/>
                  </a:cubicBezTo>
                  <a:close/>
                  <a:moveTo>
                    <a:pt x="442527" y="177150"/>
                  </a:moveTo>
                  <a:cubicBezTo>
                    <a:pt x="522438" y="177150"/>
                    <a:pt x="589965" y="217596"/>
                    <a:pt x="589965" y="265717"/>
                  </a:cubicBezTo>
                  <a:cubicBezTo>
                    <a:pt x="589965" y="313840"/>
                    <a:pt x="522438" y="354286"/>
                    <a:pt x="442527" y="354286"/>
                  </a:cubicBezTo>
                  <a:cubicBezTo>
                    <a:pt x="362615" y="354286"/>
                    <a:pt x="295089" y="313840"/>
                    <a:pt x="295089" y="265717"/>
                  </a:cubicBezTo>
                  <a:cubicBezTo>
                    <a:pt x="295089" y="217596"/>
                    <a:pt x="362615" y="177150"/>
                    <a:pt x="442527" y="177150"/>
                  </a:cubicBezTo>
                  <a:close/>
                  <a:moveTo>
                    <a:pt x="501502" y="265717"/>
                  </a:moveTo>
                  <a:cubicBezTo>
                    <a:pt x="501502" y="281955"/>
                    <a:pt x="474963" y="295240"/>
                    <a:pt x="442527" y="295240"/>
                  </a:cubicBezTo>
                  <a:cubicBezTo>
                    <a:pt x="410090" y="295240"/>
                    <a:pt x="383552" y="281955"/>
                    <a:pt x="383552" y="265717"/>
                  </a:cubicBezTo>
                  <a:cubicBezTo>
                    <a:pt x="383552" y="249480"/>
                    <a:pt x="410090" y="236195"/>
                    <a:pt x="442527" y="236195"/>
                  </a:cubicBezTo>
                  <a:cubicBezTo>
                    <a:pt x="474963" y="236195"/>
                    <a:pt x="501502" y="249480"/>
                    <a:pt x="501502" y="265717"/>
                  </a:cubicBezTo>
                  <a:close/>
                </a:path>
              </a:pathLst>
            </a:custGeom>
            <a:solidFill>
              <a:schemeClr val="bg1"/>
            </a:solidFill>
            <a:ln w="2946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CA64D1B-D2B5-C67B-119D-BBD6C4627157}"/>
                </a:ext>
              </a:extLst>
            </p:cNvPr>
            <p:cNvSpPr/>
            <p:nvPr/>
          </p:nvSpPr>
          <p:spPr>
            <a:xfrm>
              <a:off x="15232968" y="7554498"/>
              <a:ext cx="353639" cy="177137"/>
            </a:xfrm>
            <a:custGeom>
              <a:avLst/>
              <a:gdLst>
                <a:gd name="connsiteX0" fmla="*/ 0 w 353639"/>
                <a:gd name="connsiteY0" fmla="*/ 0 h 177137"/>
                <a:gd name="connsiteX1" fmla="*/ 353639 w 353639"/>
                <a:gd name="connsiteY1" fmla="*/ 0 h 177137"/>
                <a:gd name="connsiteX2" fmla="*/ 353639 w 353639"/>
                <a:gd name="connsiteY2" fmla="*/ 177137 h 177137"/>
                <a:gd name="connsiteX3" fmla="*/ 0 w 353639"/>
                <a:gd name="connsiteY3" fmla="*/ 177137 h 177137"/>
                <a:gd name="connsiteX4" fmla="*/ 0 w 353639"/>
                <a:gd name="connsiteY4" fmla="*/ 0 h 177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3639" h="177137">
                  <a:moveTo>
                    <a:pt x="0" y="0"/>
                  </a:moveTo>
                  <a:lnTo>
                    <a:pt x="353639" y="0"/>
                  </a:lnTo>
                  <a:lnTo>
                    <a:pt x="353639" y="177137"/>
                  </a:lnTo>
                  <a:lnTo>
                    <a:pt x="0" y="177137"/>
                  </a:lnTo>
                  <a:lnTo>
                    <a:pt x="0" y="0"/>
                  </a:lnTo>
                  <a:close/>
                </a:path>
              </a:pathLst>
            </a:custGeom>
            <a:solidFill>
              <a:srgbClr val="74A483"/>
            </a:solidFill>
            <a:ln w="29468" cap="flat">
              <a:noFill/>
              <a:prstDash val="solid"/>
              <a:miter/>
            </a:ln>
          </p:spPr>
          <p:txBody>
            <a:bodyPr rtlCol="0" anchor="ctr"/>
            <a:lstStyle/>
            <a:p>
              <a:endParaRPr lang="en-US"/>
            </a:p>
          </p:txBody>
        </p:sp>
      </p:grpSp>
      <p:sp>
        <p:nvSpPr>
          <p:cNvPr id="22" name="object 2">
            <a:extLst>
              <a:ext uri="{FF2B5EF4-FFF2-40B4-BE49-F238E27FC236}">
                <a16:creationId xmlns:a16="http://schemas.microsoft.com/office/drawing/2014/main" id="{C552CF96-B8AC-E320-DFC2-10DF74378CE5}"/>
              </a:ext>
            </a:extLst>
          </p:cNvPr>
          <p:cNvSpPr txBox="1"/>
          <p:nvPr/>
        </p:nvSpPr>
        <p:spPr>
          <a:xfrm>
            <a:off x="6472872" y="3734404"/>
            <a:ext cx="16592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Delete</a:t>
            </a:r>
            <a:r>
              <a:rPr sz="1400" spc="-20" dirty="0">
                <a:solidFill>
                  <a:schemeClr val="bg1"/>
                </a:solidFill>
                <a:latin typeface="Source Sans Pro"/>
                <a:cs typeface="Source Sans Pro"/>
              </a:rPr>
              <a:t> </a:t>
            </a:r>
            <a:r>
              <a:rPr sz="1400" dirty="0">
                <a:solidFill>
                  <a:schemeClr val="bg1"/>
                </a:solidFill>
                <a:latin typeface="Source Sans Pro"/>
                <a:cs typeface="Source Sans Pro"/>
              </a:rPr>
              <a:t>All</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Annotations</a:t>
            </a:r>
            <a:endParaRPr sz="1400" dirty="0">
              <a:solidFill>
                <a:schemeClr val="bg1"/>
              </a:solidFill>
              <a:latin typeface="Source Sans Pro"/>
              <a:cs typeface="Source Sans Pro"/>
            </a:endParaRPr>
          </a:p>
        </p:txBody>
      </p:sp>
      <p:sp>
        <p:nvSpPr>
          <p:cNvPr id="24" name="object 3">
            <a:extLst>
              <a:ext uri="{FF2B5EF4-FFF2-40B4-BE49-F238E27FC236}">
                <a16:creationId xmlns:a16="http://schemas.microsoft.com/office/drawing/2014/main" id="{920CE8E5-1D5A-251C-9F17-C22F587118C9}"/>
              </a:ext>
            </a:extLst>
          </p:cNvPr>
          <p:cNvSpPr txBox="1"/>
          <p:nvPr/>
        </p:nvSpPr>
        <p:spPr>
          <a:xfrm>
            <a:off x="9399651" y="3734404"/>
            <a:ext cx="12585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Delete</a:t>
            </a:r>
            <a:r>
              <a:rPr sz="1400" spc="-20" dirty="0">
                <a:solidFill>
                  <a:schemeClr val="bg1"/>
                </a:solidFill>
                <a:latin typeface="Source Sans Pro"/>
                <a:cs typeface="Source Sans Pro"/>
              </a:rPr>
              <a:t> </a:t>
            </a:r>
            <a:r>
              <a:rPr sz="1400" dirty="0">
                <a:solidFill>
                  <a:schemeClr val="bg1"/>
                </a:solidFill>
                <a:latin typeface="Source Sans Pro"/>
                <a:cs typeface="Source Sans Pro"/>
              </a:rPr>
              <a:t>All</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Sheets</a:t>
            </a:r>
            <a:endParaRPr sz="1400">
              <a:solidFill>
                <a:schemeClr val="bg1"/>
              </a:solidFill>
              <a:latin typeface="Source Sans Pro"/>
              <a:cs typeface="Source Sans Pro"/>
            </a:endParaRPr>
          </a:p>
        </p:txBody>
      </p:sp>
      <p:sp>
        <p:nvSpPr>
          <p:cNvPr id="26" name="object 4">
            <a:extLst>
              <a:ext uri="{FF2B5EF4-FFF2-40B4-BE49-F238E27FC236}">
                <a16:creationId xmlns:a16="http://schemas.microsoft.com/office/drawing/2014/main" id="{31C59436-ABC5-BE96-6A09-D9CEE6DB6E35}"/>
              </a:ext>
            </a:extLst>
          </p:cNvPr>
          <p:cNvSpPr txBox="1"/>
          <p:nvPr/>
        </p:nvSpPr>
        <p:spPr>
          <a:xfrm>
            <a:off x="12307570" y="3734404"/>
            <a:ext cx="9626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Delete</a:t>
            </a:r>
            <a:r>
              <a:rPr sz="1400" spc="-45" dirty="0">
                <a:solidFill>
                  <a:schemeClr val="bg1"/>
                </a:solidFill>
                <a:latin typeface="Source Sans Pro"/>
                <a:cs typeface="Source Sans Pro"/>
              </a:rPr>
              <a:t> </a:t>
            </a:r>
            <a:r>
              <a:rPr sz="1400" spc="-20" dirty="0">
                <a:solidFill>
                  <a:schemeClr val="bg1"/>
                </a:solidFill>
                <a:latin typeface="Source Sans Pro"/>
                <a:cs typeface="Source Sans Pro"/>
              </a:rPr>
              <a:t>Sheet</a:t>
            </a:r>
            <a:endParaRPr sz="1400" dirty="0">
              <a:solidFill>
                <a:schemeClr val="bg1"/>
              </a:solidFill>
              <a:latin typeface="Source Sans Pro"/>
              <a:cs typeface="Source Sans Pro"/>
            </a:endParaRPr>
          </a:p>
        </p:txBody>
      </p:sp>
      <p:sp>
        <p:nvSpPr>
          <p:cNvPr id="28" name="object 5">
            <a:extLst>
              <a:ext uri="{FF2B5EF4-FFF2-40B4-BE49-F238E27FC236}">
                <a16:creationId xmlns:a16="http://schemas.microsoft.com/office/drawing/2014/main" id="{98B9F44D-75D3-D816-9EE5-D2FF4007406E}"/>
              </a:ext>
            </a:extLst>
          </p:cNvPr>
          <p:cNvSpPr txBox="1"/>
          <p:nvPr/>
        </p:nvSpPr>
        <p:spPr>
          <a:xfrm>
            <a:off x="14688542" y="3734404"/>
            <a:ext cx="1856739"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Delete</a:t>
            </a:r>
            <a:r>
              <a:rPr sz="1400" spc="-20" dirty="0">
                <a:solidFill>
                  <a:schemeClr val="bg1"/>
                </a:solidFill>
                <a:latin typeface="Source Sans Pro"/>
                <a:cs typeface="Source Sans Pro"/>
              </a:rPr>
              <a:t> </a:t>
            </a:r>
            <a:r>
              <a:rPr sz="1400" dirty="0">
                <a:solidFill>
                  <a:schemeClr val="bg1"/>
                </a:solidFill>
                <a:latin typeface="Source Sans Pro"/>
                <a:cs typeface="Source Sans Pro"/>
              </a:rPr>
              <a:t>Single</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Annotation</a:t>
            </a:r>
            <a:endParaRPr sz="1400" dirty="0">
              <a:solidFill>
                <a:schemeClr val="bg1"/>
              </a:solidFill>
              <a:latin typeface="Source Sans Pro"/>
              <a:cs typeface="Source Sans Pro"/>
            </a:endParaRPr>
          </a:p>
        </p:txBody>
      </p:sp>
      <p:sp>
        <p:nvSpPr>
          <p:cNvPr id="30" name="object 6">
            <a:extLst>
              <a:ext uri="{FF2B5EF4-FFF2-40B4-BE49-F238E27FC236}">
                <a16:creationId xmlns:a16="http://schemas.microsoft.com/office/drawing/2014/main" id="{0AA893CE-4875-74D0-E085-3DC22EDBFB9E}"/>
              </a:ext>
            </a:extLst>
          </p:cNvPr>
          <p:cNvSpPr txBox="1"/>
          <p:nvPr/>
        </p:nvSpPr>
        <p:spPr>
          <a:xfrm>
            <a:off x="1467167" y="6376192"/>
            <a:ext cx="54546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Detach</a:t>
            </a:r>
            <a:endParaRPr sz="1400" dirty="0">
              <a:solidFill>
                <a:schemeClr val="bg1"/>
              </a:solidFill>
              <a:latin typeface="Source Sans Pro"/>
              <a:cs typeface="Source Sans Pro"/>
            </a:endParaRPr>
          </a:p>
        </p:txBody>
      </p:sp>
      <p:sp>
        <p:nvSpPr>
          <p:cNvPr id="32" name="object 7">
            <a:extLst>
              <a:ext uri="{FF2B5EF4-FFF2-40B4-BE49-F238E27FC236}">
                <a16:creationId xmlns:a16="http://schemas.microsoft.com/office/drawing/2014/main" id="{DE72816F-DE42-9D5D-5F18-9250B5C1DFDD}"/>
              </a:ext>
            </a:extLst>
          </p:cNvPr>
          <p:cNvSpPr txBox="1"/>
          <p:nvPr/>
        </p:nvSpPr>
        <p:spPr>
          <a:xfrm>
            <a:off x="4396740" y="6376192"/>
            <a:ext cx="32512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Diet</a:t>
            </a:r>
            <a:endParaRPr sz="1400" dirty="0">
              <a:solidFill>
                <a:schemeClr val="bg1"/>
              </a:solidFill>
              <a:latin typeface="Source Sans Pro"/>
              <a:cs typeface="Source Sans Pro"/>
            </a:endParaRPr>
          </a:p>
        </p:txBody>
      </p:sp>
      <p:sp>
        <p:nvSpPr>
          <p:cNvPr id="34" name="object 8">
            <a:extLst>
              <a:ext uri="{FF2B5EF4-FFF2-40B4-BE49-F238E27FC236}">
                <a16:creationId xmlns:a16="http://schemas.microsoft.com/office/drawing/2014/main" id="{008093F1-189C-7469-1F37-BC2FB91F7251}"/>
              </a:ext>
            </a:extLst>
          </p:cNvPr>
          <p:cNvSpPr txBox="1"/>
          <p:nvPr/>
        </p:nvSpPr>
        <p:spPr>
          <a:xfrm>
            <a:off x="6896316" y="6376192"/>
            <a:ext cx="77851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Difference</a:t>
            </a:r>
            <a:endParaRPr sz="1400" dirty="0">
              <a:solidFill>
                <a:schemeClr val="bg1"/>
              </a:solidFill>
              <a:latin typeface="Source Sans Pro"/>
              <a:cs typeface="Source Sans Pro"/>
            </a:endParaRPr>
          </a:p>
        </p:txBody>
      </p:sp>
      <p:sp>
        <p:nvSpPr>
          <p:cNvPr id="36" name="object 9">
            <a:extLst>
              <a:ext uri="{FF2B5EF4-FFF2-40B4-BE49-F238E27FC236}">
                <a16:creationId xmlns:a16="http://schemas.microsoft.com/office/drawing/2014/main" id="{F613B276-8E4B-2213-DF2D-7315B9D4AC82}"/>
              </a:ext>
            </a:extLst>
          </p:cNvPr>
          <p:cNvSpPr txBox="1"/>
          <p:nvPr/>
        </p:nvSpPr>
        <p:spPr>
          <a:xfrm>
            <a:off x="9696132" y="6376192"/>
            <a:ext cx="69913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Digestive</a:t>
            </a:r>
            <a:endParaRPr sz="1400" dirty="0">
              <a:solidFill>
                <a:schemeClr val="bg1"/>
              </a:solidFill>
              <a:latin typeface="Source Sans Pro"/>
              <a:cs typeface="Source Sans Pro"/>
            </a:endParaRPr>
          </a:p>
        </p:txBody>
      </p:sp>
      <p:sp>
        <p:nvSpPr>
          <p:cNvPr id="38" name="object 10">
            <a:extLst>
              <a:ext uri="{FF2B5EF4-FFF2-40B4-BE49-F238E27FC236}">
                <a16:creationId xmlns:a16="http://schemas.microsoft.com/office/drawing/2014/main" id="{067EF778-EBE3-6B68-7256-3CFF92D670F2}"/>
              </a:ext>
            </a:extLst>
          </p:cNvPr>
          <p:cNvSpPr txBox="1"/>
          <p:nvPr/>
        </p:nvSpPr>
        <p:spPr>
          <a:xfrm>
            <a:off x="12164253" y="6376192"/>
            <a:ext cx="12725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Disk</a:t>
            </a:r>
            <a:r>
              <a:rPr sz="1400" spc="-30" dirty="0">
                <a:solidFill>
                  <a:schemeClr val="bg1"/>
                </a:solidFill>
                <a:latin typeface="Source Sans Pro"/>
                <a:cs typeface="Source Sans Pro"/>
              </a:rPr>
              <a:t> </a:t>
            </a:r>
            <a:r>
              <a:rPr sz="1400" dirty="0">
                <a:solidFill>
                  <a:schemeClr val="bg1"/>
                </a:solidFill>
                <a:latin typeface="Source Sans Pro"/>
                <a:cs typeface="Source Sans Pro"/>
              </a:rPr>
              <a:t>Space</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25" dirty="0">
                <a:solidFill>
                  <a:schemeClr val="bg1"/>
                </a:solidFill>
                <a:latin typeface="Source Sans Pro"/>
                <a:cs typeface="Source Sans Pro"/>
              </a:rPr>
              <a:t>25%</a:t>
            </a:r>
            <a:endParaRPr sz="1400" dirty="0">
              <a:solidFill>
                <a:schemeClr val="bg1"/>
              </a:solidFill>
              <a:latin typeface="Source Sans Pro"/>
              <a:cs typeface="Source Sans Pro"/>
            </a:endParaRPr>
          </a:p>
        </p:txBody>
      </p:sp>
      <p:sp>
        <p:nvSpPr>
          <p:cNvPr id="39" name="object 11">
            <a:extLst>
              <a:ext uri="{FF2B5EF4-FFF2-40B4-BE49-F238E27FC236}">
                <a16:creationId xmlns:a16="http://schemas.microsoft.com/office/drawing/2014/main" id="{B33CBEE0-3261-EE6E-6A9A-D6534F1756CA}"/>
              </a:ext>
            </a:extLst>
          </p:cNvPr>
          <p:cNvSpPr txBox="1"/>
          <p:nvPr/>
        </p:nvSpPr>
        <p:spPr>
          <a:xfrm>
            <a:off x="14972030" y="6376192"/>
            <a:ext cx="12725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Disk</a:t>
            </a:r>
            <a:r>
              <a:rPr sz="1400" spc="-30" dirty="0">
                <a:solidFill>
                  <a:schemeClr val="bg1"/>
                </a:solidFill>
                <a:latin typeface="Source Sans Pro"/>
                <a:cs typeface="Source Sans Pro"/>
              </a:rPr>
              <a:t> </a:t>
            </a:r>
            <a:r>
              <a:rPr sz="1400" dirty="0">
                <a:solidFill>
                  <a:schemeClr val="bg1"/>
                </a:solidFill>
                <a:latin typeface="Source Sans Pro"/>
                <a:cs typeface="Source Sans Pro"/>
              </a:rPr>
              <a:t>Space</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25" dirty="0">
                <a:solidFill>
                  <a:schemeClr val="bg1"/>
                </a:solidFill>
                <a:latin typeface="Source Sans Pro"/>
                <a:cs typeface="Source Sans Pro"/>
              </a:rPr>
              <a:t>50%</a:t>
            </a:r>
            <a:endParaRPr sz="1400" dirty="0">
              <a:solidFill>
                <a:schemeClr val="bg1"/>
              </a:solidFill>
              <a:latin typeface="Source Sans Pro"/>
              <a:cs typeface="Source Sans Pro"/>
            </a:endParaRPr>
          </a:p>
        </p:txBody>
      </p:sp>
      <p:grpSp>
        <p:nvGrpSpPr>
          <p:cNvPr id="8" name="Group 7">
            <a:extLst>
              <a:ext uri="{FF2B5EF4-FFF2-40B4-BE49-F238E27FC236}">
                <a16:creationId xmlns:a16="http://schemas.microsoft.com/office/drawing/2014/main" id="{D101AED7-5C26-F60F-A870-E23C6646CB1B}"/>
              </a:ext>
            </a:extLst>
          </p:cNvPr>
          <p:cNvGrpSpPr/>
          <p:nvPr/>
        </p:nvGrpSpPr>
        <p:grpSpPr>
          <a:xfrm>
            <a:off x="9645049" y="1562663"/>
            <a:ext cx="825654" cy="944730"/>
            <a:chOff x="4173004" y="6934519"/>
            <a:chExt cx="825654" cy="944730"/>
          </a:xfrm>
        </p:grpSpPr>
        <p:sp>
          <p:nvSpPr>
            <p:cNvPr id="9" name="Freeform: Shape 23">
              <a:extLst>
                <a:ext uri="{FF2B5EF4-FFF2-40B4-BE49-F238E27FC236}">
                  <a16:creationId xmlns:a16="http://schemas.microsoft.com/office/drawing/2014/main" id="{54086BB0-B796-AD4D-1D13-F7AA9E2CE603}"/>
                </a:ext>
              </a:extLst>
            </p:cNvPr>
            <p:cNvSpPr/>
            <p:nvPr/>
          </p:nvSpPr>
          <p:spPr>
            <a:xfrm>
              <a:off x="4173004" y="6934519"/>
              <a:ext cx="707703" cy="236182"/>
            </a:xfrm>
            <a:custGeom>
              <a:avLst/>
              <a:gdLst>
                <a:gd name="connsiteX0" fmla="*/ 707703 w 707703"/>
                <a:gd name="connsiteY0" fmla="*/ 118091 h 236182"/>
                <a:gd name="connsiteX1" fmla="*/ 353852 w 707703"/>
                <a:gd name="connsiteY1" fmla="*/ 236183 h 236182"/>
                <a:gd name="connsiteX2" fmla="*/ 0 w 707703"/>
                <a:gd name="connsiteY2" fmla="*/ 118091 h 236182"/>
                <a:gd name="connsiteX3" fmla="*/ 353852 w 707703"/>
                <a:gd name="connsiteY3" fmla="*/ 0 h 236182"/>
                <a:gd name="connsiteX4" fmla="*/ 707703 w 707703"/>
                <a:gd name="connsiteY4" fmla="*/ 118091 h 236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703" h="236182">
                  <a:moveTo>
                    <a:pt x="707703" y="118091"/>
                  </a:moveTo>
                  <a:cubicBezTo>
                    <a:pt x="707703" y="183311"/>
                    <a:pt x="549278" y="236183"/>
                    <a:pt x="353852" y="236183"/>
                  </a:cubicBezTo>
                  <a:cubicBezTo>
                    <a:pt x="158425" y="236183"/>
                    <a:pt x="0" y="183311"/>
                    <a:pt x="0" y="118091"/>
                  </a:cubicBezTo>
                  <a:cubicBezTo>
                    <a:pt x="0" y="52871"/>
                    <a:pt x="158425" y="0"/>
                    <a:pt x="353852" y="0"/>
                  </a:cubicBezTo>
                  <a:cubicBezTo>
                    <a:pt x="549278" y="0"/>
                    <a:pt x="707703" y="52871"/>
                    <a:pt x="707703" y="118091"/>
                  </a:cubicBezTo>
                  <a:close/>
                </a:path>
              </a:pathLst>
            </a:custGeom>
            <a:solidFill>
              <a:schemeClr val="bg1"/>
            </a:solidFill>
            <a:ln w="29468" cap="flat">
              <a:noFill/>
              <a:prstDash val="solid"/>
              <a:miter/>
            </a:ln>
          </p:spPr>
          <p:txBody>
            <a:bodyPr rtlCol="0" anchor="ctr"/>
            <a:lstStyle/>
            <a:p>
              <a:endParaRPr lang="en-US"/>
            </a:p>
          </p:txBody>
        </p:sp>
        <p:sp>
          <p:nvSpPr>
            <p:cNvPr id="10" name="Freeform: Shape 24">
              <a:extLst>
                <a:ext uri="{FF2B5EF4-FFF2-40B4-BE49-F238E27FC236}">
                  <a16:creationId xmlns:a16="http://schemas.microsoft.com/office/drawing/2014/main" id="{CD433A83-CB35-4051-7673-1F7810D4B8D3}"/>
                </a:ext>
              </a:extLst>
            </p:cNvPr>
            <p:cNvSpPr/>
            <p:nvPr/>
          </p:nvSpPr>
          <p:spPr>
            <a:xfrm>
              <a:off x="4173004" y="7377361"/>
              <a:ext cx="317876" cy="262458"/>
            </a:xfrm>
            <a:custGeom>
              <a:avLst/>
              <a:gdLst>
                <a:gd name="connsiteX0" fmla="*/ 0 w 317876"/>
                <a:gd name="connsiteY0" fmla="*/ 0 h 262458"/>
                <a:gd name="connsiteX1" fmla="*/ 0 w 317876"/>
                <a:gd name="connsiteY1" fmla="*/ 121634 h 262458"/>
                <a:gd name="connsiteX2" fmla="*/ 280427 w 317876"/>
                <a:gd name="connsiteY2" fmla="*/ 262458 h 262458"/>
                <a:gd name="connsiteX3" fmla="*/ 317877 w 317876"/>
                <a:gd name="connsiteY3" fmla="*/ 118091 h 262458"/>
                <a:gd name="connsiteX4" fmla="*/ 0 w 317876"/>
                <a:gd name="connsiteY4" fmla="*/ 0 h 2624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876" h="262458">
                  <a:moveTo>
                    <a:pt x="0" y="0"/>
                  </a:moveTo>
                  <a:lnTo>
                    <a:pt x="0" y="121634"/>
                  </a:lnTo>
                  <a:cubicBezTo>
                    <a:pt x="0" y="191013"/>
                    <a:pt x="120310" y="248878"/>
                    <a:pt x="280427" y="262458"/>
                  </a:cubicBezTo>
                  <a:cubicBezTo>
                    <a:pt x="280784" y="211974"/>
                    <a:pt x="293650" y="162370"/>
                    <a:pt x="317877" y="118091"/>
                  </a:cubicBezTo>
                  <a:cubicBezTo>
                    <a:pt x="139476" y="111596"/>
                    <a:pt x="0" y="61112"/>
                    <a:pt x="0" y="0"/>
                  </a:cubicBezTo>
                  <a:close/>
                </a:path>
              </a:pathLst>
            </a:custGeom>
            <a:solidFill>
              <a:schemeClr val="bg1"/>
            </a:solidFill>
            <a:ln w="29468" cap="flat">
              <a:noFill/>
              <a:prstDash val="solid"/>
              <a:miter/>
            </a:ln>
          </p:spPr>
          <p:txBody>
            <a:bodyPr rtlCol="0" anchor="ctr"/>
            <a:lstStyle/>
            <a:p>
              <a:endParaRPr lang="en-US"/>
            </a:p>
          </p:txBody>
        </p:sp>
        <p:sp>
          <p:nvSpPr>
            <p:cNvPr id="11" name="Freeform: Shape 25">
              <a:extLst>
                <a:ext uri="{FF2B5EF4-FFF2-40B4-BE49-F238E27FC236}">
                  <a16:creationId xmlns:a16="http://schemas.microsoft.com/office/drawing/2014/main" id="{5B8BFD54-9BC8-FD91-AD95-FACBF7902956}"/>
                </a:ext>
              </a:extLst>
            </p:cNvPr>
            <p:cNvSpPr/>
            <p:nvPr/>
          </p:nvSpPr>
          <p:spPr>
            <a:xfrm>
              <a:off x="4173004" y="7613544"/>
              <a:ext cx="388941" cy="265705"/>
            </a:xfrm>
            <a:custGeom>
              <a:avLst/>
              <a:gdLst>
                <a:gd name="connsiteX0" fmla="*/ 292812 w 388941"/>
                <a:gd name="connsiteY0" fmla="*/ 116320 h 265705"/>
                <a:gd name="connsiteX1" fmla="*/ 0 w 388941"/>
                <a:gd name="connsiteY1" fmla="*/ 0 h 265705"/>
                <a:gd name="connsiteX2" fmla="*/ 0 w 388941"/>
                <a:gd name="connsiteY2" fmla="*/ 113958 h 265705"/>
                <a:gd name="connsiteX3" fmla="*/ 353852 w 388941"/>
                <a:gd name="connsiteY3" fmla="*/ 265706 h 265705"/>
                <a:gd name="connsiteX4" fmla="*/ 388942 w 388941"/>
                <a:gd name="connsiteY4" fmla="*/ 265706 h 265705"/>
                <a:gd name="connsiteX5" fmla="*/ 292812 w 388941"/>
                <a:gd name="connsiteY5" fmla="*/ 116320 h 26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8941" h="265705">
                  <a:moveTo>
                    <a:pt x="292812" y="116320"/>
                  </a:moveTo>
                  <a:cubicBezTo>
                    <a:pt x="126502" y="106578"/>
                    <a:pt x="0" y="59046"/>
                    <a:pt x="0" y="0"/>
                  </a:cubicBezTo>
                  <a:lnTo>
                    <a:pt x="0" y="113958"/>
                  </a:lnTo>
                  <a:cubicBezTo>
                    <a:pt x="0" y="197803"/>
                    <a:pt x="158349" y="265706"/>
                    <a:pt x="353852" y="265706"/>
                  </a:cubicBezTo>
                  <a:cubicBezTo>
                    <a:pt x="365647" y="265706"/>
                    <a:pt x="377442" y="265706"/>
                    <a:pt x="388942" y="265706"/>
                  </a:cubicBezTo>
                  <a:cubicBezTo>
                    <a:pt x="342971" y="226417"/>
                    <a:pt x="309543" y="174471"/>
                    <a:pt x="292812" y="116320"/>
                  </a:cubicBezTo>
                  <a:close/>
                </a:path>
              </a:pathLst>
            </a:custGeom>
            <a:solidFill>
              <a:schemeClr val="bg1"/>
            </a:solidFill>
            <a:ln w="29468" cap="flat">
              <a:noFill/>
              <a:prstDash val="solid"/>
              <a:miter/>
            </a:ln>
          </p:spPr>
          <p:txBody>
            <a:bodyPr rtlCol="0" anchor="ctr"/>
            <a:lstStyle/>
            <a:p>
              <a:endParaRPr lang="en-US"/>
            </a:p>
          </p:txBody>
        </p:sp>
        <p:sp>
          <p:nvSpPr>
            <p:cNvPr id="23" name="Freeform: Shape 26">
              <a:extLst>
                <a:ext uri="{FF2B5EF4-FFF2-40B4-BE49-F238E27FC236}">
                  <a16:creationId xmlns:a16="http://schemas.microsoft.com/office/drawing/2014/main" id="{1A568137-0B14-4BA9-487B-36DF74D6C811}"/>
                </a:ext>
              </a:extLst>
            </p:cNvPr>
            <p:cNvSpPr/>
            <p:nvPr/>
          </p:nvSpPr>
          <p:spPr>
            <a:xfrm>
              <a:off x="4173004" y="7141178"/>
              <a:ext cx="707703" cy="265705"/>
            </a:xfrm>
            <a:custGeom>
              <a:avLst/>
              <a:gdLst>
                <a:gd name="connsiteX0" fmla="*/ 652856 w 707703"/>
                <a:gd name="connsiteY0" fmla="*/ 198394 h 265705"/>
                <a:gd name="connsiteX1" fmla="*/ 707703 w 707703"/>
                <a:gd name="connsiteY1" fmla="*/ 121634 h 265705"/>
                <a:gd name="connsiteX2" fmla="*/ 707703 w 707703"/>
                <a:gd name="connsiteY2" fmla="*/ 0 h 265705"/>
                <a:gd name="connsiteX3" fmla="*/ 353852 w 707703"/>
                <a:gd name="connsiteY3" fmla="*/ 118091 h 265705"/>
                <a:gd name="connsiteX4" fmla="*/ 0 w 707703"/>
                <a:gd name="connsiteY4" fmla="*/ 0 h 265705"/>
                <a:gd name="connsiteX5" fmla="*/ 0 w 707703"/>
                <a:gd name="connsiteY5" fmla="*/ 121634 h 265705"/>
                <a:gd name="connsiteX6" fmla="*/ 353852 w 707703"/>
                <a:gd name="connsiteY6" fmla="*/ 265706 h 265705"/>
                <a:gd name="connsiteX7" fmla="*/ 390416 w 707703"/>
                <a:gd name="connsiteY7" fmla="*/ 265706 h 265705"/>
                <a:gd name="connsiteX8" fmla="*/ 589753 w 707703"/>
                <a:gd name="connsiteY8" fmla="*/ 191899 h 265705"/>
                <a:gd name="connsiteX9" fmla="*/ 652856 w 707703"/>
                <a:gd name="connsiteY9" fmla="*/ 198394 h 265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703" h="265705">
                  <a:moveTo>
                    <a:pt x="652856" y="198394"/>
                  </a:moveTo>
                  <a:cubicBezTo>
                    <a:pt x="683013" y="183842"/>
                    <a:pt x="703684" y="154909"/>
                    <a:pt x="707703" y="121634"/>
                  </a:cubicBezTo>
                  <a:lnTo>
                    <a:pt x="707703" y="0"/>
                  </a:lnTo>
                  <a:cubicBezTo>
                    <a:pt x="707703" y="65245"/>
                    <a:pt x="549354" y="118091"/>
                    <a:pt x="353852" y="118091"/>
                  </a:cubicBezTo>
                  <a:cubicBezTo>
                    <a:pt x="158349" y="118091"/>
                    <a:pt x="0" y="65245"/>
                    <a:pt x="0" y="0"/>
                  </a:cubicBezTo>
                  <a:lnTo>
                    <a:pt x="0" y="121634"/>
                  </a:lnTo>
                  <a:cubicBezTo>
                    <a:pt x="0" y="201346"/>
                    <a:pt x="158349" y="265706"/>
                    <a:pt x="353852" y="265706"/>
                  </a:cubicBezTo>
                  <a:cubicBezTo>
                    <a:pt x="366236" y="265706"/>
                    <a:pt x="378621" y="265706"/>
                    <a:pt x="390416" y="265706"/>
                  </a:cubicBezTo>
                  <a:cubicBezTo>
                    <a:pt x="446045" y="218259"/>
                    <a:pt x="516676" y="192105"/>
                    <a:pt x="589753" y="191899"/>
                  </a:cubicBezTo>
                  <a:cubicBezTo>
                    <a:pt x="610951" y="191955"/>
                    <a:pt x="632091" y="194130"/>
                    <a:pt x="652856" y="198394"/>
                  </a:cubicBezTo>
                  <a:close/>
                </a:path>
              </a:pathLst>
            </a:custGeom>
            <a:solidFill>
              <a:schemeClr val="bg1"/>
            </a:solidFill>
            <a:ln w="29468" cap="flat">
              <a:noFill/>
              <a:prstDash val="solid"/>
              <a:miter/>
            </a:ln>
          </p:spPr>
          <p:txBody>
            <a:bodyPr rtlCol="0" anchor="ctr"/>
            <a:lstStyle/>
            <a:p>
              <a:endParaRPr lang="en-US"/>
            </a:p>
          </p:txBody>
        </p:sp>
        <p:sp>
          <p:nvSpPr>
            <p:cNvPr id="25" name="Freeform: Shape 27">
              <a:extLst>
                <a:ext uri="{FF2B5EF4-FFF2-40B4-BE49-F238E27FC236}">
                  <a16:creationId xmlns:a16="http://schemas.microsoft.com/office/drawing/2014/main" id="{9CDC953E-8CE6-FA73-48AE-ED88A0A0DAE9}"/>
                </a:ext>
              </a:extLst>
            </p:cNvPr>
            <p:cNvSpPr/>
            <p:nvPr/>
          </p:nvSpPr>
          <p:spPr>
            <a:xfrm>
              <a:off x="4526856" y="7406884"/>
              <a:ext cx="471802" cy="472365"/>
            </a:xfrm>
            <a:custGeom>
              <a:avLst/>
              <a:gdLst>
                <a:gd name="connsiteX0" fmla="*/ 235901 w 471802"/>
                <a:gd name="connsiteY0" fmla="*/ 0 h 472365"/>
                <a:gd name="connsiteX1" fmla="*/ 0 w 471802"/>
                <a:gd name="connsiteY1" fmla="*/ 236183 h 472365"/>
                <a:gd name="connsiteX2" fmla="*/ 235901 w 471802"/>
                <a:gd name="connsiteY2" fmla="*/ 472366 h 472365"/>
                <a:gd name="connsiteX3" fmla="*/ 471802 w 471802"/>
                <a:gd name="connsiteY3" fmla="*/ 236183 h 472365"/>
                <a:gd name="connsiteX4" fmla="*/ 235901 w 471802"/>
                <a:gd name="connsiteY4" fmla="*/ 0 h 472365"/>
                <a:gd name="connsiteX5" fmla="*/ 277479 w 471802"/>
                <a:gd name="connsiteY5" fmla="*/ 236183 h 472365"/>
                <a:gd name="connsiteX6" fmla="*/ 360044 w 471802"/>
                <a:gd name="connsiteY6" fmla="*/ 318552 h 472365"/>
                <a:gd name="connsiteX7" fmla="*/ 360215 w 471802"/>
                <a:gd name="connsiteY7" fmla="*/ 360303 h 472365"/>
                <a:gd name="connsiteX8" fmla="*/ 360044 w 471802"/>
                <a:gd name="connsiteY8" fmla="*/ 360474 h 472365"/>
                <a:gd name="connsiteX9" fmla="*/ 318342 w 471802"/>
                <a:gd name="connsiteY9" fmla="*/ 360645 h 472365"/>
                <a:gd name="connsiteX10" fmla="*/ 318172 w 471802"/>
                <a:gd name="connsiteY10" fmla="*/ 360474 h 472365"/>
                <a:gd name="connsiteX11" fmla="*/ 235901 w 471802"/>
                <a:gd name="connsiteY11" fmla="*/ 277810 h 472365"/>
                <a:gd name="connsiteX12" fmla="*/ 153631 w 471802"/>
                <a:gd name="connsiteY12" fmla="*/ 360474 h 472365"/>
                <a:gd name="connsiteX13" fmla="*/ 111929 w 471802"/>
                <a:gd name="connsiteY13" fmla="*/ 360645 h 472365"/>
                <a:gd name="connsiteX14" fmla="*/ 111758 w 471802"/>
                <a:gd name="connsiteY14" fmla="*/ 360474 h 472365"/>
                <a:gd name="connsiteX15" fmla="*/ 111587 w 471802"/>
                <a:gd name="connsiteY15" fmla="*/ 318723 h 472365"/>
                <a:gd name="connsiteX16" fmla="*/ 111758 w 471802"/>
                <a:gd name="connsiteY16" fmla="*/ 318552 h 472365"/>
                <a:gd name="connsiteX17" fmla="*/ 194323 w 471802"/>
                <a:gd name="connsiteY17" fmla="*/ 236183 h 472365"/>
                <a:gd name="connsiteX18" fmla="*/ 111758 w 471802"/>
                <a:gd name="connsiteY18" fmla="*/ 153814 h 472365"/>
                <a:gd name="connsiteX19" fmla="*/ 111758 w 471802"/>
                <a:gd name="connsiteY19" fmla="*/ 111892 h 472365"/>
                <a:gd name="connsiteX20" fmla="*/ 153631 w 471802"/>
                <a:gd name="connsiteY20" fmla="*/ 111892 h 472365"/>
                <a:gd name="connsiteX21" fmla="*/ 235901 w 471802"/>
                <a:gd name="connsiteY21" fmla="*/ 194556 h 472365"/>
                <a:gd name="connsiteX22" fmla="*/ 318172 w 471802"/>
                <a:gd name="connsiteY22" fmla="*/ 111892 h 472365"/>
                <a:gd name="connsiteX23" fmla="*/ 360044 w 471802"/>
                <a:gd name="connsiteY23" fmla="*/ 111892 h 472365"/>
                <a:gd name="connsiteX24" fmla="*/ 360044 w 471802"/>
                <a:gd name="connsiteY24" fmla="*/ 153814 h 4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71802" h="472365">
                  <a:moveTo>
                    <a:pt x="235901" y="0"/>
                  </a:moveTo>
                  <a:cubicBezTo>
                    <a:pt x="105616" y="0"/>
                    <a:pt x="0" y="105742"/>
                    <a:pt x="0" y="236183"/>
                  </a:cubicBezTo>
                  <a:cubicBezTo>
                    <a:pt x="0" y="366624"/>
                    <a:pt x="105616" y="472366"/>
                    <a:pt x="235901" y="472366"/>
                  </a:cubicBezTo>
                  <a:cubicBezTo>
                    <a:pt x="366186" y="472366"/>
                    <a:pt x="471802" y="366624"/>
                    <a:pt x="471802" y="236183"/>
                  </a:cubicBezTo>
                  <a:cubicBezTo>
                    <a:pt x="471802" y="105742"/>
                    <a:pt x="366186" y="0"/>
                    <a:pt x="235901" y="0"/>
                  </a:cubicBezTo>
                  <a:close/>
                  <a:moveTo>
                    <a:pt x="277479" y="236183"/>
                  </a:moveTo>
                  <a:lnTo>
                    <a:pt x="360044" y="318552"/>
                  </a:lnTo>
                  <a:cubicBezTo>
                    <a:pt x="371606" y="330033"/>
                    <a:pt x="371683" y="348727"/>
                    <a:pt x="360215" y="360303"/>
                  </a:cubicBezTo>
                  <a:cubicBezTo>
                    <a:pt x="360159" y="360359"/>
                    <a:pt x="360100" y="360418"/>
                    <a:pt x="360044" y="360474"/>
                  </a:cubicBezTo>
                  <a:cubicBezTo>
                    <a:pt x="348576" y="372050"/>
                    <a:pt x="329905" y="372127"/>
                    <a:pt x="318342" y="360645"/>
                  </a:cubicBezTo>
                  <a:cubicBezTo>
                    <a:pt x="318286" y="360589"/>
                    <a:pt x="318228" y="360530"/>
                    <a:pt x="318172" y="360474"/>
                  </a:cubicBezTo>
                  <a:lnTo>
                    <a:pt x="235901" y="277810"/>
                  </a:lnTo>
                  <a:lnTo>
                    <a:pt x="153631" y="360474"/>
                  </a:lnTo>
                  <a:cubicBezTo>
                    <a:pt x="142163" y="372050"/>
                    <a:pt x="123491" y="372127"/>
                    <a:pt x="111929" y="360645"/>
                  </a:cubicBezTo>
                  <a:cubicBezTo>
                    <a:pt x="111873" y="360589"/>
                    <a:pt x="111814" y="360530"/>
                    <a:pt x="111758" y="360474"/>
                  </a:cubicBezTo>
                  <a:cubicBezTo>
                    <a:pt x="100196" y="348993"/>
                    <a:pt x="100119" y="330299"/>
                    <a:pt x="111587" y="318723"/>
                  </a:cubicBezTo>
                  <a:cubicBezTo>
                    <a:pt x="111643" y="318667"/>
                    <a:pt x="111702" y="318608"/>
                    <a:pt x="111758" y="318552"/>
                  </a:cubicBezTo>
                  <a:lnTo>
                    <a:pt x="194323" y="236183"/>
                  </a:lnTo>
                  <a:lnTo>
                    <a:pt x="111758" y="153814"/>
                  </a:lnTo>
                  <a:cubicBezTo>
                    <a:pt x="100196" y="142238"/>
                    <a:pt x="100196" y="123468"/>
                    <a:pt x="111758" y="111892"/>
                  </a:cubicBezTo>
                  <a:cubicBezTo>
                    <a:pt x="123320" y="100316"/>
                    <a:pt x="142068" y="100316"/>
                    <a:pt x="153631" y="111892"/>
                  </a:cubicBezTo>
                  <a:lnTo>
                    <a:pt x="235901" y="194556"/>
                  </a:lnTo>
                  <a:lnTo>
                    <a:pt x="318172" y="111892"/>
                  </a:lnTo>
                  <a:cubicBezTo>
                    <a:pt x="329734" y="100316"/>
                    <a:pt x="348482" y="100316"/>
                    <a:pt x="360044" y="111892"/>
                  </a:cubicBezTo>
                  <a:cubicBezTo>
                    <a:pt x="371606" y="123468"/>
                    <a:pt x="371606" y="142238"/>
                    <a:pt x="360044" y="153814"/>
                  </a:cubicBezTo>
                  <a:close/>
                </a:path>
              </a:pathLst>
            </a:custGeom>
            <a:solidFill>
              <a:schemeClr val="bg1"/>
            </a:solid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1013643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DCAE63-6A9D-764A-B54E-CAC378AC2DF2}"/>
              </a:ext>
            </a:extLst>
          </p:cNvPr>
          <p:cNvSpPr>
            <a:spLocks noGrp="1"/>
          </p:cNvSpPr>
          <p:nvPr>
            <p:ph type="title"/>
          </p:nvPr>
        </p:nvSpPr>
        <p:spPr/>
        <p:txBody>
          <a:bodyPr/>
          <a:lstStyle/>
          <a:p>
            <a:r>
              <a:rPr lang="en-GB" dirty="0"/>
              <a:t>EDS Icons - Light</a:t>
            </a:r>
          </a:p>
        </p:txBody>
      </p:sp>
      <p:sp>
        <p:nvSpPr>
          <p:cNvPr id="4" name="Text Placeholder 3">
            <a:extLst>
              <a:ext uri="{FF2B5EF4-FFF2-40B4-BE49-F238E27FC236}">
                <a16:creationId xmlns:a16="http://schemas.microsoft.com/office/drawing/2014/main" id="{F1CBA76D-3FDD-903B-45EF-0709BE76B86F}"/>
              </a:ext>
            </a:extLst>
          </p:cNvPr>
          <p:cNvSpPr>
            <a:spLocks noGrp="1"/>
          </p:cNvSpPr>
          <p:nvPr>
            <p:ph type="body" idx="1"/>
          </p:nvPr>
        </p:nvSpPr>
        <p:spPr/>
        <p:txBody>
          <a:bodyPr/>
          <a:lstStyle/>
          <a:p>
            <a:r>
              <a:rPr lang="en-US" dirty="0"/>
              <a:t>Icons to be used over a light background</a:t>
            </a:r>
          </a:p>
        </p:txBody>
      </p:sp>
      <p:sp>
        <p:nvSpPr>
          <p:cNvPr id="2" name="Footer Placeholder 1">
            <a:extLst>
              <a:ext uri="{FF2B5EF4-FFF2-40B4-BE49-F238E27FC236}">
                <a16:creationId xmlns:a16="http://schemas.microsoft.com/office/drawing/2014/main" id="{27A50586-F9CF-FB49-8F76-E1EB19DD7379}"/>
              </a:ext>
            </a:extLst>
          </p:cNvPr>
          <p:cNvSpPr>
            <a:spLocks noGrp="1"/>
          </p:cNvSpPr>
          <p:nvPr>
            <p:ph type="ftr" sz="quarter" idx="11"/>
          </p:nvPr>
        </p:nvSpPr>
        <p:spPr/>
        <p:txBody>
          <a:bodyPr/>
          <a:lstStyle/>
          <a:p>
            <a:pPr defTabSz="1300460" rtl="0">
              <a:defRPr/>
            </a:pPr>
            <a:r>
              <a:rPr lang="en-US" kern="1200">
                <a:solidFill>
                  <a:srgbClr val="000000"/>
                </a:solidFill>
                <a:latin typeface="Source Sans Pro"/>
                <a:ea typeface="+mn-ea"/>
                <a:cs typeface="+mn-cs"/>
              </a:rPr>
              <a:t>Ethos Design System (EDS) icons for PowerPoint</a:t>
            </a:r>
            <a:endParaRPr lang="en-US" kern="1200" dirty="0">
              <a:solidFill>
                <a:srgbClr val="000000"/>
              </a:solidFill>
              <a:latin typeface="Source Sans Pro"/>
              <a:ea typeface="+mn-ea"/>
              <a:cs typeface="+mn-cs"/>
            </a:endParaRPr>
          </a:p>
        </p:txBody>
      </p:sp>
      <p:sp>
        <p:nvSpPr>
          <p:cNvPr id="5" name="Slide Number Placeholder 4">
            <a:extLst>
              <a:ext uri="{FF2B5EF4-FFF2-40B4-BE49-F238E27FC236}">
                <a16:creationId xmlns:a16="http://schemas.microsoft.com/office/drawing/2014/main" id="{C1A1D7BD-924D-445A-8CC5-85782A112478}"/>
              </a:ext>
            </a:extLst>
          </p:cNvPr>
          <p:cNvSpPr>
            <a:spLocks noGrp="1"/>
          </p:cNvSpPr>
          <p:nvPr>
            <p:ph type="sldNum" sz="quarter" idx="12"/>
          </p:nvPr>
        </p:nvSpPr>
        <p:spPr/>
        <p:txBody>
          <a:bodyPr/>
          <a:lstStyle/>
          <a:p>
            <a:fld id="{339C9110-F427-4586-9638-A5638F41FBCD}" type="slidenum">
              <a:rPr lang="en-US" smtClean="0"/>
              <a:t>8</a:t>
            </a:fld>
            <a:endParaRPr lang="en-US"/>
          </a:p>
        </p:txBody>
      </p:sp>
    </p:spTree>
    <p:extLst>
      <p:ext uri="{BB962C8B-B14F-4D97-AF65-F5344CB8AC3E}">
        <p14:creationId xmlns:p14="http://schemas.microsoft.com/office/powerpoint/2010/main" val="7325535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2233AAA1-0A2F-73D2-19CA-7A13AB2D80E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1EB698F7-FD88-D1CC-4D7A-48DDE08B1031}"/>
              </a:ext>
            </a:extLst>
          </p:cNvPr>
          <p:cNvSpPr>
            <a:spLocks noGrp="1"/>
          </p:cNvSpPr>
          <p:nvPr>
            <p:ph type="sldNum" sz="quarter" idx="12"/>
          </p:nvPr>
        </p:nvSpPr>
        <p:spPr/>
        <p:txBody>
          <a:bodyPr/>
          <a:lstStyle/>
          <a:p>
            <a:fld id="{339C9110-F427-4586-9638-A5638F41FBCD}" type="slidenum">
              <a:rPr lang="en-US" smtClean="0"/>
              <a:pPr/>
              <a:t>80</a:t>
            </a:fld>
            <a:endParaRPr lang="en-US"/>
          </a:p>
        </p:txBody>
      </p:sp>
      <p:pic>
        <p:nvPicPr>
          <p:cNvPr id="83" name="Picture Placeholder 82">
            <a:extLst>
              <a:ext uri="{FF2B5EF4-FFF2-40B4-BE49-F238E27FC236}">
                <a16:creationId xmlns:a16="http://schemas.microsoft.com/office/drawing/2014/main" id="{570FCBC4-DC2B-EAFD-BBC4-A731CF08D5CA}"/>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9657706" y="1646539"/>
            <a:ext cx="943604" cy="943144"/>
          </a:xfrm>
        </p:spPr>
      </p:pic>
      <p:pic>
        <p:nvPicPr>
          <p:cNvPr id="95" name="Picture Placeholder 94">
            <a:extLst>
              <a:ext uri="{FF2B5EF4-FFF2-40B4-BE49-F238E27FC236}">
                <a16:creationId xmlns:a16="http://schemas.microsoft.com/office/drawing/2014/main" id="{B2B54734-E5E2-0AD5-218B-B4A698A5C087}"/>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a:xfrm>
            <a:off x="12414413" y="1646539"/>
            <a:ext cx="943604" cy="943144"/>
          </a:xfrm>
        </p:spPr>
      </p:pic>
      <p:pic>
        <p:nvPicPr>
          <p:cNvPr id="97" name="Picture Placeholder 96">
            <a:extLst>
              <a:ext uri="{FF2B5EF4-FFF2-40B4-BE49-F238E27FC236}">
                <a16:creationId xmlns:a16="http://schemas.microsoft.com/office/drawing/2014/main" id="{99D4E9E0-D776-862B-744A-5CB5F55B31D3}"/>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a:xfrm>
            <a:off x="15181375" y="1646539"/>
            <a:ext cx="943604" cy="943144"/>
          </a:xfrm>
        </p:spPr>
      </p:pic>
      <p:pic>
        <p:nvPicPr>
          <p:cNvPr id="99" name="Picture Placeholder 98">
            <a:extLst>
              <a:ext uri="{FF2B5EF4-FFF2-40B4-BE49-F238E27FC236}">
                <a16:creationId xmlns:a16="http://schemas.microsoft.com/office/drawing/2014/main" id="{736AB6DB-A2F8-86A6-CAFD-0F6FB6C6B790}"/>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395302" y="4322994"/>
            <a:ext cx="943604" cy="943144"/>
          </a:xfrm>
        </p:spPr>
      </p:pic>
      <p:pic>
        <p:nvPicPr>
          <p:cNvPr id="131" name="Picture Placeholder 130">
            <a:extLst>
              <a:ext uri="{FF2B5EF4-FFF2-40B4-BE49-F238E27FC236}">
                <a16:creationId xmlns:a16="http://schemas.microsoft.com/office/drawing/2014/main" id="{650E6F88-3C89-D9BE-AC33-5920E9170299}"/>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152659" y="4322994"/>
            <a:ext cx="943604" cy="943144"/>
          </a:xfrm>
        </p:spPr>
      </p:pic>
      <p:pic>
        <p:nvPicPr>
          <p:cNvPr id="17" name="Picture Placeholder 16">
            <a:extLst>
              <a:ext uri="{FF2B5EF4-FFF2-40B4-BE49-F238E27FC236}">
                <a16:creationId xmlns:a16="http://schemas.microsoft.com/office/drawing/2014/main" id="{0A8A6B29-D738-F5DC-4BC1-C533A43F8C72}"/>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a:xfrm>
            <a:off x="6935977" y="4322994"/>
            <a:ext cx="943604" cy="943144"/>
          </a:xfrm>
        </p:spPr>
      </p:pic>
      <p:pic>
        <p:nvPicPr>
          <p:cNvPr id="32" name="Picture Placeholder 31">
            <a:extLst>
              <a:ext uri="{FF2B5EF4-FFF2-40B4-BE49-F238E27FC236}">
                <a16:creationId xmlns:a16="http://schemas.microsoft.com/office/drawing/2014/main" id="{803D1515-1F9C-0D79-AE68-C574F2218529}"/>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a:xfrm>
            <a:off x="9591349" y="4312725"/>
            <a:ext cx="943604" cy="943144"/>
          </a:xfrm>
        </p:spPr>
      </p:pic>
      <p:pic>
        <p:nvPicPr>
          <p:cNvPr id="36" name="Picture Placeholder 35">
            <a:extLst>
              <a:ext uri="{FF2B5EF4-FFF2-40B4-BE49-F238E27FC236}">
                <a16:creationId xmlns:a16="http://schemas.microsoft.com/office/drawing/2014/main" id="{631DDB3C-9610-BF6F-A8CC-9E2C2C72BB82}"/>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a:xfrm>
            <a:off x="12348056" y="4312725"/>
            <a:ext cx="943604" cy="943144"/>
          </a:xfrm>
        </p:spPr>
      </p:pic>
      <p:pic>
        <p:nvPicPr>
          <p:cNvPr id="40" name="Picture Placeholder 39">
            <a:extLst>
              <a:ext uri="{FF2B5EF4-FFF2-40B4-BE49-F238E27FC236}">
                <a16:creationId xmlns:a16="http://schemas.microsoft.com/office/drawing/2014/main" id="{FE47063A-729B-4348-A643-7964192F6208}"/>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a:xfrm>
            <a:off x="15115018" y="4312725"/>
            <a:ext cx="943604" cy="943144"/>
          </a:xfrm>
        </p:spPr>
      </p:pic>
      <p:pic>
        <p:nvPicPr>
          <p:cNvPr id="47" name="Picture Placeholder 46">
            <a:extLst>
              <a:ext uri="{FF2B5EF4-FFF2-40B4-BE49-F238E27FC236}">
                <a16:creationId xmlns:a16="http://schemas.microsoft.com/office/drawing/2014/main" id="{EDD7C2E2-E645-D24E-D046-3DB47CB60F47}"/>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a:xfrm>
            <a:off x="1293967" y="7107089"/>
            <a:ext cx="943604" cy="943144"/>
          </a:xfrm>
        </p:spPr>
      </p:pic>
      <p:pic>
        <p:nvPicPr>
          <p:cNvPr id="55" name="Picture Placeholder 54">
            <a:extLst>
              <a:ext uri="{FF2B5EF4-FFF2-40B4-BE49-F238E27FC236}">
                <a16:creationId xmlns:a16="http://schemas.microsoft.com/office/drawing/2014/main" id="{2D52B273-DD3E-7A46-2775-1414CCEBA0DF}"/>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a:xfrm>
            <a:off x="4051324" y="7107089"/>
            <a:ext cx="943604" cy="943144"/>
          </a:xfrm>
        </p:spPr>
      </p:pic>
      <p:pic>
        <p:nvPicPr>
          <p:cNvPr id="60" name="Picture Placeholder 59">
            <a:extLst>
              <a:ext uri="{FF2B5EF4-FFF2-40B4-BE49-F238E27FC236}">
                <a16:creationId xmlns:a16="http://schemas.microsoft.com/office/drawing/2014/main" id="{8488E04E-F968-FBBA-AC9A-46A5AA2AD5ED}"/>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a:xfrm>
            <a:off x="6834642" y="7107089"/>
            <a:ext cx="943604" cy="943144"/>
          </a:xfrm>
        </p:spPr>
      </p:pic>
      <p:pic>
        <p:nvPicPr>
          <p:cNvPr id="64" name="Picture Placeholder 63">
            <a:extLst>
              <a:ext uri="{FF2B5EF4-FFF2-40B4-BE49-F238E27FC236}">
                <a16:creationId xmlns:a16="http://schemas.microsoft.com/office/drawing/2014/main" id="{404F080E-0EF5-050B-4D31-8E767AFF9A43}"/>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a:xfrm>
            <a:off x="9591349" y="7107089"/>
            <a:ext cx="943604" cy="943144"/>
          </a:xfrm>
        </p:spPr>
      </p:pic>
      <p:pic>
        <p:nvPicPr>
          <p:cNvPr id="147" name="Picture Placeholder 146">
            <a:extLst>
              <a:ext uri="{FF2B5EF4-FFF2-40B4-BE49-F238E27FC236}">
                <a16:creationId xmlns:a16="http://schemas.microsoft.com/office/drawing/2014/main" id="{95C9F302-4958-BA31-3396-346D5FA54DDA}"/>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p:blipFill>
        <p:spPr>
          <a:xfrm>
            <a:off x="12348056" y="7107089"/>
            <a:ext cx="943604" cy="943144"/>
          </a:xfrm>
        </p:spPr>
      </p:pic>
      <p:pic>
        <p:nvPicPr>
          <p:cNvPr id="149" name="Picture Placeholder 148">
            <a:extLst>
              <a:ext uri="{FF2B5EF4-FFF2-40B4-BE49-F238E27FC236}">
                <a16:creationId xmlns:a16="http://schemas.microsoft.com/office/drawing/2014/main" id="{3DC0363E-E777-54BF-A58A-6A7782DD9A20}"/>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p:blipFill>
        <p:spPr>
          <a:xfrm>
            <a:off x="15115018" y="7107089"/>
            <a:ext cx="943604" cy="943144"/>
          </a:xfrm>
        </p:spPr>
      </p:pic>
      <p:grpSp>
        <p:nvGrpSpPr>
          <p:cNvPr id="23" name="Picture Placeholder 36">
            <a:extLst>
              <a:ext uri="{FF2B5EF4-FFF2-40B4-BE49-F238E27FC236}">
                <a16:creationId xmlns:a16="http://schemas.microsoft.com/office/drawing/2014/main" id="{96A9CA8D-B2D5-F44C-EFBB-6DDB2DF0EDD3}"/>
              </a:ext>
            </a:extLst>
          </p:cNvPr>
          <p:cNvGrpSpPr/>
          <p:nvPr/>
        </p:nvGrpSpPr>
        <p:grpSpPr>
          <a:xfrm>
            <a:off x="6851451" y="1655366"/>
            <a:ext cx="1047436" cy="946559"/>
            <a:chOff x="6851451" y="1655366"/>
            <a:chExt cx="1047436" cy="946559"/>
          </a:xfrm>
        </p:grpSpPr>
        <p:sp>
          <p:nvSpPr>
            <p:cNvPr id="24" name="Freeform 23">
              <a:extLst>
                <a:ext uri="{FF2B5EF4-FFF2-40B4-BE49-F238E27FC236}">
                  <a16:creationId xmlns:a16="http://schemas.microsoft.com/office/drawing/2014/main" id="{D32853AC-D3CA-007D-4648-F51FE5E3F12A}"/>
                </a:ext>
              </a:extLst>
            </p:cNvPr>
            <p:cNvSpPr/>
            <p:nvPr/>
          </p:nvSpPr>
          <p:spPr>
            <a:xfrm>
              <a:off x="6851451" y="1655366"/>
              <a:ext cx="978264" cy="946559"/>
            </a:xfrm>
            <a:custGeom>
              <a:avLst/>
              <a:gdLst>
                <a:gd name="connsiteX0" fmla="*/ 536605 w 978264"/>
                <a:gd name="connsiteY0" fmla="*/ 283977 h 946559"/>
                <a:gd name="connsiteX1" fmla="*/ 473502 w 978264"/>
                <a:gd name="connsiteY1" fmla="*/ 315528 h 946559"/>
                <a:gd name="connsiteX2" fmla="*/ 410399 w 978264"/>
                <a:gd name="connsiteY2" fmla="*/ 283977 h 946559"/>
                <a:gd name="connsiteX3" fmla="*/ 473502 w 978264"/>
                <a:gd name="connsiteY3" fmla="*/ 252425 h 946559"/>
                <a:gd name="connsiteX4" fmla="*/ 536605 w 978264"/>
                <a:gd name="connsiteY4" fmla="*/ 283977 h 946559"/>
                <a:gd name="connsiteX5" fmla="*/ 694363 w 978264"/>
                <a:gd name="connsiteY5" fmla="*/ 283977 h 946559"/>
                <a:gd name="connsiteX6" fmla="*/ 473502 w 978264"/>
                <a:gd name="connsiteY6" fmla="*/ 441734 h 946559"/>
                <a:gd name="connsiteX7" fmla="*/ 252640 w 978264"/>
                <a:gd name="connsiteY7" fmla="*/ 283977 h 946559"/>
                <a:gd name="connsiteX8" fmla="*/ 473502 w 978264"/>
                <a:gd name="connsiteY8" fmla="*/ 126220 h 946559"/>
                <a:gd name="connsiteX9" fmla="*/ 694363 w 978264"/>
                <a:gd name="connsiteY9" fmla="*/ 283977 h 946559"/>
                <a:gd name="connsiteX10" fmla="*/ 631260 w 978264"/>
                <a:gd name="connsiteY10" fmla="*/ 283977 h 946559"/>
                <a:gd name="connsiteX11" fmla="*/ 473502 w 978264"/>
                <a:gd name="connsiteY11" fmla="*/ 189323 h 946559"/>
                <a:gd name="connsiteX12" fmla="*/ 315744 w 978264"/>
                <a:gd name="connsiteY12" fmla="*/ 283977 h 946559"/>
                <a:gd name="connsiteX13" fmla="*/ 473502 w 978264"/>
                <a:gd name="connsiteY13" fmla="*/ 378631 h 946559"/>
                <a:gd name="connsiteX14" fmla="*/ 631260 w 978264"/>
                <a:gd name="connsiteY14" fmla="*/ 283977 h 946559"/>
                <a:gd name="connsiteX15" fmla="*/ 408505 w 978264"/>
                <a:gd name="connsiteY15" fmla="*/ 837076 h 946559"/>
                <a:gd name="connsiteX16" fmla="*/ 417024 w 978264"/>
                <a:gd name="connsiteY16" fmla="*/ 820353 h 946559"/>
                <a:gd name="connsiteX17" fmla="*/ 63330 w 978264"/>
                <a:gd name="connsiteY17" fmla="*/ 820353 h 946559"/>
                <a:gd name="connsiteX18" fmla="*/ 63330 w 978264"/>
                <a:gd name="connsiteY18" fmla="*/ 567941 h 946559"/>
                <a:gd name="connsiteX19" fmla="*/ 543231 w 978264"/>
                <a:gd name="connsiteY19" fmla="*/ 567941 h 946559"/>
                <a:gd name="connsiteX20" fmla="*/ 574783 w 978264"/>
                <a:gd name="connsiteY20" fmla="*/ 504838 h 946559"/>
                <a:gd name="connsiteX21" fmla="*/ 72165 w 978264"/>
                <a:gd name="connsiteY21" fmla="*/ 504838 h 946559"/>
                <a:gd name="connsiteX22" fmla="*/ 182596 w 978264"/>
                <a:gd name="connsiteY22" fmla="*/ 63117 h 946559"/>
                <a:gd name="connsiteX23" fmla="*/ 764408 w 978264"/>
                <a:gd name="connsiteY23" fmla="*/ 63117 h 946559"/>
                <a:gd name="connsiteX24" fmla="*/ 872314 w 978264"/>
                <a:gd name="connsiteY24" fmla="*/ 494741 h 946559"/>
                <a:gd name="connsiteX25" fmla="*/ 940466 w 978264"/>
                <a:gd name="connsiteY25" fmla="*/ 631044 h 946559"/>
                <a:gd name="connsiteX26" fmla="*/ 946776 w 978264"/>
                <a:gd name="connsiteY26" fmla="*/ 631044 h 946559"/>
                <a:gd name="connsiteX27" fmla="*/ 946776 w 978264"/>
                <a:gd name="connsiteY27" fmla="*/ 536389 h 946559"/>
                <a:gd name="connsiteX28" fmla="*/ 946776 w 978264"/>
                <a:gd name="connsiteY28" fmla="*/ 528817 h 946559"/>
                <a:gd name="connsiteX29" fmla="*/ 820570 w 978264"/>
                <a:gd name="connsiteY29" fmla="*/ 23993 h 946559"/>
                <a:gd name="connsiteX30" fmla="*/ 789018 w 978264"/>
                <a:gd name="connsiteY30" fmla="*/ 14 h 946559"/>
                <a:gd name="connsiteX31" fmla="*/ 157985 w 978264"/>
                <a:gd name="connsiteY31" fmla="*/ 14 h 946559"/>
                <a:gd name="connsiteX32" fmla="*/ 126434 w 978264"/>
                <a:gd name="connsiteY32" fmla="*/ 23993 h 946559"/>
                <a:gd name="connsiteX33" fmla="*/ 227 w 978264"/>
                <a:gd name="connsiteY33" fmla="*/ 528817 h 946559"/>
                <a:gd name="connsiteX34" fmla="*/ 227 w 978264"/>
                <a:gd name="connsiteY34" fmla="*/ 536389 h 946559"/>
                <a:gd name="connsiteX35" fmla="*/ 227 w 978264"/>
                <a:gd name="connsiteY35" fmla="*/ 820353 h 946559"/>
                <a:gd name="connsiteX36" fmla="*/ 63330 w 978264"/>
                <a:gd name="connsiteY36" fmla="*/ 883456 h 946559"/>
                <a:gd name="connsiteX37" fmla="*/ 395254 w 978264"/>
                <a:gd name="connsiteY37" fmla="*/ 883456 h 946559"/>
                <a:gd name="connsiteX38" fmla="*/ 408505 w 978264"/>
                <a:gd name="connsiteY38" fmla="*/ 837076 h 946559"/>
                <a:gd name="connsiteX39" fmla="*/ 926899 w 978264"/>
                <a:gd name="connsiteY39" fmla="*/ 946559 h 946559"/>
                <a:gd name="connsiteX40" fmla="*/ 524931 w 978264"/>
                <a:gd name="connsiteY40" fmla="*/ 946559 h 946559"/>
                <a:gd name="connsiteX41" fmla="*/ 473893 w 978264"/>
                <a:gd name="connsiteY41" fmla="*/ 894742 h 946559"/>
                <a:gd name="connsiteX42" fmla="*/ 479181 w 978264"/>
                <a:gd name="connsiteY42" fmla="*/ 872413 h 946559"/>
                <a:gd name="connsiteX43" fmla="*/ 680165 w 978264"/>
                <a:gd name="connsiteY43" fmla="*/ 470446 h 946559"/>
                <a:gd name="connsiteX44" fmla="*/ 749257 w 978264"/>
                <a:gd name="connsiteY44" fmla="*/ 447723 h 946559"/>
                <a:gd name="connsiteX45" fmla="*/ 771980 w 978264"/>
                <a:gd name="connsiteY45" fmla="*/ 470446 h 946559"/>
                <a:gd name="connsiteX46" fmla="*/ 972964 w 978264"/>
                <a:gd name="connsiteY46" fmla="*/ 872413 h 946559"/>
                <a:gd name="connsiteX47" fmla="*/ 949540 w 978264"/>
                <a:gd name="connsiteY47" fmla="*/ 941271 h 946559"/>
                <a:gd name="connsiteX48" fmla="*/ 926899 w 978264"/>
                <a:gd name="connsiteY48" fmla="*/ 946559 h 946559"/>
                <a:gd name="connsiteX49" fmla="*/ 757467 w 978264"/>
                <a:gd name="connsiteY49" fmla="*/ 820353 h 946559"/>
                <a:gd name="connsiteX50" fmla="*/ 694363 w 978264"/>
                <a:gd name="connsiteY50" fmla="*/ 820353 h 946559"/>
                <a:gd name="connsiteX51" fmla="*/ 694363 w 978264"/>
                <a:gd name="connsiteY51" fmla="*/ 883456 h 946559"/>
                <a:gd name="connsiteX52" fmla="*/ 757467 w 978264"/>
                <a:gd name="connsiteY52" fmla="*/ 883456 h 946559"/>
                <a:gd name="connsiteX53" fmla="*/ 757467 w 978264"/>
                <a:gd name="connsiteY53" fmla="*/ 820353 h 946559"/>
                <a:gd name="connsiteX54" fmla="*/ 757467 w 978264"/>
                <a:gd name="connsiteY54" fmla="*/ 599492 h 946559"/>
                <a:gd name="connsiteX55" fmla="*/ 725915 w 978264"/>
                <a:gd name="connsiteY55" fmla="*/ 567941 h 946559"/>
                <a:gd name="connsiteX56" fmla="*/ 694363 w 978264"/>
                <a:gd name="connsiteY56" fmla="*/ 599492 h 946559"/>
                <a:gd name="connsiteX57" fmla="*/ 694363 w 978264"/>
                <a:gd name="connsiteY57" fmla="*/ 757250 h 946559"/>
                <a:gd name="connsiteX58" fmla="*/ 725915 w 978264"/>
                <a:gd name="connsiteY58" fmla="*/ 788802 h 946559"/>
                <a:gd name="connsiteX59" fmla="*/ 757467 w 978264"/>
                <a:gd name="connsiteY59" fmla="*/ 757250 h 946559"/>
                <a:gd name="connsiteX60" fmla="*/ 757467 w 978264"/>
                <a:gd name="connsiteY60" fmla="*/ 599492 h 94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978264" h="946559">
                  <a:moveTo>
                    <a:pt x="536605" y="283977"/>
                  </a:moveTo>
                  <a:cubicBezTo>
                    <a:pt x="536605" y="301330"/>
                    <a:pt x="508209" y="315528"/>
                    <a:pt x="473502" y="315528"/>
                  </a:cubicBezTo>
                  <a:cubicBezTo>
                    <a:pt x="438795" y="315528"/>
                    <a:pt x="410399" y="301330"/>
                    <a:pt x="410399" y="283977"/>
                  </a:cubicBezTo>
                  <a:cubicBezTo>
                    <a:pt x="410399" y="266623"/>
                    <a:pt x="438795" y="252425"/>
                    <a:pt x="473502" y="252425"/>
                  </a:cubicBezTo>
                  <a:cubicBezTo>
                    <a:pt x="508209" y="252425"/>
                    <a:pt x="536605" y="266623"/>
                    <a:pt x="536605" y="283977"/>
                  </a:cubicBezTo>
                  <a:close/>
                  <a:moveTo>
                    <a:pt x="694363" y="283977"/>
                  </a:moveTo>
                  <a:cubicBezTo>
                    <a:pt x="694363" y="372321"/>
                    <a:pt x="597184" y="441734"/>
                    <a:pt x="473502" y="441734"/>
                  </a:cubicBezTo>
                  <a:cubicBezTo>
                    <a:pt x="349819" y="441734"/>
                    <a:pt x="252640" y="372321"/>
                    <a:pt x="252640" y="283977"/>
                  </a:cubicBezTo>
                  <a:cubicBezTo>
                    <a:pt x="252640" y="195633"/>
                    <a:pt x="349819" y="126220"/>
                    <a:pt x="473502" y="126220"/>
                  </a:cubicBezTo>
                  <a:cubicBezTo>
                    <a:pt x="597184" y="126220"/>
                    <a:pt x="694363" y="195633"/>
                    <a:pt x="694363" y="283977"/>
                  </a:cubicBezTo>
                  <a:close/>
                  <a:moveTo>
                    <a:pt x="631260" y="283977"/>
                  </a:moveTo>
                  <a:cubicBezTo>
                    <a:pt x="631260" y="232549"/>
                    <a:pt x="559007" y="189323"/>
                    <a:pt x="473502" y="189323"/>
                  </a:cubicBezTo>
                  <a:cubicBezTo>
                    <a:pt x="387997" y="189323"/>
                    <a:pt x="315744" y="232549"/>
                    <a:pt x="315744" y="283977"/>
                  </a:cubicBezTo>
                  <a:cubicBezTo>
                    <a:pt x="315744" y="335406"/>
                    <a:pt x="387997" y="378631"/>
                    <a:pt x="473502" y="378631"/>
                  </a:cubicBezTo>
                  <a:cubicBezTo>
                    <a:pt x="559007" y="378631"/>
                    <a:pt x="631260" y="335406"/>
                    <a:pt x="631260" y="283977"/>
                  </a:cubicBezTo>
                  <a:close/>
                  <a:moveTo>
                    <a:pt x="408505" y="837076"/>
                  </a:moveTo>
                  <a:lnTo>
                    <a:pt x="417024" y="820353"/>
                  </a:lnTo>
                  <a:lnTo>
                    <a:pt x="63330" y="820353"/>
                  </a:lnTo>
                  <a:lnTo>
                    <a:pt x="63330" y="567941"/>
                  </a:lnTo>
                  <a:lnTo>
                    <a:pt x="543231" y="567941"/>
                  </a:lnTo>
                  <a:lnTo>
                    <a:pt x="574783" y="504838"/>
                  </a:lnTo>
                  <a:lnTo>
                    <a:pt x="72165" y="504838"/>
                  </a:lnTo>
                  <a:lnTo>
                    <a:pt x="182596" y="63117"/>
                  </a:lnTo>
                  <a:lnTo>
                    <a:pt x="764408" y="63117"/>
                  </a:lnTo>
                  <a:lnTo>
                    <a:pt x="872314" y="494741"/>
                  </a:lnTo>
                  <a:lnTo>
                    <a:pt x="940466" y="631044"/>
                  </a:lnTo>
                  <a:lnTo>
                    <a:pt x="946776" y="631044"/>
                  </a:lnTo>
                  <a:lnTo>
                    <a:pt x="946776" y="536389"/>
                  </a:lnTo>
                  <a:cubicBezTo>
                    <a:pt x="947079" y="533874"/>
                    <a:pt x="947079" y="531331"/>
                    <a:pt x="946776" y="528817"/>
                  </a:cubicBezTo>
                  <a:lnTo>
                    <a:pt x="820570" y="23993"/>
                  </a:lnTo>
                  <a:cubicBezTo>
                    <a:pt x="817011" y="9567"/>
                    <a:pt x="803870" y="-419"/>
                    <a:pt x="789018" y="14"/>
                  </a:cubicBezTo>
                  <a:lnTo>
                    <a:pt x="157985" y="14"/>
                  </a:lnTo>
                  <a:cubicBezTo>
                    <a:pt x="143134" y="-419"/>
                    <a:pt x="129993" y="9567"/>
                    <a:pt x="126434" y="23993"/>
                  </a:cubicBezTo>
                  <a:lnTo>
                    <a:pt x="227" y="528817"/>
                  </a:lnTo>
                  <a:cubicBezTo>
                    <a:pt x="-76" y="531331"/>
                    <a:pt x="-76" y="533874"/>
                    <a:pt x="227" y="536389"/>
                  </a:cubicBezTo>
                  <a:lnTo>
                    <a:pt x="227" y="820353"/>
                  </a:lnTo>
                  <a:cubicBezTo>
                    <a:pt x="227" y="855205"/>
                    <a:pt x="28479" y="883456"/>
                    <a:pt x="63330" y="883456"/>
                  </a:cubicBezTo>
                  <a:lnTo>
                    <a:pt x="395254" y="883456"/>
                  </a:lnTo>
                  <a:cubicBezTo>
                    <a:pt x="396885" y="867334"/>
                    <a:pt x="401372" y="851627"/>
                    <a:pt x="408505" y="837076"/>
                  </a:cubicBezTo>
                  <a:close/>
                  <a:moveTo>
                    <a:pt x="926899" y="946559"/>
                  </a:moveTo>
                  <a:lnTo>
                    <a:pt x="524931" y="946559"/>
                  </a:lnTo>
                  <a:cubicBezTo>
                    <a:pt x="496528" y="946345"/>
                    <a:pt x="473678" y="923145"/>
                    <a:pt x="473893" y="894742"/>
                  </a:cubicBezTo>
                  <a:cubicBezTo>
                    <a:pt x="473953" y="886996"/>
                    <a:pt x="475761" y="879364"/>
                    <a:pt x="479181" y="872413"/>
                  </a:cubicBezTo>
                  <a:lnTo>
                    <a:pt x="680165" y="470446"/>
                  </a:lnTo>
                  <a:cubicBezTo>
                    <a:pt x="692969" y="445092"/>
                    <a:pt x="723902" y="434919"/>
                    <a:pt x="749257" y="447723"/>
                  </a:cubicBezTo>
                  <a:cubicBezTo>
                    <a:pt x="759066" y="452677"/>
                    <a:pt x="767030" y="460640"/>
                    <a:pt x="771980" y="470446"/>
                  </a:cubicBezTo>
                  <a:lnTo>
                    <a:pt x="972964" y="872413"/>
                  </a:lnTo>
                  <a:cubicBezTo>
                    <a:pt x="985509" y="897894"/>
                    <a:pt x="975025" y="928723"/>
                    <a:pt x="949540" y="941271"/>
                  </a:cubicBezTo>
                  <a:cubicBezTo>
                    <a:pt x="942495" y="944739"/>
                    <a:pt x="934749" y="946550"/>
                    <a:pt x="926899" y="946559"/>
                  </a:cubicBezTo>
                  <a:close/>
                  <a:moveTo>
                    <a:pt x="757467" y="820353"/>
                  </a:moveTo>
                  <a:lnTo>
                    <a:pt x="694363" y="820353"/>
                  </a:lnTo>
                  <a:lnTo>
                    <a:pt x="694363" y="883456"/>
                  </a:lnTo>
                  <a:lnTo>
                    <a:pt x="757467" y="883456"/>
                  </a:lnTo>
                  <a:lnTo>
                    <a:pt x="757467" y="820353"/>
                  </a:lnTo>
                  <a:close/>
                  <a:moveTo>
                    <a:pt x="757467" y="599492"/>
                  </a:moveTo>
                  <a:cubicBezTo>
                    <a:pt x="757467" y="582066"/>
                    <a:pt x="743341" y="567941"/>
                    <a:pt x="725915" y="567941"/>
                  </a:cubicBezTo>
                  <a:cubicBezTo>
                    <a:pt x="708489" y="567941"/>
                    <a:pt x="694363" y="582066"/>
                    <a:pt x="694363" y="599492"/>
                  </a:cubicBezTo>
                  <a:lnTo>
                    <a:pt x="694363" y="757250"/>
                  </a:lnTo>
                  <a:cubicBezTo>
                    <a:pt x="694363" y="774676"/>
                    <a:pt x="708489" y="788802"/>
                    <a:pt x="725915" y="788802"/>
                  </a:cubicBezTo>
                  <a:cubicBezTo>
                    <a:pt x="743341" y="788802"/>
                    <a:pt x="757467" y="774676"/>
                    <a:pt x="757467" y="757250"/>
                  </a:cubicBezTo>
                  <a:lnTo>
                    <a:pt x="757467" y="599492"/>
                  </a:lnTo>
                  <a:close/>
                </a:path>
              </a:pathLst>
            </a:custGeom>
            <a:solidFill>
              <a:schemeClr val="bg1"/>
            </a:solidFill>
            <a:ln w="2946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BC2B22A-5A9D-B85B-A7C3-CC9BDDBED4BC}"/>
                </a:ext>
              </a:extLst>
            </p:cNvPr>
            <p:cNvSpPr/>
            <p:nvPr/>
          </p:nvSpPr>
          <p:spPr>
            <a:xfrm>
              <a:off x="6946106" y="2254845"/>
              <a:ext cx="433835" cy="189309"/>
            </a:xfrm>
            <a:custGeom>
              <a:avLst/>
              <a:gdLst>
                <a:gd name="connsiteX0" fmla="*/ 433835 w 433835"/>
                <a:gd name="connsiteY0" fmla="*/ 0 h 189309"/>
                <a:gd name="connsiteX1" fmla="*/ 0 w 433835"/>
                <a:gd name="connsiteY1" fmla="*/ 0 h 189309"/>
                <a:gd name="connsiteX2" fmla="*/ 0 w 433835"/>
                <a:gd name="connsiteY2" fmla="*/ 189309 h 189309"/>
                <a:gd name="connsiteX3" fmla="*/ 339180 w 433835"/>
                <a:gd name="connsiteY3" fmla="*/ 189309 h 189309"/>
                <a:gd name="connsiteX4" fmla="*/ 433835 w 433835"/>
                <a:gd name="connsiteY4" fmla="*/ 0 h 1893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835" h="189309">
                  <a:moveTo>
                    <a:pt x="433835" y="0"/>
                  </a:moveTo>
                  <a:lnTo>
                    <a:pt x="0" y="0"/>
                  </a:lnTo>
                  <a:lnTo>
                    <a:pt x="0" y="189309"/>
                  </a:lnTo>
                  <a:lnTo>
                    <a:pt x="339180" y="189309"/>
                  </a:lnTo>
                  <a:lnTo>
                    <a:pt x="433835" y="0"/>
                  </a:lnTo>
                  <a:close/>
                </a:path>
              </a:pathLst>
            </a:custGeom>
            <a:solidFill>
              <a:srgbClr val="EE535E"/>
            </a:solidFill>
            <a:ln w="29468" cap="flat">
              <a:noFill/>
              <a:prstDash val="solid"/>
              <a:miter/>
            </a:ln>
          </p:spPr>
          <p:txBody>
            <a:bodyPr rtlCol="0" anchor="ctr"/>
            <a:lstStyle/>
            <a:p>
              <a:endParaRPr lang="en-US"/>
            </a:p>
          </p:txBody>
        </p:sp>
      </p:grpSp>
      <p:grpSp>
        <p:nvGrpSpPr>
          <p:cNvPr id="16" name="Picture Placeholder 33">
            <a:extLst>
              <a:ext uri="{FF2B5EF4-FFF2-40B4-BE49-F238E27FC236}">
                <a16:creationId xmlns:a16="http://schemas.microsoft.com/office/drawing/2014/main" id="{F52DE13A-A0E6-D148-A166-BA340F553F59}"/>
              </a:ext>
            </a:extLst>
          </p:cNvPr>
          <p:cNvGrpSpPr/>
          <p:nvPr/>
        </p:nvGrpSpPr>
        <p:grpSpPr>
          <a:xfrm>
            <a:off x="4050875" y="1762323"/>
            <a:ext cx="943399" cy="825114"/>
            <a:chOff x="4050875" y="1762323"/>
            <a:chExt cx="943399" cy="825114"/>
          </a:xfrm>
        </p:grpSpPr>
        <p:sp>
          <p:nvSpPr>
            <p:cNvPr id="18" name="Freeform 17">
              <a:extLst>
                <a:ext uri="{FF2B5EF4-FFF2-40B4-BE49-F238E27FC236}">
                  <a16:creationId xmlns:a16="http://schemas.microsoft.com/office/drawing/2014/main" id="{31549F82-99A0-6682-5605-9201918335F5}"/>
                </a:ext>
              </a:extLst>
            </p:cNvPr>
            <p:cNvSpPr/>
            <p:nvPr/>
          </p:nvSpPr>
          <p:spPr>
            <a:xfrm>
              <a:off x="4050875" y="1762323"/>
              <a:ext cx="943399" cy="825114"/>
            </a:xfrm>
            <a:custGeom>
              <a:avLst/>
              <a:gdLst>
                <a:gd name="connsiteX0" fmla="*/ 943187 w 943399"/>
                <a:gd name="connsiteY0" fmla="*/ 493895 h 825114"/>
                <a:gd name="connsiteX1" fmla="*/ 825315 w 943399"/>
                <a:gd name="connsiteY1" fmla="*/ 22408 h 825114"/>
                <a:gd name="connsiteX2" fmla="*/ 795847 w 943399"/>
                <a:gd name="connsiteY2" fmla="*/ 13 h 825114"/>
                <a:gd name="connsiteX3" fmla="*/ 147552 w 943399"/>
                <a:gd name="connsiteY3" fmla="*/ 13 h 825114"/>
                <a:gd name="connsiteX4" fmla="*/ 118084 w 943399"/>
                <a:gd name="connsiteY4" fmla="*/ 22408 h 825114"/>
                <a:gd name="connsiteX5" fmla="*/ 212 w 943399"/>
                <a:gd name="connsiteY5" fmla="*/ 493895 h 825114"/>
                <a:gd name="connsiteX6" fmla="*/ 212 w 943399"/>
                <a:gd name="connsiteY6" fmla="*/ 500967 h 825114"/>
                <a:gd name="connsiteX7" fmla="*/ 212 w 943399"/>
                <a:gd name="connsiteY7" fmla="*/ 766179 h 825114"/>
                <a:gd name="connsiteX8" fmla="*/ 59148 w 943399"/>
                <a:gd name="connsiteY8" fmla="*/ 825115 h 825114"/>
                <a:gd name="connsiteX9" fmla="*/ 884251 w 943399"/>
                <a:gd name="connsiteY9" fmla="*/ 825115 h 825114"/>
                <a:gd name="connsiteX10" fmla="*/ 943187 w 943399"/>
                <a:gd name="connsiteY10" fmla="*/ 766179 h 825114"/>
                <a:gd name="connsiteX11" fmla="*/ 943187 w 943399"/>
                <a:gd name="connsiteY11" fmla="*/ 500967 h 825114"/>
                <a:gd name="connsiteX12" fmla="*/ 943187 w 943399"/>
                <a:gd name="connsiteY12" fmla="*/ 493895 h 825114"/>
                <a:gd name="connsiteX13" fmla="*/ 170537 w 943399"/>
                <a:gd name="connsiteY13" fmla="*/ 58949 h 825114"/>
                <a:gd name="connsiteX14" fmla="*/ 772862 w 943399"/>
                <a:gd name="connsiteY14" fmla="*/ 58949 h 825114"/>
                <a:gd name="connsiteX15" fmla="*/ 876000 w 943399"/>
                <a:gd name="connsiteY15" fmla="*/ 471499 h 825114"/>
                <a:gd name="connsiteX16" fmla="*/ 67399 w 943399"/>
                <a:gd name="connsiteY16" fmla="*/ 471499 h 825114"/>
                <a:gd name="connsiteX17" fmla="*/ 170537 w 943399"/>
                <a:gd name="connsiteY17" fmla="*/ 58949 h 825114"/>
                <a:gd name="connsiteX18" fmla="*/ 884251 w 943399"/>
                <a:gd name="connsiteY18" fmla="*/ 766179 h 825114"/>
                <a:gd name="connsiteX19" fmla="*/ 59148 w 943399"/>
                <a:gd name="connsiteY19" fmla="*/ 766179 h 825114"/>
                <a:gd name="connsiteX20" fmla="*/ 59148 w 943399"/>
                <a:gd name="connsiteY20" fmla="*/ 530435 h 825114"/>
                <a:gd name="connsiteX21" fmla="*/ 884251 w 943399"/>
                <a:gd name="connsiteY21" fmla="*/ 530435 h 825114"/>
                <a:gd name="connsiteX22" fmla="*/ 884251 w 943399"/>
                <a:gd name="connsiteY22" fmla="*/ 766179 h 825114"/>
                <a:gd name="connsiteX23" fmla="*/ 471700 w 943399"/>
                <a:gd name="connsiteY23" fmla="*/ 412563 h 825114"/>
                <a:gd name="connsiteX24" fmla="*/ 707444 w 943399"/>
                <a:gd name="connsiteY24" fmla="*/ 265223 h 825114"/>
                <a:gd name="connsiteX25" fmla="*/ 471700 w 943399"/>
                <a:gd name="connsiteY25" fmla="*/ 117884 h 825114"/>
                <a:gd name="connsiteX26" fmla="*/ 235956 w 943399"/>
                <a:gd name="connsiteY26" fmla="*/ 265223 h 825114"/>
                <a:gd name="connsiteX27" fmla="*/ 471700 w 943399"/>
                <a:gd name="connsiteY27" fmla="*/ 412563 h 825114"/>
                <a:gd name="connsiteX28" fmla="*/ 471700 w 943399"/>
                <a:gd name="connsiteY28" fmla="*/ 176820 h 825114"/>
                <a:gd name="connsiteX29" fmla="*/ 648508 w 943399"/>
                <a:gd name="connsiteY29" fmla="*/ 265223 h 825114"/>
                <a:gd name="connsiteX30" fmla="*/ 471700 w 943399"/>
                <a:gd name="connsiteY30" fmla="*/ 353627 h 825114"/>
                <a:gd name="connsiteX31" fmla="*/ 294892 w 943399"/>
                <a:gd name="connsiteY31" fmla="*/ 265223 h 825114"/>
                <a:gd name="connsiteX32" fmla="*/ 471700 w 943399"/>
                <a:gd name="connsiteY32" fmla="*/ 176820 h 825114"/>
                <a:gd name="connsiteX33" fmla="*/ 530636 w 943399"/>
                <a:gd name="connsiteY33" fmla="*/ 265223 h 825114"/>
                <a:gd name="connsiteX34" fmla="*/ 471700 w 943399"/>
                <a:gd name="connsiteY34" fmla="*/ 294691 h 825114"/>
                <a:gd name="connsiteX35" fmla="*/ 412764 w 943399"/>
                <a:gd name="connsiteY35" fmla="*/ 265223 h 825114"/>
                <a:gd name="connsiteX36" fmla="*/ 471700 w 943399"/>
                <a:gd name="connsiteY36" fmla="*/ 235755 h 825114"/>
                <a:gd name="connsiteX37" fmla="*/ 530636 w 943399"/>
                <a:gd name="connsiteY37" fmla="*/ 265223 h 825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43399" h="825114">
                  <a:moveTo>
                    <a:pt x="943187" y="493895"/>
                  </a:moveTo>
                  <a:lnTo>
                    <a:pt x="825315" y="22408"/>
                  </a:lnTo>
                  <a:cubicBezTo>
                    <a:pt x="821991" y="8936"/>
                    <a:pt x="809718" y="-391"/>
                    <a:pt x="795847" y="13"/>
                  </a:cubicBezTo>
                  <a:lnTo>
                    <a:pt x="147552" y="13"/>
                  </a:lnTo>
                  <a:cubicBezTo>
                    <a:pt x="133682" y="-391"/>
                    <a:pt x="121408" y="8936"/>
                    <a:pt x="118084" y="22408"/>
                  </a:cubicBezTo>
                  <a:lnTo>
                    <a:pt x="212" y="493895"/>
                  </a:lnTo>
                  <a:cubicBezTo>
                    <a:pt x="-71" y="496243"/>
                    <a:pt x="-71" y="498619"/>
                    <a:pt x="212" y="500967"/>
                  </a:cubicBezTo>
                  <a:lnTo>
                    <a:pt x="212" y="766179"/>
                  </a:lnTo>
                  <a:cubicBezTo>
                    <a:pt x="212" y="798729"/>
                    <a:pt x="26598" y="825115"/>
                    <a:pt x="59148" y="825115"/>
                  </a:cubicBezTo>
                  <a:lnTo>
                    <a:pt x="884251" y="825115"/>
                  </a:lnTo>
                  <a:cubicBezTo>
                    <a:pt x="916802" y="825115"/>
                    <a:pt x="943187" y="798729"/>
                    <a:pt x="943187" y="766179"/>
                  </a:cubicBezTo>
                  <a:lnTo>
                    <a:pt x="943187" y="500967"/>
                  </a:lnTo>
                  <a:cubicBezTo>
                    <a:pt x="943470" y="498619"/>
                    <a:pt x="943470" y="496243"/>
                    <a:pt x="943187" y="493895"/>
                  </a:cubicBezTo>
                  <a:close/>
                  <a:moveTo>
                    <a:pt x="170537" y="58949"/>
                  </a:moveTo>
                  <a:lnTo>
                    <a:pt x="772862" y="58949"/>
                  </a:lnTo>
                  <a:lnTo>
                    <a:pt x="876000" y="471499"/>
                  </a:lnTo>
                  <a:lnTo>
                    <a:pt x="67399" y="471499"/>
                  </a:lnTo>
                  <a:lnTo>
                    <a:pt x="170537" y="58949"/>
                  </a:lnTo>
                  <a:close/>
                  <a:moveTo>
                    <a:pt x="884251" y="766179"/>
                  </a:moveTo>
                  <a:lnTo>
                    <a:pt x="59148" y="766179"/>
                  </a:lnTo>
                  <a:lnTo>
                    <a:pt x="59148" y="530435"/>
                  </a:lnTo>
                  <a:lnTo>
                    <a:pt x="884251" y="530435"/>
                  </a:lnTo>
                  <a:lnTo>
                    <a:pt x="884251" y="766179"/>
                  </a:lnTo>
                  <a:close/>
                  <a:moveTo>
                    <a:pt x="471700" y="412563"/>
                  </a:moveTo>
                  <a:cubicBezTo>
                    <a:pt x="604011" y="412563"/>
                    <a:pt x="707444" y="347734"/>
                    <a:pt x="707444" y="265223"/>
                  </a:cubicBezTo>
                  <a:cubicBezTo>
                    <a:pt x="707444" y="182714"/>
                    <a:pt x="604011" y="117884"/>
                    <a:pt x="471700" y="117884"/>
                  </a:cubicBezTo>
                  <a:cubicBezTo>
                    <a:pt x="339389" y="117884"/>
                    <a:pt x="235956" y="182714"/>
                    <a:pt x="235956" y="265223"/>
                  </a:cubicBezTo>
                  <a:cubicBezTo>
                    <a:pt x="235956" y="347734"/>
                    <a:pt x="339389" y="412563"/>
                    <a:pt x="471700" y="412563"/>
                  </a:cubicBezTo>
                  <a:close/>
                  <a:moveTo>
                    <a:pt x="471700" y="176820"/>
                  </a:moveTo>
                  <a:cubicBezTo>
                    <a:pt x="576016" y="176820"/>
                    <a:pt x="648508" y="223380"/>
                    <a:pt x="648508" y="265223"/>
                  </a:cubicBezTo>
                  <a:cubicBezTo>
                    <a:pt x="648508" y="307068"/>
                    <a:pt x="576016" y="353627"/>
                    <a:pt x="471700" y="353627"/>
                  </a:cubicBezTo>
                  <a:cubicBezTo>
                    <a:pt x="367383" y="353627"/>
                    <a:pt x="294892" y="307068"/>
                    <a:pt x="294892" y="265223"/>
                  </a:cubicBezTo>
                  <a:cubicBezTo>
                    <a:pt x="294892" y="223380"/>
                    <a:pt x="367383" y="176820"/>
                    <a:pt x="471700" y="176820"/>
                  </a:cubicBezTo>
                  <a:close/>
                  <a:moveTo>
                    <a:pt x="530636" y="265223"/>
                  </a:moveTo>
                  <a:cubicBezTo>
                    <a:pt x="530636" y="281431"/>
                    <a:pt x="504115" y="294691"/>
                    <a:pt x="471700" y="294691"/>
                  </a:cubicBezTo>
                  <a:cubicBezTo>
                    <a:pt x="439285" y="294691"/>
                    <a:pt x="412764" y="281431"/>
                    <a:pt x="412764" y="265223"/>
                  </a:cubicBezTo>
                  <a:cubicBezTo>
                    <a:pt x="412764" y="249016"/>
                    <a:pt x="439285" y="235755"/>
                    <a:pt x="471700" y="235755"/>
                  </a:cubicBezTo>
                  <a:cubicBezTo>
                    <a:pt x="504115" y="235755"/>
                    <a:pt x="530636" y="249016"/>
                    <a:pt x="530636" y="265223"/>
                  </a:cubicBezTo>
                  <a:close/>
                </a:path>
              </a:pathLst>
            </a:custGeom>
            <a:solidFill>
              <a:schemeClr val="bg1"/>
            </a:solidFill>
            <a:ln w="2946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18DD8B7-0E25-80BD-E58C-F2065D29C71F}"/>
                </a:ext>
              </a:extLst>
            </p:cNvPr>
            <p:cNvSpPr/>
            <p:nvPr/>
          </p:nvSpPr>
          <p:spPr>
            <a:xfrm>
              <a:off x="4139703" y="2322215"/>
              <a:ext cx="88403" cy="176807"/>
            </a:xfrm>
            <a:custGeom>
              <a:avLst/>
              <a:gdLst>
                <a:gd name="connsiteX0" fmla="*/ 0 w 88403"/>
                <a:gd name="connsiteY0" fmla="*/ 176808 h 176807"/>
                <a:gd name="connsiteX1" fmla="*/ 0 w 88403"/>
                <a:gd name="connsiteY1" fmla="*/ 0 h 176807"/>
                <a:gd name="connsiteX2" fmla="*/ 88404 w 88403"/>
                <a:gd name="connsiteY2" fmla="*/ 0 h 176807"/>
                <a:gd name="connsiteX3" fmla="*/ 88404 w 88403"/>
                <a:gd name="connsiteY3" fmla="*/ 176808 h 176807"/>
                <a:gd name="connsiteX4" fmla="*/ 0 w 88403"/>
                <a:gd name="connsiteY4" fmla="*/ 176808 h 17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03" h="176807">
                  <a:moveTo>
                    <a:pt x="0" y="176808"/>
                  </a:moveTo>
                  <a:lnTo>
                    <a:pt x="0" y="0"/>
                  </a:lnTo>
                  <a:lnTo>
                    <a:pt x="88404" y="0"/>
                  </a:lnTo>
                  <a:lnTo>
                    <a:pt x="88404" y="176808"/>
                  </a:lnTo>
                  <a:lnTo>
                    <a:pt x="0" y="176808"/>
                  </a:lnTo>
                  <a:close/>
                </a:path>
              </a:pathLst>
            </a:custGeom>
            <a:solidFill>
              <a:srgbClr val="74A483"/>
            </a:solidFill>
            <a:ln w="29468"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D3AF83FD-22CA-1210-64AA-D1764A352BA8}"/>
              </a:ext>
            </a:extLst>
          </p:cNvPr>
          <p:cNvGrpSpPr/>
          <p:nvPr/>
        </p:nvGrpSpPr>
        <p:grpSpPr>
          <a:xfrm>
            <a:off x="1328737" y="1762323"/>
            <a:ext cx="884463" cy="825114"/>
            <a:chOff x="1328737" y="1762323"/>
            <a:chExt cx="884463" cy="825114"/>
          </a:xfrm>
        </p:grpSpPr>
        <p:sp>
          <p:nvSpPr>
            <p:cNvPr id="13" name="Freeform 12">
              <a:extLst>
                <a:ext uri="{FF2B5EF4-FFF2-40B4-BE49-F238E27FC236}">
                  <a16:creationId xmlns:a16="http://schemas.microsoft.com/office/drawing/2014/main" id="{D28C9790-23AE-32C3-D59F-04EA2D40EB66}"/>
                </a:ext>
              </a:extLst>
            </p:cNvPr>
            <p:cNvSpPr/>
            <p:nvPr/>
          </p:nvSpPr>
          <p:spPr>
            <a:xfrm>
              <a:off x="1328737" y="1762323"/>
              <a:ext cx="884463" cy="825114"/>
            </a:xfrm>
            <a:custGeom>
              <a:avLst/>
              <a:gdLst>
                <a:gd name="connsiteX0" fmla="*/ 884251 w 884463"/>
                <a:gd name="connsiteY0" fmla="*/ 493895 h 825114"/>
                <a:gd name="connsiteX1" fmla="*/ 766379 w 884463"/>
                <a:gd name="connsiteY1" fmla="*/ 22408 h 825114"/>
                <a:gd name="connsiteX2" fmla="*/ 736911 w 884463"/>
                <a:gd name="connsiteY2" fmla="*/ 13 h 825114"/>
                <a:gd name="connsiteX3" fmla="*/ 147552 w 884463"/>
                <a:gd name="connsiteY3" fmla="*/ 13 h 825114"/>
                <a:gd name="connsiteX4" fmla="*/ 118084 w 884463"/>
                <a:gd name="connsiteY4" fmla="*/ 22408 h 825114"/>
                <a:gd name="connsiteX5" fmla="*/ 212 w 884463"/>
                <a:gd name="connsiteY5" fmla="*/ 493895 h 825114"/>
                <a:gd name="connsiteX6" fmla="*/ 212 w 884463"/>
                <a:gd name="connsiteY6" fmla="*/ 500967 h 825114"/>
                <a:gd name="connsiteX7" fmla="*/ 212 w 884463"/>
                <a:gd name="connsiteY7" fmla="*/ 766179 h 825114"/>
                <a:gd name="connsiteX8" fmla="*/ 59148 w 884463"/>
                <a:gd name="connsiteY8" fmla="*/ 825115 h 825114"/>
                <a:gd name="connsiteX9" fmla="*/ 825315 w 884463"/>
                <a:gd name="connsiteY9" fmla="*/ 825115 h 825114"/>
                <a:gd name="connsiteX10" fmla="*/ 884251 w 884463"/>
                <a:gd name="connsiteY10" fmla="*/ 766179 h 825114"/>
                <a:gd name="connsiteX11" fmla="*/ 884251 w 884463"/>
                <a:gd name="connsiteY11" fmla="*/ 500967 h 825114"/>
                <a:gd name="connsiteX12" fmla="*/ 884251 w 884463"/>
                <a:gd name="connsiteY12" fmla="*/ 493895 h 825114"/>
                <a:gd name="connsiteX13" fmla="*/ 170537 w 884463"/>
                <a:gd name="connsiteY13" fmla="*/ 58949 h 825114"/>
                <a:gd name="connsiteX14" fmla="*/ 713926 w 884463"/>
                <a:gd name="connsiteY14" fmla="*/ 58949 h 825114"/>
                <a:gd name="connsiteX15" fmla="*/ 817064 w 884463"/>
                <a:gd name="connsiteY15" fmla="*/ 471499 h 825114"/>
                <a:gd name="connsiteX16" fmla="*/ 67399 w 884463"/>
                <a:gd name="connsiteY16" fmla="*/ 471499 h 825114"/>
                <a:gd name="connsiteX17" fmla="*/ 170537 w 884463"/>
                <a:gd name="connsiteY17" fmla="*/ 58949 h 825114"/>
                <a:gd name="connsiteX18" fmla="*/ 825315 w 884463"/>
                <a:gd name="connsiteY18" fmla="*/ 766179 h 825114"/>
                <a:gd name="connsiteX19" fmla="*/ 59148 w 884463"/>
                <a:gd name="connsiteY19" fmla="*/ 766179 h 825114"/>
                <a:gd name="connsiteX20" fmla="*/ 59148 w 884463"/>
                <a:gd name="connsiteY20" fmla="*/ 530435 h 825114"/>
                <a:gd name="connsiteX21" fmla="*/ 825315 w 884463"/>
                <a:gd name="connsiteY21" fmla="*/ 530435 h 825114"/>
                <a:gd name="connsiteX22" fmla="*/ 825315 w 884463"/>
                <a:gd name="connsiteY22" fmla="*/ 766179 h 825114"/>
                <a:gd name="connsiteX23" fmla="*/ 442232 w 884463"/>
                <a:gd name="connsiteY23" fmla="*/ 412563 h 825114"/>
                <a:gd name="connsiteX24" fmla="*/ 648508 w 884463"/>
                <a:gd name="connsiteY24" fmla="*/ 265223 h 825114"/>
                <a:gd name="connsiteX25" fmla="*/ 442232 w 884463"/>
                <a:gd name="connsiteY25" fmla="*/ 117884 h 825114"/>
                <a:gd name="connsiteX26" fmla="*/ 235956 w 884463"/>
                <a:gd name="connsiteY26" fmla="*/ 265223 h 825114"/>
                <a:gd name="connsiteX27" fmla="*/ 442232 w 884463"/>
                <a:gd name="connsiteY27" fmla="*/ 412563 h 825114"/>
                <a:gd name="connsiteX28" fmla="*/ 442232 w 884463"/>
                <a:gd name="connsiteY28" fmla="*/ 176820 h 825114"/>
                <a:gd name="connsiteX29" fmla="*/ 589572 w 884463"/>
                <a:gd name="connsiteY29" fmla="*/ 265223 h 825114"/>
                <a:gd name="connsiteX30" fmla="*/ 442232 w 884463"/>
                <a:gd name="connsiteY30" fmla="*/ 353627 h 825114"/>
                <a:gd name="connsiteX31" fmla="*/ 294892 w 884463"/>
                <a:gd name="connsiteY31" fmla="*/ 265223 h 825114"/>
                <a:gd name="connsiteX32" fmla="*/ 442232 w 884463"/>
                <a:gd name="connsiteY32" fmla="*/ 176820 h 825114"/>
                <a:gd name="connsiteX33" fmla="*/ 501168 w 884463"/>
                <a:gd name="connsiteY33" fmla="*/ 265223 h 825114"/>
                <a:gd name="connsiteX34" fmla="*/ 442232 w 884463"/>
                <a:gd name="connsiteY34" fmla="*/ 294691 h 825114"/>
                <a:gd name="connsiteX35" fmla="*/ 383296 w 884463"/>
                <a:gd name="connsiteY35" fmla="*/ 265223 h 825114"/>
                <a:gd name="connsiteX36" fmla="*/ 442232 w 884463"/>
                <a:gd name="connsiteY36" fmla="*/ 235755 h 825114"/>
                <a:gd name="connsiteX37" fmla="*/ 501168 w 884463"/>
                <a:gd name="connsiteY37" fmla="*/ 265223 h 825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84463" h="825114">
                  <a:moveTo>
                    <a:pt x="884251" y="493895"/>
                  </a:moveTo>
                  <a:lnTo>
                    <a:pt x="766379" y="22408"/>
                  </a:lnTo>
                  <a:cubicBezTo>
                    <a:pt x="763055" y="8936"/>
                    <a:pt x="750782" y="-391"/>
                    <a:pt x="736911" y="13"/>
                  </a:cubicBezTo>
                  <a:lnTo>
                    <a:pt x="147552" y="13"/>
                  </a:lnTo>
                  <a:cubicBezTo>
                    <a:pt x="133681" y="-391"/>
                    <a:pt x="121408" y="8936"/>
                    <a:pt x="118084" y="22408"/>
                  </a:cubicBezTo>
                  <a:lnTo>
                    <a:pt x="212" y="493895"/>
                  </a:lnTo>
                  <a:cubicBezTo>
                    <a:pt x="-71" y="496243"/>
                    <a:pt x="-71" y="498619"/>
                    <a:pt x="212" y="500967"/>
                  </a:cubicBezTo>
                  <a:lnTo>
                    <a:pt x="212" y="766179"/>
                  </a:lnTo>
                  <a:cubicBezTo>
                    <a:pt x="212" y="798729"/>
                    <a:pt x="26598" y="825115"/>
                    <a:pt x="59148" y="825115"/>
                  </a:cubicBezTo>
                  <a:lnTo>
                    <a:pt x="825315" y="825115"/>
                  </a:lnTo>
                  <a:cubicBezTo>
                    <a:pt x="857866" y="825115"/>
                    <a:pt x="884251" y="798729"/>
                    <a:pt x="884251" y="766179"/>
                  </a:cubicBezTo>
                  <a:lnTo>
                    <a:pt x="884251" y="500967"/>
                  </a:lnTo>
                  <a:cubicBezTo>
                    <a:pt x="884534" y="498619"/>
                    <a:pt x="884534" y="496243"/>
                    <a:pt x="884251" y="493895"/>
                  </a:cubicBezTo>
                  <a:close/>
                  <a:moveTo>
                    <a:pt x="170537" y="58949"/>
                  </a:moveTo>
                  <a:lnTo>
                    <a:pt x="713926" y="58949"/>
                  </a:lnTo>
                  <a:lnTo>
                    <a:pt x="817064" y="471499"/>
                  </a:lnTo>
                  <a:lnTo>
                    <a:pt x="67399" y="471499"/>
                  </a:lnTo>
                  <a:lnTo>
                    <a:pt x="170537" y="58949"/>
                  </a:lnTo>
                  <a:close/>
                  <a:moveTo>
                    <a:pt x="825315" y="766179"/>
                  </a:moveTo>
                  <a:lnTo>
                    <a:pt x="59148" y="766179"/>
                  </a:lnTo>
                  <a:lnTo>
                    <a:pt x="59148" y="530435"/>
                  </a:lnTo>
                  <a:lnTo>
                    <a:pt x="825315" y="530435"/>
                  </a:lnTo>
                  <a:lnTo>
                    <a:pt x="825315" y="766179"/>
                  </a:lnTo>
                  <a:close/>
                  <a:moveTo>
                    <a:pt x="442232" y="412563"/>
                  </a:moveTo>
                  <a:cubicBezTo>
                    <a:pt x="557746" y="412563"/>
                    <a:pt x="648508" y="347734"/>
                    <a:pt x="648508" y="265223"/>
                  </a:cubicBezTo>
                  <a:cubicBezTo>
                    <a:pt x="648508" y="182714"/>
                    <a:pt x="557746" y="117884"/>
                    <a:pt x="442232" y="117884"/>
                  </a:cubicBezTo>
                  <a:cubicBezTo>
                    <a:pt x="326717" y="117884"/>
                    <a:pt x="235956" y="182714"/>
                    <a:pt x="235956" y="265223"/>
                  </a:cubicBezTo>
                  <a:cubicBezTo>
                    <a:pt x="235956" y="347734"/>
                    <a:pt x="326717" y="412563"/>
                    <a:pt x="442232" y="412563"/>
                  </a:cubicBezTo>
                  <a:close/>
                  <a:moveTo>
                    <a:pt x="442232" y="176820"/>
                  </a:moveTo>
                  <a:cubicBezTo>
                    <a:pt x="522090" y="176820"/>
                    <a:pt x="589572" y="217192"/>
                    <a:pt x="589572" y="265223"/>
                  </a:cubicBezTo>
                  <a:cubicBezTo>
                    <a:pt x="589572" y="313256"/>
                    <a:pt x="522090" y="353627"/>
                    <a:pt x="442232" y="353627"/>
                  </a:cubicBezTo>
                  <a:cubicBezTo>
                    <a:pt x="362374" y="353627"/>
                    <a:pt x="294892" y="313256"/>
                    <a:pt x="294892" y="265223"/>
                  </a:cubicBezTo>
                  <a:cubicBezTo>
                    <a:pt x="294892" y="217192"/>
                    <a:pt x="362374" y="176820"/>
                    <a:pt x="442232" y="176820"/>
                  </a:cubicBezTo>
                  <a:close/>
                  <a:moveTo>
                    <a:pt x="501168" y="265223"/>
                  </a:moveTo>
                  <a:cubicBezTo>
                    <a:pt x="501168" y="281431"/>
                    <a:pt x="474647" y="294691"/>
                    <a:pt x="442232" y="294691"/>
                  </a:cubicBezTo>
                  <a:cubicBezTo>
                    <a:pt x="409817" y="294691"/>
                    <a:pt x="383296" y="281431"/>
                    <a:pt x="383296" y="265223"/>
                  </a:cubicBezTo>
                  <a:cubicBezTo>
                    <a:pt x="383296" y="249016"/>
                    <a:pt x="409817" y="235755"/>
                    <a:pt x="442232" y="235755"/>
                  </a:cubicBezTo>
                  <a:cubicBezTo>
                    <a:pt x="474647" y="235755"/>
                    <a:pt x="501168" y="249016"/>
                    <a:pt x="501168" y="265223"/>
                  </a:cubicBezTo>
                  <a:close/>
                </a:path>
              </a:pathLst>
            </a:custGeom>
            <a:solidFill>
              <a:schemeClr val="bg1"/>
            </a:solidFill>
            <a:ln w="2946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E75889C-9C64-0FC9-8DE6-8B5794FA3674}"/>
                </a:ext>
              </a:extLst>
            </p:cNvPr>
            <p:cNvSpPr/>
            <p:nvPr/>
          </p:nvSpPr>
          <p:spPr>
            <a:xfrm>
              <a:off x="1417141" y="2322215"/>
              <a:ext cx="560103" cy="176807"/>
            </a:xfrm>
            <a:custGeom>
              <a:avLst/>
              <a:gdLst>
                <a:gd name="connsiteX0" fmla="*/ 0 w 560103"/>
                <a:gd name="connsiteY0" fmla="*/ 0 h 176807"/>
                <a:gd name="connsiteX1" fmla="*/ 560104 w 560103"/>
                <a:gd name="connsiteY1" fmla="*/ 0 h 176807"/>
                <a:gd name="connsiteX2" fmla="*/ 560104 w 560103"/>
                <a:gd name="connsiteY2" fmla="*/ 176808 h 176807"/>
                <a:gd name="connsiteX3" fmla="*/ 0 w 560103"/>
                <a:gd name="connsiteY3" fmla="*/ 176808 h 176807"/>
                <a:gd name="connsiteX4" fmla="*/ 0 w 560103"/>
                <a:gd name="connsiteY4" fmla="*/ 0 h 17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103" h="176807">
                  <a:moveTo>
                    <a:pt x="0" y="0"/>
                  </a:moveTo>
                  <a:lnTo>
                    <a:pt x="560104" y="0"/>
                  </a:lnTo>
                  <a:lnTo>
                    <a:pt x="560104" y="176808"/>
                  </a:lnTo>
                  <a:lnTo>
                    <a:pt x="0" y="176808"/>
                  </a:lnTo>
                  <a:lnTo>
                    <a:pt x="0" y="0"/>
                  </a:lnTo>
                  <a:close/>
                </a:path>
              </a:pathLst>
            </a:custGeom>
            <a:solidFill>
              <a:srgbClr val="F08B43"/>
            </a:solidFill>
            <a:ln w="29468" cap="flat">
              <a:noFill/>
              <a:prstDash val="solid"/>
              <a:miter/>
            </a:ln>
          </p:spPr>
          <p:txBody>
            <a:bodyPr rtlCol="0" anchor="ctr"/>
            <a:lstStyle/>
            <a:p>
              <a:endParaRPr lang="en-US"/>
            </a:p>
          </p:txBody>
        </p:sp>
      </p:grpSp>
      <p:sp>
        <p:nvSpPr>
          <p:cNvPr id="2" name="object 12">
            <a:extLst>
              <a:ext uri="{FF2B5EF4-FFF2-40B4-BE49-F238E27FC236}">
                <a16:creationId xmlns:a16="http://schemas.microsoft.com/office/drawing/2014/main" id="{56F31BC5-C751-BA4F-E98D-70C9C65280B7}"/>
              </a:ext>
            </a:extLst>
          </p:cNvPr>
          <p:cNvSpPr txBox="1"/>
          <p:nvPr/>
        </p:nvSpPr>
        <p:spPr>
          <a:xfrm>
            <a:off x="1103630" y="1004336"/>
            <a:ext cx="12725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Disk</a:t>
            </a:r>
            <a:r>
              <a:rPr sz="1400" spc="-30" dirty="0">
                <a:solidFill>
                  <a:schemeClr val="bg1"/>
                </a:solidFill>
                <a:latin typeface="Source Sans Pro"/>
                <a:cs typeface="Source Sans Pro"/>
              </a:rPr>
              <a:t> </a:t>
            </a:r>
            <a:r>
              <a:rPr sz="1400" dirty="0">
                <a:solidFill>
                  <a:schemeClr val="bg1"/>
                </a:solidFill>
                <a:latin typeface="Source Sans Pro"/>
                <a:cs typeface="Source Sans Pro"/>
              </a:rPr>
              <a:t>Space</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25" dirty="0">
                <a:solidFill>
                  <a:schemeClr val="bg1"/>
                </a:solidFill>
                <a:latin typeface="Source Sans Pro"/>
                <a:cs typeface="Source Sans Pro"/>
              </a:rPr>
              <a:t>75%</a:t>
            </a:r>
            <a:endParaRPr sz="1400" dirty="0">
              <a:solidFill>
                <a:schemeClr val="bg1"/>
              </a:solidFill>
              <a:latin typeface="Source Sans Pro"/>
              <a:cs typeface="Source Sans Pro"/>
            </a:endParaRPr>
          </a:p>
        </p:txBody>
      </p:sp>
      <p:sp>
        <p:nvSpPr>
          <p:cNvPr id="3" name="object 13">
            <a:extLst>
              <a:ext uri="{FF2B5EF4-FFF2-40B4-BE49-F238E27FC236}">
                <a16:creationId xmlns:a16="http://schemas.microsoft.com/office/drawing/2014/main" id="{56F9536D-16DD-957C-CAE3-48D2444A7253}"/>
              </a:ext>
            </a:extLst>
          </p:cNvPr>
          <p:cNvSpPr txBox="1"/>
          <p:nvPr/>
        </p:nvSpPr>
        <p:spPr>
          <a:xfrm>
            <a:off x="3844607" y="1004336"/>
            <a:ext cx="14293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Disk</a:t>
            </a:r>
            <a:r>
              <a:rPr sz="1400" spc="-30" dirty="0">
                <a:solidFill>
                  <a:schemeClr val="bg1"/>
                </a:solidFill>
                <a:latin typeface="Source Sans Pro"/>
                <a:cs typeface="Source Sans Pro"/>
              </a:rPr>
              <a:t> </a:t>
            </a:r>
            <a:r>
              <a:rPr sz="1400" dirty="0">
                <a:solidFill>
                  <a:schemeClr val="bg1"/>
                </a:solidFill>
                <a:latin typeface="Source Sans Pro"/>
                <a:cs typeface="Source Sans Pro"/>
              </a:rPr>
              <a:t>Space</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Empty</a:t>
            </a:r>
            <a:endParaRPr sz="1400" dirty="0">
              <a:solidFill>
                <a:schemeClr val="bg1"/>
              </a:solidFill>
              <a:latin typeface="Source Sans Pro"/>
              <a:cs typeface="Source Sans Pro"/>
            </a:endParaRPr>
          </a:p>
        </p:txBody>
      </p:sp>
      <p:sp>
        <p:nvSpPr>
          <p:cNvPr id="4" name="object 14">
            <a:extLst>
              <a:ext uri="{FF2B5EF4-FFF2-40B4-BE49-F238E27FC236}">
                <a16:creationId xmlns:a16="http://schemas.microsoft.com/office/drawing/2014/main" id="{57A27E28-DFD0-13AB-D800-8732008BBC04}"/>
              </a:ext>
            </a:extLst>
          </p:cNvPr>
          <p:cNvSpPr txBox="1"/>
          <p:nvPr/>
        </p:nvSpPr>
        <p:spPr>
          <a:xfrm>
            <a:off x="6692900" y="1004336"/>
            <a:ext cx="12217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Disk</a:t>
            </a:r>
            <a:r>
              <a:rPr sz="1400" spc="-30" dirty="0">
                <a:solidFill>
                  <a:schemeClr val="bg1"/>
                </a:solidFill>
                <a:latin typeface="Source Sans Pro"/>
                <a:cs typeface="Source Sans Pro"/>
              </a:rPr>
              <a:t> </a:t>
            </a:r>
            <a:r>
              <a:rPr sz="1400" dirty="0">
                <a:solidFill>
                  <a:schemeClr val="bg1"/>
                </a:solidFill>
                <a:latin typeface="Source Sans Pro"/>
                <a:cs typeface="Source Sans Pro"/>
              </a:rPr>
              <a:t>Space</a:t>
            </a:r>
            <a:r>
              <a:rPr sz="1400" spc="-15"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20" dirty="0">
                <a:solidFill>
                  <a:schemeClr val="bg1"/>
                </a:solidFill>
                <a:latin typeface="Source Sans Pro"/>
                <a:cs typeface="Source Sans Pro"/>
              </a:rPr>
              <a:t>Full</a:t>
            </a:r>
            <a:endParaRPr sz="1400" dirty="0">
              <a:solidFill>
                <a:schemeClr val="bg1"/>
              </a:solidFill>
              <a:latin typeface="Source Sans Pro"/>
              <a:cs typeface="Source Sans Pro"/>
            </a:endParaRPr>
          </a:p>
        </p:txBody>
      </p:sp>
      <p:sp>
        <p:nvSpPr>
          <p:cNvPr id="5" name="object 15">
            <a:extLst>
              <a:ext uri="{FF2B5EF4-FFF2-40B4-BE49-F238E27FC236}">
                <a16:creationId xmlns:a16="http://schemas.microsoft.com/office/drawing/2014/main" id="{A4DED462-D560-19C9-5F2B-30AB8F54E233}"/>
              </a:ext>
            </a:extLst>
          </p:cNvPr>
          <p:cNvSpPr txBox="1"/>
          <p:nvPr/>
        </p:nvSpPr>
        <p:spPr>
          <a:xfrm>
            <a:off x="9740582" y="1004336"/>
            <a:ext cx="65849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Distance</a:t>
            </a:r>
            <a:endParaRPr sz="1400" dirty="0">
              <a:solidFill>
                <a:schemeClr val="bg1"/>
              </a:solidFill>
              <a:latin typeface="Source Sans Pro"/>
              <a:cs typeface="Source Sans Pro"/>
            </a:endParaRPr>
          </a:p>
        </p:txBody>
      </p:sp>
      <p:sp>
        <p:nvSpPr>
          <p:cNvPr id="6" name="object 16">
            <a:extLst>
              <a:ext uri="{FF2B5EF4-FFF2-40B4-BE49-F238E27FC236}">
                <a16:creationId xmlns:a16="http://schemas.microsoft.com/office/drawing/2014/main" id="{BA9DF4F2-62A2-0746-3404-B40D1911815C}"/>
              </a:ext>
            </a:extLst>
          </p:cNvPr>
          <p:cNvSpPr txBox="1"/>
          <p:nvPr/>
        </p:nvSpPr>
        <p:spPr>
          <a:xfrm>
            <a:off x="12525692" y="1004336"/>
            <a:ext cx="52641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Doctor</a:t>
            </a:r>
            <a:endParaRPr sz="1400" dirty="0">
              <a:solidFill>
                <a:schemeClr val="bg1"/>
              </a:solidFill>
              <a:latin typeface="Source Sans Pro"/>
              <a:cs typeface="Source Sans Pro"/>
            </a:endParaRPr>
          </a:p>
        </p:txBody>
      </p:sp>
      <p:sp>
        <p:nvSpPr>
          <p:cNvPr id="7" name="object 17">
            <a:extLst>
              <a:ext uri="{FF2B5EF4-FFF2-40B4-BE49-F238E27FC236}">
                <a16:creationId xmlns:a16="http://schemas.microsoft.com/office/drawing/2014/main" id="{3CDDBB8C-D06A-B6C9-8809-8AB33E7B999C}"/>
              </a:ext>
            </a:extLst>
          </p:cNvPr>
          <p:cNvSpPr txBox="1"/>
          <p:nvPr/>
        </p:nvSpPr>
        <p:spPr>
          <a:xfrm>
            <a:off x="15207297" y="1004336"/>
            <a:ext cx="8020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Document</a:t>
            </a:r>
            <a:endParaRPr sz="1400" dirty="0">
              <a:solidFill>
                <a:schemeClr val="bg1"/>
              </a:solidFill>
              <a:latin typeface="Source Sans Pro"/>
              <a:cs typeface="Source Sans Pro"/>
            </a:endParaRPr>
          </a:p>
        </p:txBody>
      </p:sp>
      <p:sp>
        <p:nvSpPr>
          <p:cNvPr id="8" name="object 18">
            <a:extLst>
              <a:ext uri="{FF2B5EF4-FFF2-40B4-BE49-F238E27FC236}">
                <a16:creationId xmlns:a16="http://schemas.microsoft.com/office/drawing/2014/main" id="{4F50A094-6D70-F593-7C9E-D88D7F4460F5}"/>
              </a:ext>
            </a:extLst>
          </p:cNvPr>
          <p:cNvSpPr txBox="1"/>
          <p:nvPr/>
        </p:nvSpPr>
        <p:spPr>
          <a:xfrm>
            <a:off x="1153795" y="3734404"/>
            <a:ext cx="12223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 </a:t>
            </a:r>
            <a:r>
              <a:rPr sz="1400" spc="-25" dirty="0">
                <a:solidFill>
                  <a:schemeClr val="bg1"/>
                </a:solidFill>
                <a:latin typeface="Source Sans Pro"/>
                <a:cs typeface="Source Sans Pro"/>
              </a:rPr>
              <a:t>Add</a:t>
            </a:r>
            <a:endParaRPr sz="1400">
              <a:solidFill>
                <a:schemeClr val="bg1"/>
              </a:solidFill>
              <a:latin typeface="Source Sans Pro"/>
              <a:cs typeface="Source Sans Pro"/>
            </a:endParaRPr>
          </a:p>
        </p:txBody>
      </p:sp>
      <p:sp>
        <p:nvSpPr>
          <p:cNvPr id="9" name="object 19">
            <a:extLst>
              <a:ext uri="{FF2B5EF4-FFF2-40B4-BE49-F238E27FC236}">
                <a16:creationId xmlns:a16="http://schemas.microsoft.com/office/drawing/2014/main" id="{7128289A-7AD8-FF19-6FC5-9FA445954149}"/>
              </a:ext>
            </a:extLst>
          </p:cNvPr>
          <p:cNvSpPr txBox="1"/>
          <p:nvPr/>
        </p:nvSpPr>
        <p:spPr>
          <a:xfrm>
            <a:off x="3873500" y="3734404"/>
            <a:ext cx="14128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 </a:t>
            </a:r>
            <a:r>
              <a:rPr sz="1400" spc="-10" dirty="0">
                <a:solidFill>
                  <a:schemeClr val="bg1"/>
                </a:solidFill>
                <a:latin typeface="Source Sans Pro"/>
                <a:cs typeface="Source Sans Pro"/>
              </a:rPr>
              <a:t>Export</a:t>
            </a:r>
            <a:endParaRPr sz="1400">
              <a:solidFill>
                <a:schemeClr val="bg1"/>
              </a:solidFill>
              <a:latin typeface="Source Sans Pro"/>
              <a:cs typeface="Source Sans Pro"/>
            </a:endParaRPr>
          </a:p>
        </p:txBody>
      </p:sp>
      <p:sp>
        <p:nvSpPr>
          <p:cNvPr id="10" name="object 2">
            <a:extLst>
              <a:ext uri="{FF2B5EF4-FFF2-40B4-BE49-F238E27FC236}">
                <a16:creationId xmlns:a16="http://schemas.microsoft.com/office/drawing/2014/main" id="{AF1FD1E7-9BF7-AED3-1947-FB89A5DD9DC3}"/>
              </a:ext>
            </a:extLst>
          </p:cNvPr>
          <p:cNvSpPr txBox="1"/>
          <p:nvPr/>
        </p:nvSpPr>
        <p:spPr>
          <a:xfrm>
            <a:off x="6755105" y="3734404"/>
            <a:ext cx="11214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a:t>
            </a:r>
            <a:r>
              <a:rPr sz="1400" spc="-25" dirty="0">
                <a:solidFill>
                  <a:schemeClr val="bg1"/>
                </a:solidFill>
                <a:latin typeface="Source Sans Pro"/>
                <a:cs typeface="Source Sans Pro"/>
              </a:rPr>
              <a:t>C</a:t>
            </a:r>
            <a:r>
              <a:rPr lang="en-US" sz="1400" spc="-25" dirty="0">
                <a:solidFill>
                  <a:schemeClr val="bg1"/>
                </a:solidFill>
                <a:latin typeface="Source Sans Pro"/>
                <a:cs typeface="Source Sans Pro"/>
              </a:rPr>
              <a:t>SV</a:t>
            </a:r>
            <a:endParaRPr sz="1400" dirty="0">
              <a:solidFill>
                <a:schemeClr val="bg1"/>
              </a:solidFill>
              <a:latin typeface="Source Sans Pro"/>
              <a:cs typeface="Source Sans Pro"/>
            </a:endParaRPr>
          </a:p>
        </p:txBody>
      </p:sp>
      <p:sp>
        <p:nvSpPr>
          <p:cNvPr id="11" name="object 3">
            <a:extLst>
              <a:ext uri="{FF2B5EF4-FFF2-40B4-BE49-F238E27FC236}">
                <a16:creationId xmlns:a16="http://schemas.microsoft.com/office/drawing/2014/main" id="{AFD623C0-EB86-9E80-303A-D8C6BE56D910}"/>
              </a:ext>
            </a:extLst>
          </p:cNvPr>
          <p:cNvSpPr txBox="1"/>
          <p:nvPr/>
        </p:nvSpPr>
        <p:spPr>
          <a:xfrm>
            <a:off x="9439275" y="3734404"/>
            <a:ext cx="12128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a:t>
            </a:r>
            <a:r>
              <a:rPr sz="1400" spc="-10" dirty="0">
                <a:solidFill>
                  <a:schemeClr val="bg1"/>
                </a:solidFill>
                <a:latin typeface="Source Sans Pro"/>
                <a:cs typeface="Source Sans Pro"/>
              </a:rPr>
              <a:t>Excel</a:t>
            </a:r>
            <a:endParaRPr sz="1400" dirty="0">
              <a:solidFill>
                <a:schemeClr val="bg1"/>
              </a:solidFill>
              <a:latin typeface="Source Sans Pro"/>
              <a:cs typeface="Source Sans Pro"/>
            </a:endParaRPr>
          </a:p>
        </p:txBody>
      </p:sp>
      <p:sp>
        <p:nvSpPr>
          <p:cNvPr id="41" name="object 4">
            <a:extLst>
              <a:ext uri="{FF2B5EF4-FFF2-40B4-BE49-F238E27FC236}">
                <a16:creationId xmlns:a16="http://schemas.microsoft.com/office/drawing/2014/main" id="{361283DD-B01B-F33C-D292-85D347386890}"/>
              </a:ext>
            </a:extLst>
          </p:cNvPr>
          <p:cNvSpPr txBox="1"/>
          <p:nvPr/>
        </p:nvSpPr>
        <p:spPr>
          <a:xfrm>
            <a:off x="12214885" y="3734404"/>
            <a:ext cx="11353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a:t>
            </a:r>
            <a:r>
              <a:rPr sz="1400" spc="-25" dirty="0">
                <a:solidFill>
                  <a:schemeClr val="bg1"/>
                </a:solidFill>
                <a:latin typeface="Source Sans Pro"/>
                <a:cs typeface="Source Sans Pro"/>
              </a:rPr>
              <a:t>PDF</a:t>
            </a:r>
            <a:endParaRPr sz="1400" dirty="0">
              <a:solidFill>
                <a:schemeClr val="bg1"/>
              </a:solidFill>
              <a:latin typeface="Source Sans Pro"/>
              <a:cs typeface="Source Sans Pro"/>
            </a:endParaRPr>
          </a:p>
        </p:txBody>
      </p:sp>
      <p:sp>
        <p:nvSpPr>
          <p:cNvPr id="43" name="object 5">
            <a:extLst>
              <a:ext uri="{FF2B5EF4-FFF2-40B4-BE49-F238E27FC236}">
                <a16:creationId xmlns:a16="http://schemas.microsoft.com/office/drawing/2014/main" id="{E9C743D4-A57C-A00B-EEAA-EFE12884C324}"/>
              </a:ext>
            </a:extLst>
          </p:cNvPr>
          <p:cNvSpPr txBox="1"/>
          <p:nvPr/>
        </p:nvSpPr>
        <p:spPr>
          <a:xfrm>
            <a:off x="14745970" y="3734404"/>
            <a:ext cx="170053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a:t>
            </a:r>
            <a:r>
              <a:rPr sz="1400" spc="-10" dirty="0">
                <a:solidFill>
                  <a:schemeClr val="bg1"/>
                </a:solidFill>
                <a:latin typeface="Source Sans Pro"/>
                <a:cs typeface="Source Sans Pro"/>
              </a:rPr>
              <a:t>PowerPoint</a:t>
            </a:r>
            <a:endParaRPr sz="1400" dirty="0">
              <a:solidFill>
                <a:schemeClr val="bg1"/>
              </a:solidFill>
              <a:latin typeface="Source Sans Pro"/>
              <a:cs typeface="Source Sans Pro"/>
            </a:endParaRPr>
          </a:p>
        </p:txBody>
      </p:sp>
      <p:sp>
        <p:nvSpPr>
          <p:cNvPr id="46" name="object 6">
            <a:extLst>
              <a:ext uri="{FF2B5EF4-FFF2-40B4-BE49-F238E27FC236}">
                <a16:creationId xmlns:a16="http://schemas.microsoft.com/office/drawing/2014/main" id="{20C518DD-3884-5670-C5FA-0700EEA2F525}"/>
              </a:ext>
            </a:extLst>
          </p:cNvPr>
          <p:cNvSpPr txBox="1"/>
          <p:nvPr/>
        </p:nvSpPr>
        <p:spPr>
          <a:xfrm>
            <a:off x="1152525" y="6397294"/>
            <a:ext cx="11747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a:t>
            </a:r>
            <a:r>
              <a:rPr sz="1400" spc="-25" dirty="0">
                <a:solidFill>
                  <a:schemeClr val="bg1"/>
                </a:solidFill>
                <a:latin typeface="Source Sans Pro"/>
                <a:cs typeface="Source Sans Pro"/>
              </a:rPr>
              <a:t>RAW</a:t>
            </a:r>
            <a:endParaRPr sz="1400" dirty="0">
              <a:solidFill>
                <a:schemeClr val="bg1"/>
              </a:solidFill>
              <a:latin typeface="Source Sans Pro"/>
              <a:cs typeface="Source Sans Pro"/>
            </a:endParaRPr>
          </a:p>
        </p:txBody>
      </p:sp>
      <p:sp>
        <p:nvSpPr>
          <p:cNvPr id="48" name="object 7">
            <a:extLst>
              <a:ext uri="{FF2B5EF4-FFF2-40B4-BE49-F238E27FC236}">
                <a16:creationId xmlns:a16="http://schemas.microsoft.com/office/drawing/2014/main" id="{FD5E6B8D-C387-6BF8-3319-46C9A52C0203}"/>
              </a:ext>
            </a:extLst>
          </p:cNvPr>
          <p:cNvSpPr txBox="1"/>
          <p:nvPr/>
        </p:nvSpPr>
        <p:spPr>
          <a:xfrm>
            <a:off x="3987482" y="6397294"/>
            <a:ext cx="11436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a:t>
            </a:r>
            <a:r>
              <a:rPr sz="1400" spc="-30" dirty="0">
                <a:solidFill>
                  <a:schemeClr val="bg1"/>
                </a:solidFill>
                <a:latin typeface="Source Sans Pro"/>
                <a:cs typeface="Source Sans Pro"/>
              </a:rPr>
              <a:t>Text</a:t>
            </a:r>
            <a:endParaRPr sz="1400" dirty="0">
              <a:solidFill>
                <a:schemeClr val="bg1"/>
              </a:solidFill>
              <a:latin typeface="Source Sans Pro"/>
              <a:cs typeface="Source Sans Pro"/>
            </a:endParaRPr>
          </a:p>
        </p:txBody>
      </p:sp>
      <p:sp>
        <p:nvSpPr>
          <p:cNvPr id="50" name="object 8">
            <a:extLst>
              <a:ext uri="{FF2B5EF4-FFF2-40B4-BE49-F238E27FC236}">
                <a16:creationId xmlns:a16="http://schemas.microsoft.com/office/drawing/2014/main" id="{B0B53F69-18C2-398B-CBFF-717C6AB61608}"/>
              </a:ext>
            </a:extLst>
          </p:cNvPr>
          <p:cNvSpPr txBox="1"/>
          <p:nvPr/>
        </p:nvSpPr>
        <p:spPr>
          <a:xfrm>
            <a:off x="6736079" y="6398517"/>
            <a:ext cx="11099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a:t>
            </a:r>
            <a:r>
              <a:rPr sz="1400" spc="-25" dirty="0">
                <a:solidFill>
                  <a:schemeClr val="bg1"/>
                </a:solidFill>
                <a:latin typeface="Source Sans Pro"/>
                <a:cs typeface="Source Sans Pro"/>
              </a:rPr>
              <a:t>VAL</a:t>
            </a:r>
            <a:endParaRPr sz="1400">
              <a:solidFill>
                <a:schemeClr val="bg1"/>
              </a:solidFill>
              <a:latin typeface="Source Sans Pro"/>
              <a:cs typeface="Source Sans Pro"/>
            </a:endParaRPr>
          </a:p>
        </p:txBody>
      </p:sp>
      <p:sp>
        <p:nvSpPr>
          <p:cNvPr id="52" name="object 9">
            <a:extLst>
              <a:ext uri="{FF2B5EF4-FFF2-40B4-BE49-F238E27FC236}">
                <a16:creationId xmlns:a16="http://schemas.microsoft.com/office/drawing/2014/main" id="{CD89FB5A-1D19-BCF7-B2B9-38681238E60B}"/>
              </a:ext>
            </a:extLst>
          </p:cNvPr>
          <p:cNvSpPr txBox="1"/>
          <p:nvPr/>
        </p:nvSpPr>
        <p:spPr>
          <a:xfrm>
            <a:off x="9435306" y="6397294"/>
            <a:ext cx="12325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Document </a:t>
            </a:r>
            <a:r>
              <a:rPr sz="1400" spc="-20" dirty="0">
                <a:solidFill>
                  <a:schemeClr val="bg1"/>
                </a:solidFill>
                <a:latin typeface="Source Sans Pro"/>
                <a:cs typeface="Source Sans Pro"/>
              </a:rPr>
              <a:t>Word</a:t>
            </a:r>
            <a:endParaRPr sz="1400" dirty="0">
              <a:solidFill>
                <a:schemeClr val="bg1"/>
              </a:solidFill>
              <a:latin typeface="Source Sans Pro"/>
              <a:cs typeface="Source Sans Pro"/>
            </a:endParaRPr>
          </a:p>
        </p:txBody>
      </p:sp>
      <p:sp>
        <p:nvSpPr>
          <p:cNvPr id="54" name="object 8">
            <a:extLst>
              <a:ext uri="{FF2B5EF4-FFF2-40B4-BE49-F238E27FC236}">
                <a16:creationId xmlns:a16="http://schemas.microsoft.com/office/drawing/2014/main" id="{8A283636-CAB0-0C9E-E921-435BB9EAB02F}"/>
              </a:ext>
            </a:extLst>
          </p:cNvPr>
          <p:cNvSpPr txBox="1"/>
          <p:nvPr/>
        </p:nvSpPr>
        <p:spPr>
          <a:xfrm>
            <a:off x="12574583" y="6397294"/>
            <a:ext cx="457837" cy="227045"/>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Down</a:t>
            </a:r>
            <a:endParaRPr sz="1400" dirty="0">
              <a:solidFill>
                <a:schemeClr val="bg1"/>
              </a:solidFill>
              <a:latin typeface="Source Sans Pro"/>
              <a:cs typeface="Source Sans Pro"/>
            </a:endParaRPr>
          </a:p>
        </p:txBody>
      </p:sp>
      <p:sp>
        <p:nvSpPr>
          <p:cNvPr id="56" name="object 9">
            <a:extLst>
              <a:ext uri="{FF2B5EF4-FFF2-40B4-BE49-F238E27FC236}">
                <a16:creationId xmlns:a16="http://schemas.microsoft.com/office/drawing/2014/main" id="{1E9AFF57-9C76-8342-0C62-830356A68944}"/>
              </a:ext>
            </a:extLst>
          </p:cNvPr>
          <p:cNvSpPr txBox="1"/>
          <p:nvPr/>
        </p:nvSpPr>
        <p:spPr>
          <a:xfrm>
            <a:off x="15075005" y="6397294"/>
            <a:ext cx="1066590"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Down To Last</a:t>
            </a:r>
            <a:endParaRPr sz="1400" dirty="0">
              <a:solidFill>
                <a:schemeClr val="bg1"/>
              </a:solidFill>
              <a:latin typeface="Source Sans Pro"/>
              <a:cs typeface="Source Sans Pro"/>
            </a:endParaRPr>
          </a:p>
        </p:txBody>
      </p:sp>
    </p:spTree>
    <p:extLst>
      <p:ext uri="{BB962C8B-B14F-4D97-AF65-F5344CB8AC3E}">
        <p14:creationId xmlns:p14="http://schemas.microsoft.com/office/powerpoint/2010/main" val="2988715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2233AAA1-0A2F-73D2-19CA-7A13AB2D80E6}"/>
              </a:ext>
            </a:extLst>
          </p:cNvPr>
          <p:cNvSpPr>
            <a:spLocks noGrp="1"/>
          </p:cNvSpPr>
          <p:nvPr>
            <p:ph type="ftr" sz="quarter" idx="11"/>
          </p:nvPr>
        </p:nvSpPr>
        <p:spPr/>
        <p:txBody>
          <a:bodyPr vert="horz" lIns="0" tIns="0" rIns="0" bIns="0" rtlCol="0" anchor="ctr">
            <a:normAutofit/>
          </a:bodyPr>
          <a:lstStyle/>
          <a:p>
            <a:pPr>
              <a:spcAft>
                <a:spcPts val="600"/>
              </a:spcAft>
            </a:pPr>
            <a:r>
              <a:rPr lang="en-US"/>
              <a:t>Ethos Design System (EDS) icons for PowerPoint</a:t>
            </a:r>
          </a:p>
        </p:txBody>
      </p:sp>
      <p:sp>
        <p:nvSpPr>
          <p:cNvPr id="21" name="Slide Number Placeholder 20">
            <a:extLst>
              <a:ext uri="{FF2B5EF4-FFF2-40B4-BE49-F238E27FC236}">
                <a16:creationId xmlns:a16="http://schemas.microsoft.com/office/drawing/2014/main" id="{1EB698F7-FD88-D1CC-4D7A-48DDE08B1031}"/>
              </a:ext>
            </a:extLst>
          </p:cNvPr>
          <p:cNvSpPr>
            <a:spLocks noGrp="1"/>
          </p:cNvSpPr>
          <p:nvPr>
            <p:ph type="sldNum" sz="quarter" idx="12"/>
          </p:nvPr>
        </p:nvSpPr>
        <p:spPr/>
        <p:txBody>
          <a:bodyPr vert="horz" lIns="0" tIns="0" rIns="0" bIns="0" rtlCol="0" anchor="ctr">
            <a:normAutofit/>
          </a:bodyPr>
          <a:lstStyle/>
          <a:p>
            <a:pPr>
              <a:spcAft>
                <a:spcPts val="600"/>
              </a:spcAft>
            </a:pPr>
            <a:fld id="{339C9110-F427-4586-9638-A5638F41FBCD}" type="slidenum">
              <a:rPr lang="en-US" smtClean="0"/>
              <a:pPr>
                <a:spcAft>
                  <a:spcPts val="600"/>
                </a:spcAft>
              </a:pPr>
              <a:t>81</a:t>
            </a:fld>
            <a:endParaRPr lang="en-US"/>
          </a:p>
        </p:txBody>
      </p:sp>
      <p:pic>
        <p:nvPicPr>
          <p:cNvPr id="3" name="Picture Placeholder 2">
            <a:extLst>
              <a:ext uri="{FF2B5EF4-FFF2-40B4-BE49-F238E27FC236}">
                <a16:creationId xmlns:a16="http://schemas.microsoft.com/office/drawing/2014/main" id="{67126FCF-D89C-2F42-4A1B-E9629709AA50}"/>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5" name="Picture Placeholder 4">
            <a:extLst>
              <a:ext uri="{FF2B5EF4-FFF2-40B4-BE49-F238E27FC236}">
                <a16:creationId xmlns:a16="http://schemas.microsoft.com/office/drawing/2014/main" id="{549D5A7E-A1C6-F65C-CCAA-A0119C636697}"/>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23" name="Picture Placeholder 22">
            <a:extLst>
              <a:ext uri="{FF2B5EF4-FFF2-40B4-BE49-F238E27FC236}">
                <a16:creationId xmlns:a16="http://schemas.microsoft.com/office/drawing/2014/main" id="{E1E5B2CC-C2B6-C43D-AE69-1853ADAAE0DB}"/>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2" name="Picture Placeholder 357">
            <a:extLst>
              <a:ext uri="{FF2B5EF4-FFF2-40B4-BE49-F238E27FC236}">
                <a16:creationId xmlns:a16="http://schemas.microsoft.com/office/drawing/2014/main" id="{01D5528C-DCA9-26B9-21FB-91298F8F0C60}"/>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4" name="Picture Placeholder 359">
            <a:extLst>
              <a:ext uri="{FF2B5EF4-FFF2-40B4-BE49-F238E27FC236}">
                <a16:creationId xmlns:a16="http://schemas.microsoft.com/office/drawing/2014/main" id="{58115045-11CF-48FC-5D6A-9EB317B4C3D5}"/>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6" name="Picture Placeholder 361">
            <a:extLst>
              <a:ext uri="{FF2B5EF4-FFF2-40B4-BE49-F238E27FC236}">
                <a16:creationId xmlns:a16="http://schemas.microsoft.com/office/drawing/2014/main" id="{97C6706E-3E68-D67E-E584-D298AD91B3F3}"/>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141" name="Picture Placeholder 140">
            <a:extLst>
              <a:ext uri="{FF2B5EF4-FFF2-40B4-BE49-F238E27FC236}">
                <a16:creationId xmlns:a16="http://schemas.microsoft.com/office/drawing/2014/main" id="{30382298-7226-284F-CACE-33EF7681B8D0}"/>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143" name="Picture Placeholder 142">
            <a:extLst>
              <a:ext uri="{FF2B5EF4-FFF2-40B4-BE49-F238E27FC236}">
                <a16:creationId xmlns:a16="http://schemas.microsoft.com/office/drawing/2014/main" id="{3903E874-5EA2-0A3A-64DF-46022C53F8C2}"/>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145" name="Picture Placeholder 144">
            <a:extLst>
              <a:ext uri="{FF2B5EF4-FFF2-40B4-BE49-F238E27FC236}">
                <a16:creationId xmlns:a16="http://schemas.microsoft.com/office/drawing/2014/main" id="{571D2C41-9484-17D3-DBCB-0787124AB072}"/>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33" name="Picture Placeholder 32">
            <a:extLst>
              <a:ext uri="{FF2B5EF4-FFF2-40B4-BE49-F238E27FC236}">
                <a16:creationId xmlns:a16="http://schemas.microsoft.com/office/drawing/2014/main" id="{6D9B4B04-E930-955E-9F14-E893AC7D2D97}"/>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41" name="Picture Placeholder 40">
            <a:extLst>
              <a:ext uri="{FF2B5EF4-FFF2-40B4-BE49-F238E27FC236}">
                <a16:creationId xmlns:a16="http://schemas.microsoft.com/office/drawing/2014/main" id="{1D4F5635-FD54-809C-C537-DC1A609B2D8F}"/>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a:fillRect/>
          </a:stretch>
        </p:blipFill>
        <p:spPr/>
      </p:pic>
      <p:sp>
        <p:nvSpPr>
          <p:cNvPr id="7" name="object 14">
            <a:extLst>
              <a:ext uri="{FF2B5EF4-FFF2-40B4-BE49-F238E27FC236}">
                <a16:creationId xmlns:a16="http://schemas.microsoft.com/office/drawing/2014/main" id="{E409F5E3-0404-4914-4EC9-080691DDB37E}"/>
              </a:ext>
            </a:extLst>
          </p:cNvPr>
          <p:cNvSpPr txBox="1"/>
          <p:nvPr/>
        </p:nvSpPr>
        <p:spPr>
          <a:xfrm>
            <a:off x="9313778" y="1004336"/>
            <a:ext cx="1464734"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Database Settings</a:t>
            </a:r>
            <a:endParaRPr sz="1400" dirty="0">
              <a:solidFill>
                <a:schemeClr val="bg1"/>
              </a:solidFill>
              <a:latin typeface="+mn-lt"/>
              <a:cs typeface="Source Sans Pro"/>
            </a:endParaRPr>
          </a:p>
        </p:txBody>
      </p:sp>
      <p:sp>
        <p:nvSpPr>
          <p:cNvPr id="8" name="object 14">
            <a:extLst>
              <a:ext uri="{FF2B5EF4-FFF2-40B4-BE49-F238E27FC236}">
                <a16:creationId xmlns:a16="http://schemas.microsoft.com/office/drawing/2014/main" id="{CA6EDDF5-0935-068C-28BA-3EFD7AE4CB4A}"/>
              </a:ext>
            </a:extLst>
          </p:cNvPr>
          <p:cNvSpPr txBox="1"/>
          <p:nvPr/>
        </p:nvSpPr>
        <p:spPr>
          <a:xfrm>
            <a:off x="11952344" y="1004336"/>
            <a:ext cx="170231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Different Timezone</a:t>
            </a:r>
            <a:endParaRPr sz="1400" dirty="0">
              <a:solidFill>
                <a:schemeClr val="bg1"/>
              </a:solidFill>
              <a:latin typeface="+mn-lt"/>
              <a:cs typeface="Source Sans Pro"/>
            </a:endParaRPr>
          </a:p>
        </p:txBody>
      </p:sp>
      <p:sp>
        <p:nvSpPr>
          <p:cNvPr id="9" name="object 14">
            <a:extLst>
              <a:ext uri="{FF2B5EF4-FFF2-40B4-BE49-F238E27FC236}">
                <a16:creationId xmlns:a16="http://schemas.microsoft.com/office/drawing/2014/main" id="{69510107-9219-8604-17DE-4E5FC1522450}"/>
              </a:ext>
            </a:extLst>
          </p:cNvPr>
          <p:cNvSpPr txBox="1"/>
          <p:nvPr/>
        </p:nvSpPr>
        <p:spPr>
          <a:xfrm>
            <a:off x="14678610" y="1004336"/>
            <a:ext cx="170231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Document Import</a:t>
            </a:r>
            <a:endParaRPr sz="1400" dirty="0">
              <a:solidFill>
                <a:schemeClr val="bg1"/>
              </a:solidFill>
              <a:latin typeface="+mn-lt"/>
              <a:cs typeface="Source Sans Pro"/>
            </a:endParaRPr>
          </a:p>
        </p:txBody>
      </p:sp>
      <p:sp>
        <p:nvSpPr>
          <p:cNvPr id="116" name="object 14">
            <a:extLst>
              <a:ext uri="{FF2B5EF4-FFF2-40B4-BE49-F238E27FC236}">
                <a16:creationId xmlns:a16="http://schemas.microsoft.com/office/drawing/2014/main" id="{8C502989-6BD3-DF6D-3BC4-D60A952DFCBA}"/>
              </a:ext>
            </a:extLst>
          </p:cNvPr>
          <p:cNvSpPr txBox="1"/>
          <p:nvPr/>
        </p:nvSpPr>
        <p:spPr>
          <a:xfrm>
            <a:off x="6551196" y="1004336"/>
            <a:ext cx="1464734"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Discover</a:t>
            </a:r>
            <a:endParaRPr sz="1400" dirty="0">
              <a:solidFill>
                <a:schemeClr val="bg1"/>
              </a:solidFill>
              <a:latin typeface="+mn-lt"/>
              <a:cs typeface="Source Sans Pro"/>
            </a:endParaRPr>
          </a:p>
        </p:txBody>
      </p:sp>
      <p:sp>
        <p:nvSpPr>
          <p:cNvPr id="117" name="object 14">
            <a:extLst>
              <a:ext uri="{FF2B5EF4-FFF2-40B4-BE49-F238E27FC236}">
                <a16:creationId xmlns:a16="http://schemas.microsoft.com/office/drawing/2014/main" id="{41DB6900-F8DA-C675-EEC4-70149FD23FB3}"/>
              </a:ext>
            </a:extLst>
          </p:cNvPr>
          <p:cNvSpPr txBox="1"/>
          <p:nvPr/>
        </p:nvSpPr>
        <p:spPr>
          <a:xfrm>
            <a:off x="3571350" y="985702"/>
            <a:ext cx="1911012" cy="456535"/>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Download unavailable</a:t>
            </a:r>
          </a:p>
          <a:p>
            <a:pPr marL="12700" algn="ctr">
              <a:lnSpc>
                <a:spcPct val="100000"/>
              </a:lnSpc>
              <a:spcBef>
                <a:spcPts val="100"/>
              </a:spcBef>
            </a:pPr>
            <a:endParaRPr lang="en-US" sz="1400" dirty="0">
              <a:solidFill>
                <a:schemeClr val="bg1"/>
              </a:solidFill>
              <a:latin typeface="+mn-lt"/>
            </a:endParaRPr>
          </a:p>
        </p:txBody>
      </p:sp>
      <p:sp>
        <p:nvSpPr>
          <p:cNvPr id="118" name="object 14">
            <a:extLst>
              <a:ext uri="{FF2B5EF4-FFF2-40B4-BE49-F238E27FC236}">
                <a16:creationId xmlns:a16="http://schemas.microsoft.com/office/drawing/2014/main" id="{80579525-D7D1-9B93-2903-14486339D766}"/>
              </a:ext>
            </a:extLst>
          </p:cNvPr>
          <p:cNvSpPr txBox="1"/>
          <p:nvPr/>
        </p:nvSpPr>
        <p:spPr>
          <a:xfrm>
            <a:off x="1037782" y="1004336"/>
            <a:ext cx="1464734" cy="456535"/>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Download</a:t>
            </a:r>
          </a:p>
          <a:p>
            <a:pPr marL="12700" algn="ctr">
              <a:lnSpc>
                <a:spcPct val="100000"/>
              </a:lnSpc>
              <a:spcBef>
                <a:spcPts val="100"/>
              </a:spcBef>
            </a:pPr>
            <a:endParaRPr lang="en-US" sz="1400" dirty="0">
              <a:solidFill>
                <a:schemeClr val="bg1"/>
              </a:solidFill>
              <a:latin typeface="+mn-lt"/>
            </a:endParaRPr>
          </a:p>
        </p:txBody>
      </p:sp>
      <p:sp>
        <p:nvSpPr>
          <p:cNvPr id="137" name="object 14">
            <a:extLst>
              <a:ext uri="{FF2B5EF4-FFF2-40B4-BE49-F238E27FC236}">
                <a16:creationId xmlns:a16="http://schemas.microsoft.com/office/drawing/2014/main" id="{DF59F4EE-B4F7-C76C-A63A-1D9CD29C6587}"/>
              </a:ext>
            </a:extLst>
          </p:cNvPr>
          <p:cNvSpPr txBox="1"/>
          <p:nvPr/>
        </p:nvSpPr>
        <p:spPr>
          <a:xfrm>
            <a:off x="1070530" y="3597411"/>
            <a:ext cx="1464734"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Date-Time</a:t>
            </a:r>
            <a:endParaRPr sz="1400" dirty="0">
              <a:solidFill>
                <a:schemeClr val="bg1"/>
              </a:solidFill>
              <a:latin typeface="+mn-lt"/>
              <a:cs typeface="Source Sans Pro"/>
            </a:endParaRPr>
          </a:p>
        </p:txBody>
      </p:sp>
      <p:sp>
        <p:nvSpPr>
          <p:cNvPr id="138" name="object 14">
            <a:extLst>
              <a:ext uri="{FF2B5EF4-FFF2-40B4-BE49-F238E27FC236}">
                <a16:creationId xmlns:a16="http://schemas.microsoft.com/office/drawing/2014/main" id="{BDE3AE7A-EEED-856C-08D6-5A16583D2127}"/>
              </a:ext>
            </a:extLst>
          </p:cNvPr>
          <p:cNvSpPr txBox="1"/>
          <p:nvPr/>
        </p:nvSpPr>
        <p:spPr>
          <a:xfrm>
            <a:off x="3841025" y="3597411"/>
            <a:ext cx="1464734"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Divider</a:t>
            </a:r>
            <a:endParaRPr sz="1400" dirty="0">
              <a:solidFill>
                <a:schemeClr val="bg1"/>
              </a:solidFill>
              <a:latin typeface="+mn-lt"/>
              <a:cs typeface="Source Sans Pro"/>
            </a:endParaRPr>
          </a:p>
        </p:txBody>
      </p:sp>
      <p:sp>
        <p:nvSpPr>
          <p:cNvPr id="139" name="object 14">
            <a:extLst>
              <a:ext uri="{FF2B5EF4-FFF2-40B4-BE49-F238E27FC236}">
                <a16:creationId xmlns:a16="http://schemas.microsoft.com/office/drawing/2014/main" id="{9F93A1E4-A861-9810-B8AA-B3560384E130}"/>
              </a:ext>
            </a:extLst>
          </p:cNvPr>
          <p:cNvSpPr txBox="1"/>
          <p:nvPr/>
        </p:nvSpPr>
        <p:spPr>
          <a:xfrm>
            <a:off x="6611520" y="3597411"/>
            <a:ext cx="1464734"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Doctor Unknown</a:t>
            </a:r>
            <a:endParaRPr sz="1400" dirty="0">
              <a:solidFill>
                <a:schemeClr val="bg1"/>
              </a:solidFill>
              <a:latin typeface="+mn-lt"/>
              <a:cs typeface="Source Sans Pro"/>
            </a:endParaRPr>
          </a:p>
        </p:txBody>
      </p:sp>
      <p:sp>
        <p:nvSpPr>
          <p:cNvPr id="31" name="object 14">
            <a:extLst>
              <a:ext uri="{FF2B5EF4-FFF2-40B4-BE49-F238E27FC236}">
                <a16:creationId xmlns:a16="http://schemas.microsoft.com/office/drawing/2014/main" id="{474901EF-448B-BFD5-8941-FD441EBDF7EB}"/>
              </a:ext>
            </a:extLst>
          </p:cNvPr>
          <p:cNvSpPr txBox="1"/>
          <p:nvPr/>
        </p:nvSpPr>
        <p:spPr>
          <a:xfrm>
            <a:off x="9143606" y="3597411"/>
            <a:ext cx="1805077"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mn-lt"/>
              </a:rPr>
              <a:t>Document-Validated</a:t>
            </a:r>
          </a:p>
        </p:txBody>
      </p:sp>
      <p:sp>
        <p:nvSpPr>
          <p:cNvPr id="39" name="object 14">
            <a:extLst>
              <a:ext uri="{FF2B5EF4-FFF2-40B4-BE49-F238E27FC236}">
                <a16:creationId xmlns:a16="http://schemas.microsoft.com/office/drawing/2014/main" id="{09A5A287-2257-DA99-3BB7-AE47B79ECAA1}"/>
              </a:ext>
            </a:extLst>
          </p:cNvPr>
          <p:cNvSpPr txBox="1"/>
          <p:nvPr/>
        </p:nvSpPr>
        <p:spPr>
          <a:xfrm>
            <a:off x="11950700" y="3597411"/>
            <a:ext cx="1805077"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Division</a:t>
            </a:r>
            <a:endParaRPr lang="en-IN" sz="1400" dirty="0">
              <a:solidFill>
                <a:schemeClr val="bg1"/>
              </a:solidFill>
              <a:latin typeface="+mn-lt"/>
            </a:endParaRPr>
          </a:p>
        </p:txBody>
      </p:sp>
    </p:spTree>
    <p:extLst>
      <p:ext uri="{BB962C8B-B14F-4D97-AF65-F5344CB8AC3E}">
        <p14:creationId xmlns:p14="http://schemas.microsoft.com/office/powerpoint/2010/main" val="25555311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2" name="object 12"/>
          <p:cNvSpPr txBox="1"/>
          <p:nvPr/>
        </p:nvSpPr>
        <p:spPr>
          <a:xfrm>
            <a:off x="1604645" y="1016083"/>
            <a:ext cx="270510"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Ear</a:t>
            </a:r>
            <a:endParaRPr sz="1400" dirty="0">
              <a:solidFill>
                <a:schemeClr val="bg1"/>
              </a:solidFill>
              <a:latin typeface="Source Sans Pro"/>
              <a:cs typeface="Source Sans Pro"/>
            </a:endParaRPr>
          </a:p>
        </p:txBody>
      </p:sp>
      <p:sp>
        <p:nvSpPr>
          <p:cNvPr id="13" name="object 13"/>
          <p:cNvSpPr txBox="1"/>
          <p:nvPr/>
        </p:nvSpPr>
        <p:spPr>
          <a:xfrm>
            <a:off x="4189730" y="1016083"/>
            <a:ext cx="7391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Eco</a:t>
            </a:r>
            <a:r>
              <a:rPr sz="1400" spc="-45" dirty="0">
                <a:solidFill>
                  <a:schemeClr val="bg1"/>
                </a:solidFill>
                <a:latin typeface="Source Sans Pro"/>
                <a:cs typeface="Source Sans Pro"/>
              </a:rPr>
              <a:t> </a:t>
            </a:r>
            <a:r>
              <a:rPr sz="1400" spc="-20" dirty="0">
                <a:solidFill>
                  <a:schemeClr val="bg1"/>
                </a:solidFill>
                <a:latin typeface="Source Sans Pro"/>
                <a:cs typeface="Source Sans Pro"/>
              </a:rPr>
              <a:t>Mode</a:t>
            </a:r>
            <a:endParaRPr sz="1400" dirty="0">
              <a:solidFill>
                <a:schemeClr val="bg1"/>
              </a:solidFill>
              <a:latin typeface="Source Sans Pro"/>
              <a:cs typeface="Source Sans Pro"/>
            </a:endParaRPr>
          </a:p>
        </p:txBody>
      </p:sp>
      <p:sp>
        <p:nvSpPr>
          <p:cNvPr id="14" name="object 14"/>
          <p:cNvSpPr txBox="1"/>
          <p:nvPr/>
        </p:nvSpPr>
        <p:spPr>
          <a:xfrm>
            <a:off x="6837538" y="1016083"/>
            <a:ext cx="9182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Edge</a:t>
            </a:r>
            <a:r>
              <a:rPr sz="1400" spc="-35" dirty="0">
                <a:solidFill>
                  <a:schemeClr val="bg1"/>
                </a:solidFill>
                <a:latin typeface="Source Sans Pro"/>
                <a:cs typeface="Source Sans Pro"/>
              </a:rPr>
              <a:t> </a:t>
            </a:r>
            <a:r>
              <a:rPr sz="1400" spc="-10" dirty="0">
                <a:solidFill>
                  <a:schemeClr val="bg1"/>
                </a:solidFill>
                <a:latin typeface="Source Sans Pro"/>
                <a:cs typeface="Source Sans Pro"/>
              </a:rPr>
              <a:t>Device</a:t>
            </a:r>
            <a:endParaRPr sz="1400">
              <a:solidFill>
                <a:schemeClr val="bg1"/>
              </a:solidFill>
              <a:latin typeface="Source Sans Pro"/>
              <a:cs typeface="Source Sans Pro"/>
            </a:endParaRPr>
          </a:p>
        </p:txBody>
      </p:sp>
      <p:sp>
        <p:nvSpPr>
          <p:cNvPr id="15" name="object 15"/>
          <p:cNvSpPr txBox="1"/>
          <p:nvPr/>
        </p:nvSpPr>
        <p:spPr>
          <a:xfrm>
            <a:off x="9896587" y="1016083"/>
            <a:ext cx="32004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Edit</a:t>
            </a:r>
            <a:endParaRPr sz="1400">
              <a:solidFill>
                <a:schemeClr val="bg1"/>
              </a:solidFill>
              <a:latin typeface="Source Sans Pro"/>
              <a:cs typeface="Source Sans Pro"/>
            </a:endParaRPr>
          </a:p>
        </p:txBody>
      </p:sp>
      <p:sp>
        <p:nvSpPr>
          <p:cNvPr id="16" name="object 16"/>
          <p:cNvSpPr txBox="1"/>
          <p:nvPr/>
        </p:nvSpPr>
        <p:spPr>
          <a:xfrm>
            <a:off x="12406348" y="1016083"/>
            <a:ext cx="7467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Edit</a:t>
            </a:r>
            <a:r>
              <a:rPr sz="1400" spc="-25" dirty="0">
                <a:solidFill>
                  <a:schemeClr val="bg1"/>
                </a:solidFill>
                <a:latin typeface="Source Sans Pro"/>
                <a:cs typeface="Source Sans Pro"/>
              </a:rPr>
              <a:t> </a:t>
            </a:r>
            <a:r>
              <a:rPr sz="1400" spc="-20" dirty="0">
                <a:solidFill>
                  <a:schemeClr val="bg1"/>
                </a:solidFill>
                <a:latin typeface="Source Sans Pro"/>
                <a:cs typeface="Source Sans Pro"/>
              </a:rPr>
              <a:t>Form</a:t>
            </a:r>
            <a:endParaRPr sz="1400" dirty="0">
              <a:solidFill>
                <a:schemeClr val="bg1"/>
              </a:solidFill>
              <a:latin typeface="Source Sans Pro"/>
              <a:cs typeface="Source Sans Pro"/>
            </a:endParaRPr>
          </a:p>
        </p:txBody>
      </p:sp>
      <p:sp>
        <p:nvSpPr>
          <p:cNvPr id="17" name="object 17"/>
          <p:cNvSpPr txBox="1"/>
          <p:nvPr/>
        </p:nvSpPr>
        <p:spPr>
          <a:xfrm>
            <a:off x="15312011" y="1027455"/>
            <a:ext cx="6165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Edit</a:t>
            </a:r>
            <a:r>
              <a:rPr sz="1400" spc="-25" dirty="0">
                <a:solidFill>
                  <a:schemeClr val="bg1"/>
                </a:solidFill>
                <a:latin typeface="Source Sans Pro"/>
                <a:cs typeface="Source Sans Pro"/>
              </a:rPr>
              <a:t> </a:t>
            </a:r>
            <a:r>
              <a:rPr sz="1400" spc="-20" dirty="0">
                <a:solidFill>
                  <a:schemeClr val="bg1"/>
                </a:solidFill>
                <a:latin typeface="Source Sans Pro"/>
                <a:cs typeface="Source Sans Pro"/>
              </a:rPr>
              <a:t>List</a:t>
            </a:r>
            <a:endParaRPr sz="1400" dirty="0">
              <a:solidFill>
                <a:schemeClr val="bg1"/>
              </a:solidFill>
              <a:latin typeface="Source Sans Pro"/>
              <a:cs typeface="Source Sans Pro"/>
            </a:endParaRPr>
          </a:p>
        </p:txBody>
      </p:sp>
      <p:sp>
        <p:nvSpPr>
          <p:cNvPr id="18" name="object 18"/>
          <p:cNvSpPr txBox="1"/>
          <p:nvPr/>
        </p:nvSpPr>
        <p:spPr>
          <a:xfrm>
            <a:off x="1121410" y="3711524"/>
            <a:ext cx="12369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Edit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Unavailable</a:t>
            </a:r>
            <a:endParaRPr sz="1400">
              <a:solidFill>
                <a:schemeClr val="bg1"/>
              </a:solidFill>
              <a:latin typeface="Source Sans Pro"/>
              <a:cs typeface="Source Sans Pro"/>
            </a:endParaRPr>
          </a:p>
        </p:txBody>
      </p:sp>
      <p:sp>
        <p:nvSpPr>
          <p:cNvPr id="19" name="object 19"/>
          <p:cNvSpPr txBox="1"/>
          <p:nvPr/>
        </p:nvSpPr>
        <p:spPr>
          <a:xfrm>
            <a:off x="4363720" y="3711524"/>
            <a:ext cx="39116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Eject</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E0CF684A-B941-38BB-D8CC-6EB0B8F800D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BE4CC1C-A56A-F11B-99F8-C28DEFE8ADED}"/>
              </a:ext>
            </a:extLst>
          </p:cNvPr>
          <p:cNvSpPr>
            <a:spLocks noGrp="1"/>
          </p:cNvSpPr>
          <p:nvPr>
            <p:ph type="sldNum" sz="quarter" idx="12"/>
          </p:nvPr>
        </p:nvSpPr>
        <p:spPr/>
        <p:txBody>
          <a:bodyPr/>
          <a:lstStyle/>
          <a:p>
            <a:fld id="{339C9110-F427-4586-9638-A5638F41FBCD}" type="slidenum">
              <a:rPr lang="en-US" smtClean="0"/>
              <a:pPr/>
              <a:t>82</a:t>
            </a:fld>
            <a:endParaRPr lang="en-US"/>
          </a:p>
        </p:txBody>
      </p:sp>
      <p:pic>
        <p:nvPicPr>
          <p:cNvPr id="7" name="Picture Placeholder 6">
            <a:extLst>
              <a:ext uri="{FF2B5EF4-FFF2-40B4-BE49-F238E27FC236}">
                <a16:creationId xmlns:a16="http://schemas.microsoft.com/office/drawing/2014/main" id="{A8B47952-644D-4DCA-5593-6C53D3BB080F}"/>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9" name="Picture Placeholder 8">
            <a:extLst>
              <a:ext uri="{FF2B5EF4-FFF2-40B4-BE49-F238E27FC236}">
                <a16:creationId xmlns:a16="http://schemas.microsoft.com/office/drawing/2014/main" id="{51B25392-678F-87A0-704B-AD67993277E8}"/>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11" name="Picture Placeholder 10">
            <a:extLst>
              <a:ext uri="{FF2B5EF4-FFF2-40B4-BE49-F238E27FC236}">
                <a16:creationId xmlns:a16="http://schemas.microsoft.com/office/drawing/2014/main" id="{7025929E-E3FF-B529-105E-714ECD05D7F6}"/>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24" name="Picture Placeholder 23">
            <a:extLst>
              <a:ext uri="{FF2B5EF4-FFF2-40B4-BE49-F238E27FC236}">
                <a16:creationId xmlns:a16="http://schemas.microsoft.com/office/drawing/2014/main" id="{DCCF49C8-C78D-71AB-8856-DC572695C981}"/>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28" name="Picture Placeholder 27">
            <a:extLst>
              <a:ext uri="{FF2B5EF4-FFF2-40B4-BE49-F238E27FC236}">
                <a16:creationId xmlns:a16="http://schemas.microsoft.com/office/drawing/2014/main" id="{A1BB98A6-6C2D-18CD-0A58-E5AB683567AE}"/>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36" name="Picture Placeholder 35">
            <a:extLst>
              <a:ext uri="{FF2B5EF4-FFF2-40B4-BE49-F238E27FC236}">
                <a16:creationId xmlns:a16="http://schemas.microsoft.com/office/drawing/2014/main" id="{5C51D358-0791-B2E3-296B-3DD0BC9B9D7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42" name="Picture Placeholder 41">
            <a:extLst>
              <a:ext uri="{FF2B5EF4-FFF2-40B4-BE49-F238E27FC236}">
                <a16:creationId xmlns:a16="http://schemas.microsoft.com/office/drawing/2014/main" id="{4A41067B-B278-0B8F-2055-8684C232E6CD}"/>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47" name="Picture Placeholder 46">
            <a:extLst>
              <a:ext uri="{FF2B5EF4-FFF2-40B4-BE49-F238E27FC236}">
                <a16:creationId xmlns:a16="http://schemas.microsoft.com/office/drawing/2014/main" id="{B4A7E1EA-8430-06EE-7B51-29ACC8A0DAAF}"/>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111" name="Picture Placeholder 110">
            <a:extLst>
              <a:ext uri="{FF2B5EF4-FFF2-40B4-BE49-F238E27FC236}">
                <a16:creationId xmlns:a16="http://schemas.microsoft.com/office/drawing/2014/main" id="{207CDA86-1C03-B462-FAE3-998A55523BCD}"/>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13" name="Picture Placeholder 112">
            <a:extLst>
              <a:ext uri="{FF2B5EF4-FFF2-40B4-BE49-F238E27FC236}">
                <a16:creationId xmlns:a16="http://schemas.microsoft.com/office/drawing/2014/main" id="{8C25D22F-5CC9-219C-0783-19267FB6C1B0}"/>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sp>
        <p:nvSpPr>
          <p:cNvPr id="51" name="object 2">
            <a:extLst>
              <a:ext uri="{FF2B5EF4-FFF2-40B4-BE49-F238E27FC236}">
                <a16:creationId xmlns:a16="http://schemas.microsoft.com/office/drawing/2014/main" id="{26744420-E7F0-9513-9CEA-FED6BFCA4B6C}"/>
              </a:ext>
            </a:extLst>
          </p:cNvPr>
          <p:cNvSpPr txBox="1"/>
          <p:nvPr/>
        </p:nvSpPr>
        <p:spPr>
          <a:xfrm>
            <a:off x="6412547" y="3734185"/>
            <a:ext cx="17799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Electrical</a:t>
            </a:r>
            <a:r>
              <a:rPr sz="1400" spc="-40" dirty="0">
                <a:solidFill>
                  <a:schemeClr val="bg1"/>
                </a:solidFill>
                <a:latin typeface="Source Sans Pro"/>
                <a:cs typeface="Source Sans Pro"/>
              </a:rPr>
              <a:t> </a:t>
            </a:r>
            <a:r>
              <a:rPr sz="1400" spc="-10" dirty="0">
                <a:solidFill>
                  <a:schemeClr val="bg1"/>
                </a:solidFill>
                <a:latin typeface="Source Sans Pro"/>
                <a:cs typeface="Source Sans Pro"/>
              </a:rPr>
              <a:t>Cardioversion</a:t>
            </a:r>
            <a:endParaRPr sz="1400" dirty="0">
              <a:solidFill>
                <a:schemeClr val="bg1"/>
              </a:solidFill>
              <a:latin typeface="Source Sans Pro"/>
              <a:cs typeface="Source Sans Pro"/>
            </a:endParaRPr>
          </a:p>
        </p:txBody>
      </p:sp>
      <p:sp>
        <p:nvSpPr>
          <p:cNvPr id="52" name="object 3">
            <a:extLst>
              <a:ext uri="{FF2B5EF4-FFF2-40B4-BE49-F238E27FC236}">
                <a16:creationId xmlns:a16="http://schemas.microsoft.com/office/drawing/2014/main" id="{6AC66E3A-50F0-A264-5968-3CCCA50E4CA4}"/>
              </a:ext>
            </a:extLst>
          </p:cNvPr>
          <p:cNvSpPr txBox="1"/>
          <p:nvPr/>
        </p:nvSpPr>
        <p:spPr>
          <a:xfrm>
            <a:off x="9780701" y="3734185"/>
            <a:ext cx="514984"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Ellipse</a:t>
            </a:r>
            <a:endParaRPr sz="1400" dirty="0">
              <a:solidFill>
                <a:schemeClr val="bg1"/>
              </a:solidFill>
              <a:latin typeface="Source Sans Pro"/>
              <a:cs typeface="Source Sans Pro"/>
            </a:endParaRPr>
          </a:p>
        </p:txBody>
      </p:sp>
      <p:sp>
        <p:nvSpPr>
          <p:cNvPr id="53" name="object 4">
            <a:extLst>
              <a:ext uri="{FF2B5EF4-FFF2-40B4-BE49-F238E27FC236}">
                <a16:creationId xmlns:a16="http://schemas.microsoft.com/office/drawing/2014/main" id="{960ADFC4-D758-B874-28D9-C08C91F8F43E}"/>
              </a:ext>
            </a:extLst>
          </p:cNvPr>
          <p:cNvSpPr txBox="1"/>
          <p:nvPr/>
        </p:nvSpPr>
        <p:spPr>
          <a:xfrm>
            <a:off x="12190425" y="3734185"/>
            <a:ext cx="12160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Elliptical</a:t>
            </a:r>
            <a:r>
              <a:rPr sz="1400" spc="-50" dirty="0">
                <a:solidFill>
                  <a:schemeClr val="bg1"/>
                </a:solidFill>
                <a:latin typeface="Source Sans Pro"/>
                <a:cs typeface="Source Sans Pro"/>
              </a:rPr>
              <a:t> </a:t>
            </a:r>
            <a:r>
              <a:rPr sz="1400" spc="-10" dirty="0">
                <a:solidFill>
                  <a:schemeClr val="bg1"/>
                </a:solidFill>
                <a:latin typeface="Source Sans Pro"/>
                <a:cs typeface="Source Sans Pro"/>
              </a:rPr>
              <a:t>Region</a:t>
            </a:r>
            <a:endParaRPr sz="1400">
              <a:solidFill>
                <a:schemeClr val="bg1"/>
              </a:solidFill>
              <a:latin typeface="Source Sans Pro"/>
              <a:cs typeface="Source Sans Pro"/>
            </a:endParaRPr>
          </a:p>
        </p:txBody>
      </p:sp>
      <p:sp>
        <p:nvSpPr>
          <p:cNvPr id="54" name="object 5">
            <a:extLst>
              <a:ext uri="{FF2B5EF4-FFF2-40B4-BE49-F238E27FC236}">
                <a16:creationId xmlns:a16="http://schemas.microsoft.com/office/drawing/2014/main" id="{F9CB11CB-917D-ADFB-8378-DABD5A36894B}"/>
              </a:ext>
            </a:extLst>
          </p:cNvPr>
          <p:cNvSpPr txBox="1"/>
          <p:nvPr/>
        </p:nvSpPr>
        <p:spPr>
          <a:xfrm>
            <a:off x="15181897" y="3734185"/>
            <a:ext cx="8528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Emergency</a:t>
            </a:r>
            <a:endParaRPr sz="1400" dirty="0">
              <a:solidFill>
                <a:schemeClr val="bg1"/>
              </a:solidFill>
              <a:latin typeface="Source Sans Pro"/>
              <a:cs typeface="Source Sans Pro"/>
            </a:endParaRPr>
          </a:p>
        </p:txBody>
      </p:sp>
      <p:sp>
        <p:nvSpPr>
          <p:cNvPr id="57" name="object 6">
            <a:extLst>
              <a:ext uri="{FF2B5EF4-FFF2-40B4-BE49-F238E27FC236}">
                <a16:creationId xmlns:a16="http://schemas.microsoft.com/office/drawing/2014/main" id="{8815BEA5-DA1D-45B6-AAF1-2754F25315BD}"/>
              </a:ext>
            </a:extLst>
          </p:cNvPr>
          <p:cNvSpPr txBox="1"/>
          <p:nvPr/>
        </p:nvSpPr>
        <p:spPr>
          <a:xfrm>
            <a:off x="1435100" y="6376192"/>
            <a:ext cx="6324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End </a:t>
            </a:r>
            <a:r>
              <a:rPr sz="1400" spc="-20" dirty="0">
                <a:solidFill>
                  <a:schemeClr val="bg1"/>
                </a:solidFill>
                <a:latin typeface="Source Sans Pro"/>
                <a:cs typeface="Source Sans Pro"/>
              </a:rPr>
              <a:t>Call</a:t>
            </a:r>
            <a:endParaRPr sz="1400">
              <a:solidFill>
                <a:schemeClr val="bg1"/>
              </a:solidFill>
              <a:latin typeface="Source Sans Pro"/>
              <a:cs typeface="Source Sans Pro"/>
            </a:endParaRPr>
          </a:p>
        </p:txBody>
      </p:sp>
      <p:sp>
        <p:nvSpPr>
          <p:cNvPr id="58" name="object 7">
            <a:extLst>
              <a:ext uri="{FF2B5EF4-FFF2-40B4-BE49-F238E27FC236}">
                <a16:creationId xmlns:a16="http://schemas.microsoft.com/office/drawing/2014/main" id="{2197C626-D862-A494-DDE9-FEACDB72EC0E}"/>
              </a:ext>
            </a:extLst>
          </p:cNvPr>
          <p:cNvSpPr txBox="1"/>
          <p:nvPr/>
        </p:nvSpPr>
        <p:spPr>
          <a:xfrm>
            <a:off x="3883660" y="6376192"/>
            <a:ext cx="13614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Endocrine </a:t>
            </a:r>
            <a:r>
              <a:rPr sz="1400" spc="-10" dirty="0">
                <a:solidFill>
                  <a:schemeClr val="bg1"/>
                </a:solidFill>
                <a:latin typeface="Source Sans Pro"/>
                <a:cs typeface="Source Sans Pro"/>
              </a:rPr>
              <a:t>System</a:t>
            </a:r>
            <a:endParaRPr sz="1400">
              <a:solidFill>
                <a:schemeClr val="bg1"/>
              </a:solidFill>
              <a:latin typeface="Source Sans Pro"/>
              <a:cs typeface="Source Sans Pro"/>
            </a:endParaRPr>
          </a:p>
        </p:txBody>
      </p:sp>
      <p:sp>
        <p:nvSpPr>
          <p:cNvPr id="2" name="object 8">
            <a:extLst>
              <a:ext uri="{FF2B5EF4-FFF2-40B4-BE49-F238E27FC236}">
                <a16:creationId xmlns:a16="http://schemas.microsoft.com/office/drawing/2014/main" id="{A7C4A9C2-8C30-9A5E-961A-82FF1317EC48}"/>
              </a:ext>
            </a:extLst>
          </p:cNvPr>
          <p:cNvSpPr txBox="1"/>
          <p:nvPr/>
        </p:nvSpPr>
        <p:spPr>
          <a:xfrm>
            <a:off x="7093791" y="6379293"/>
            <a:ext cx="42925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Erase</a:t>
            </a:r>
            <a:endParaRPr sz="1400" dirty="0">
              <a:solidFill>
                <a:schemeClr val="bg1"/>
              </a:solidFill>
              <a:latin typeface="Source Sans Pro"/>
              <a:cs typeface="Source Sans Pro"/>
            </a:endParaRPr>
          </a:p>
        </p:txBody>
      </p:sp>
      <p:sp>
        <p:nvSpPr>
          <p:cNvPr id="3" name="object 9">
            <a:extLst>
              <a:ext uri="{FF2B5EF4-FFF2-40B4-BE49-F238E27FC236}">
                <a16:creationId xmlns:a16="http://schemas.microsoft.com/office/drawing/2014/main" id="{7B7F8265-AA9E-6440-BBB3-D7BB5C97E75E}"/>
              </a:ext>
            </a:extLst>
          </p:cNvPr>
          <p:cNvSpPr txBox="1"/>
          <p:nvPr/>
        </p:nvSpPr>
        <p:spPr>
          <a:xfrm>
            <a:off x="9872551" y="6379293"/>
            <a:ext cx="39878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Error</a:t>
            </a:r>
            <a:endParaRPr sz="1400" dirty="0">
              <a:solidFill>
                <a:schemeClr val="bg1"/>
              </a:solidFill>
              <a:latin typeface="Source Sans Pro"/>
              <a:cs typeface="Source Sans Pro"/>
            </a:endParaRPr>
          </a:p>
        </p:txBody>
      </p:sp>
      <p:sp>
        <p:nvSpPr>
          <p:cNvPr id="4" name="object 10">
            <a:extLst>
              <a:ext uri="{FF2B5EF4-FFF2-40B4-BE49-F238E27FC236}">
                <a16:creationId xmlns:a16="http://schemas.microsoft.com/office/drawing/2014/main" id="{F1174588-9C18-6B23-747F-96402D47346F}"/>
              </a:ext>
            </a:extLst>
          </p:cNvPr>
          <p:cNvSpPr txBox="1"/>
          <p:nvPr/>
        </p:nvSpPr>
        <p:spPr>
          <a:xfrm>
            <a:off x="12456160" y="6379293"/>
            <a:ext cx="66548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Ethernet</a:t>
            </a:r>
            <a:endParaRPr sz="1400" dirty="0">
              <a:solidFill>
                <a:schemeClr val="bg1"/>
              </a:solidFill>
              <a:latin typeface="Source Sans Pro"/>
              <a:cs typeface="Source Sans Pro"/>
            </a:endParaRPr>
          </a:p>
        </p:txBody>
      </p:sp>
      <p:sp>
        <p:nvSpPr>
          <p:cNvPr id="5" name="object 11">
            <a:extLst>
              <a:ext uri="{FF2B5EF4-FFF2-40B4-BE49-F238E27FC236}">
                <a16:creationId xmlns:a16="http://schemas.microsoft.com/office/drawing/2014/main" id="{7F0103B8-142D-4AEC-90B9-A4613ECFA5CA}"/>
              </a:ext>
            </a:extLst>
          </p:cNvPr>
          <p:cNvSpPr txBox="1"/>
          <p:nvPr/>
        </p:nvSpPr>
        <p:spPr>
          <a:xfrm>
            <a:off x="14753907" y="6376192"/>
            <a:ext cx="17087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Ethernet</a:t>
            </a:r>
            <a:r>
              <a:rPr sz="1400" spc="-50" dirty="0">
                <a:solidFill>
                  <a:schemeClr val="bg1"/>
                </a:solidFill>
                <a:latin typeface="Source Sans Pro"/>
                <a:cs typeface="Source Sans Pro"/>
              </a:rPr>
              <a:t> </a:t>
            </a:r>
            <a:r>
              <a:rPr sz="1400" spc="-10" dirty="0">
                <a:solidFill>
                  <a:schemeClr val="bg1"/>
                </a:solidFill>
                <a:latin typeface="Source Sans Pro"/>
                <a:cs typeface="Source Sans Pro"/>
              </a:rPr>
              <a:t>Disconnected</a:t>
            </a:r>
            <a:endParaRPr sz="1400" dirty="0">
              <a:solidFill>
                <a:schemeClr val="bg1"/>
              </a:solidFill>
              <a:latin typeface="Source Sans Pro"/>
              <a:cs typeface="Source Sans Pro"/>
            </a:endParaRPr>
          </a:p>
        </p:txBody>
      </p:sp>
      <p:pic>
        <p:nvPicPr>
          <p:cNvPr id="85" name="Picture Placeholder 84">
            <a:extLst>
              <a:ext uri="{FF2B5EF4-FFF2-40B4-BE49-F238E27FC236}">
                <a16:creationId xmlns:a16="http://schemas.microsoft.com/office/drawing/2014/main" id="{06337CF2-E5B5-B780-351A-5F72CDCDA140}"/>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87" name="Picture Placeholder 86">
            <a:extLst>
              <a:ext uri="{FF2B5EF4-FFF2-40B4-BE49-F238E27FC236}">
                <a16:creationId xmlns:a16="http://schemas.microsoft.com/office/drawing/2014/main" id="{D4177B5F-CE34-A4A8-093B-9038B362942E}"/>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89" name="Picture Placeholder 88">
            <a:extLst>
              <a:ext uri="{FF2B5EF4-FFF2-40B4-BE49-F238E27FC236}">
                <a16:creationId xmlns:a16="http://schemas.microsoft.com/office/drawing/2014/main" id="{44E8FC0A-A0BE-220E-2F99-41C28FC2E6DE}"/>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91" name="Picture Placeholder 90">
            <a:extLst>
              <a:ext uri="{FF2B5EF4-FFF2-40B4-BE49-F238E27FC236}">
                <a16:creationId xmlns:a16="http://schemas.microsoft.com/office/drawing/2014/main" id="{8F1C22AD-DB26-1B54-0885-B996C7DFBEA6}"/>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93" name="Picture Placeholder 92">
            <a:extLst>
              <a:ext uri="{FF2B5EF4-FFF2-40B4-BE49-F238E27FC236}">
                <a16:creationId xmlns:a16="http://schemas.microsoft.com/office/drawing/2014/main" id="{BF9DD724-3DA6-ADE4-0232-E110C80E192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95" name="Picture Placeholder 94">
            <a:extLst>
              <a:ext uri="{FF2B5EF4-FFF2-40B4-BE49-F238E27FC236}">
                <a16:creationId xmlns:a16="http://schemas.microsoft.com/office/drawing/2014/main" id="{9C45F0F2-4324-D3AB-EB03-C74C9A4AF8E7}"/>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pic>
        <p:nvPicPr>
          <p:cNvPr id="97" name="Picture Placeholder 96">
            <a:extLst>
              <a:ext uri="{FF2B5EF4-FFF2-40B4-BE49-F238E27FC236}">
                <a16:creationId xmlns:a16="http://schemas.microsoft.com/office/drawing/2014/main" id="{E5095D17-558D-ECA3-C779-F48E4B5C4B70}"/>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pic>
        <p:nvPicPr>
          <p:cNvPr id="22" name="Picture Placeholder 21">
            <a:extLst>
              <a:ext uri="{FF2B5EF4-FFF2-40B4-BE49-F238E27FC236}">
                <a16:creationId xmlns:a16="http://schemas.microsoft.com/office/drawing/2014/main" id="{F59F3FC7-96ED-853B-F8F0-D67350863A44}"/>
              </a:ext>
            </a:extLst>
          </p:cNvPr>
          <p:cNvPicPr>
            <a:picLocks noGrp="1" noChangeAspect="1"/>
          </p:cNvPicPr>
          <p:nvPr>
            <p:ph type="pic" sz="quarter" idx="31"/>
          </p:nvPr>
        </p:nvPicPr>
        <p:blipFill>
          <a:blip>
            <a:extLst>
              <a:ext uri="{96DAC541-7B7A-43D3-8B79-37D633B846F1}">
                <asvg:svgBlip xmlns:asvg="http://schemas.microsoft.com/office/drawing/2016/SVG/main" r:embed="rId19"/>
              </a:ext>
            </a:extLst>
          </a:blip>
          <a:srcRect/>
          <a:stretch>
            <a:fillRect/>
          </a:stretch>
        </p:blipFill>
        <p:spPr/>
      </p:pic>
    </p:spTree>
    <p:extLst>
      <p:ext uri="{BB962C8B-B14F-4D97-AF65-F5344CB8AC3E}">
        <p14:creationId xmlns:p14="http://schemas.microsoft.com/office/powerpoint/2010/main" val="53986255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 name="object 18"/>
          <p:cNvSpPr txBox="1"/>
          <p:nvPr/>
        </p:nvSpPr>
        <p:spPr>
          <a:xfrm>
            <a:off x="1430655" y="3721969"/>
            <a:ext cx="618490"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Export</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E0CF684A-B941-38BB-D8CC-6EB0B8F800D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BE4CC1C-A56A-F11B-99F8-C28DEFE8ADED}"/>
              </a:ext>
            </a:extLst>
          </p:cNvPr>
          <p:cNvSpPr>
            <a:spLocks noGrp="1"/>
          </p:cNvSpPr>
          <p:nvPr>
            <p:ph type="sldNum" sz="quarter" idx="12"/>
          </p:nvPr>
        </p:nvSpPr>
        <p:spPr/>
        <p:txBody>
          <a:bodyPr/>
          <a:lstStyle/>
          <a:p>
            <a:fld id="{339C9110-F427-4586-9638-A5638F41FBCD}" type="slidenum">
              <a:rPr lang="en-US" smtClean="0"/>
              <a:pPr/>
              <a:t>83</a:t>
            </a:fld>
            <a:endParaRPr lang="en-US"/>
          </a:p>
        </p:txBody>
      </p:sp>
      <p:pic>
        <p:nvPicPr>
          <p:cNvPr id="26" name="Picture Placeholder 25">
            <a:extLst>
              <a:ext uri="{FF2B5EF4-FFF2-40B4-BE49-F238E27FC236}">
                <a16:creationId xmlns:a16="http://schemas.microsoft.com/office/drawing/2014/main" id="{3B51E54C-6395-A1A3-B9CC-C900B626E52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32" name="Picture Placeholder 31">
            <a:extLst>
              <a:ext uri="{FF2B5EF4-FFF2-40B4-BE49-F238E27FC236}">
                <a16:creationId xmlns:a16="http://schemas.microsoft.com/office/drawing/2014/main" id="{B474CB87-ED0C-02EA-2509-3B2F3BA78877}"/>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39" name="Picture Placeholder 38">
            <a:extLst>
              <a:ext uri="{FF2B5EF4-FFF2-40B4-BE49-F238E27FC236}">
                <a16:creationId xmlns:a16="http://schemas.microsoft.com/office/drawing/2014/main" id="{7A7F7C41-1499-BD2C-1F14-FA7245FCF2E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45" name="Picture Placeholder 44">
            <a:extLst>
              <a:ext uri="{FF2B5EF4-FFF2-40B4-BE49-F238E27FC236}">
                <a16:creationId xmlns:a16="http://schemas.microsoft.com/office/drawing/2014/main" id="{AF05D628-A6CD-2338-5793-71F0F4FFCFE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49" name="Picture Placeholder 48">
            <a:extLst>
              <a:ext uri="{FF2B5EF4-FFF2-40B4-BE49-F238E27FC236}">
                <a16:creationId xmlns:a16="http://schemas.microsoft.com/office/drawing/2014/main" id="{57EC610B-1C77-20C6-44B0-BD17F92FFF47}"/>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56" name="Picture Placeholder 55">
            <a:extLst>
              <a:ext uri="{FF2B5EF4-FFF2-40B4-BE49-F238E27FC236}">
                <a16:creationId xmlns:a16="http://schemas.microsoft.com/office/drawing/2014/main" id="{4F1030DE-550F-5F22-1CFC-255D603EFAB2}"/>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60" name="Picture Placeholder 59">
            <a:extLst>
              <a:ext uri="{FF2B5EF4-FFF2-40B4-BE49-F238E27FC236}">
                <a16:creationId xmlns:a16="http://schemas.microsoft.com/office/drawing/2014/main" id="{0DC204ED-0C86-5095-2C29-EB279C5F9F6D}"/>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24" name="Picture Placeholder 23">
            <a:extLst>
              <a:ext uri="{FF2B5EF4-FFF2-40B4-BE49-F238E27FC236}">
                <a16:creationId xmlns:a16="http://schemas.microsoft.com/office/drawing/2014/main" id="{7C2B9A98-1169-83E0-2E81-32D67FD43AB4}"/>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23" name="Picture Placeholder 22">
            <a:extLst>
              <a:ext uri="{FF2B5EF4-FFF2-40B4-BE49-F238E27FC236}">
                <a16:creationId xmlns:a16="http://schemas.microsoft.com/office/drawing/2014/main" id="{8E4A8D61-687D-39CC-C04E-38885A2EFF16}"/>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40" name="Picture Placeholder 39">
            <a:extLst>
              <a:ext uri="{FF2B5EF4-FFF2-40B4-BE49-F238E27FC236}">
                <a16:creationId xmlns:a16="http://schemas.microsoft.com/office/drawing/2014/main" id="{24428684-C632-98F5-78E7-B8599456DA02}"/>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42" name="Picture Placeholder 41">
            <a:extLst>
              <a:ext uri="{FF2B5EF4-FFF2-40B4-BE49-F238E27FC236}">
                <a16:creationId xmlns:a16="http://schemas.microsoft.com/office/drawing/2014/main" id="{A647980D-8F0B-383E-0B07-9202F4CF7EB9}"/>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16" name="Picture Placeholder 34">
            <a:extLst>
              <a:ext uri="{FF2B5EF4-FFF2-40B4-BE49-F238E27FC236}">
                <a16:creationId xmlns:a16="http://schemas.microsoft.com/office/drawing/2014/main" id="{D5711FA6-93EE-D888-BE24-54EC9C240461}"/>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17" name="Picture Placeholder 37">
            <a:extLst>
              <a:ext uri="{FF2B5EF4-FFF2-40B4-BE49-F238E27FC236}">
                <a16:creationId xmlns:a16="http://schemas.microsoft.com/office/drawing/2014/main" id="{A56DC692-CA76-97AC-4AD9-8F0FFAC557AD}"/>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19" name="Picture Placeholder 43">
            <a:extLst>
              <a:ext uri="{FF2B5EF4-FFF2-40B4-BE49-F238E27FC236}">
                <a16:creationId xmlns:a16="http://schemas.microsoft.com/office/drawing/2014/main" id="{896D8800-3768-7BD2-9B07-EE4528253508}"/>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p:blipFill>
        <p:spPr/>
      </p:pic>
      <p:pic>
        <p:nvPicPr>
          <p:cNvPr id="33" name="Picture Placeholder 32">
            <a:extLst>
              <a:ext uri="{FF2B5EF4-FFF2-40B4-BE49-F238E27FC236}">
                <a16:creationId xmlns:a16="http://schemas.microsoft.com/office/drawing/2014/main" id="{53C49931-F684-4127-0A77-676B290EB7C9}"/>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p:blipFill>
        <p:spPr/>
      </p:pic>
      <p:pic>
        <p:nvPicPr>
          <p:cNvPr id="15" name="Picture Placeholder 14">
            <a:extLst>
              <a:ext uri="{FF2B5EF4-FFF2-40B4-BE49-F238E27FC236}">
                <a16:creationId xmlns:a16="http://schemas.microsoft.com/office/drawing/2014/main" id="{551841B4-D91F-5F0D-7A30-68C7D115A439}"/>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a:fillRect/>
          </a:stretch>
        </p:blipFill>
        <p:spPr/>
      </p:pic>
      <p:sp>
        <p:nvSpPr>
          <p:cNvPr id="6" name="object 12">
            <a:extLst>
              <a:ext uri="{FF2B5EF4-FFF2-40B4-BE49-F238E27FC236}">
                <a16:creationId xmlns:a16="http://schemas.microsoft.com/office/drawing/2014/main" id="{315B6BD1-5C49-E7E3-17F8-B34C8948D43C}"/>
              </a:ext>
            </a:extLst>
          </p:cNvPr>
          <p:cNvSpPr txBox="1"/>
          <p:nvPr/>
        </p:nvSpPr>
        <p:spPr>
          <a:xfrm>
            <a:off x="1525587" y="1138080"/>
            <a:ext cx="42862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Exam</a:t>
            </a:r>
            <a:endParaRPr sz="1400">
              <a:solidFill>
                <a:schemeClr val="bg1"/>
              </a:solidFill>
              <a:latin typeface="Source Sans Pro"/>
              <a:cs typeface="Source Sans Pro"/>
            </a:endParaRPr>
          </a:p>
        </p:txBody>
      </p:sp>
      <p:sp>
        <p:nvSpPr>
          <p:cNvPr id="7" name="object 13">
            <a:extLst>
              <a:ext uri="{FF2B5EF4-FFF2-40B4-BE49-F238E27FC236}">
                <a16:creationId xmlns:a16="http://schemas.microsoft.com/office/drawing/2014/main" id="{78D31846-3B39-718F-46AE-FF9DAFC7C999}"/>
              </a:ext>
            </a:extLst>
          </p:cNvPr>
          <p:cNvSpPr txBox="1"/>
          <p:nvPr/>
        </p:nvSpPr>
        <p:spPr>
          <a:xfrm>
            <a:off x="4194175" y="1138080"/>
            <a:ext cx="73025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Exchange</a:t>
            </a:r>
            <a:endParaRPr sz="1400">
              <a:solidFill>
                <a:schemeClr val="bg1"/>
              </a:solidFill>
              <a:latin typeface="Source Sans Pro"/>
              <a:cs typeface="Source Sans Pro"/>
            </a:endParaRPr>
          </a:p>
        </p:txBody>
      </p:sp>
      <p:sp>
        <p:nvSpPr>
          <p:cNvPr id="8" name="object 14">
            <a:extLst>
              <a:ext uri="{FF2B5EF4-FFF2-40B4-BE49-F238E27FC236}">
                <a16:creationId xmlns:a16="http://schemas.microsoft.com/office/drawing/2014/main" id="{51586CC6-F14C-E996-E8D7-7BC015DC3F6D}"/>
              </a:ext>
            </a:extLst>
          </p:cNvPr>
          <p:cNvSpPr txBox="1"/>
          <p:nvPr/>
        </p:nvSpPr>
        <p:spPr>
          <a:xfrm>
            <a:off x="7001383" y="1138080"/>
            <a:ext cx="62547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Exercise</a:t>
            </a:r>
            <a:endParaRPr sz="1400" dirty="0">
              <a:solidFill>
                <a:schemeClr val="bg1"/>
              </a:solidFill>
              <a:latin typeface="Source Sans Pro"/>
              <a:cs typeface="Source Sans Pro"/>
            </a:endParaRPr>
          </a:p>
        </p:txBody>
      </p:sp>
      <p:sp>
        <p:nvSpPr>
          <p:cNvPr id="9" name="object 15">
            <a:extLst>
              <a:ext uri="{FF2B5EF4-FFF2-40B4-BE49-F238E27FC236}">
                <a16:creationId xmlns:a16="http://schemas.microsoft.com/office/drawing/2014/main" id="{3FA37980-48AB-3AF2-6B78-52F655D0C895}"/>
              </a:ext>
            </a:extLst>
          </p:cNvPr>
          <p:cNvSpPr txBox="1"/>
          <p:nvPr/>
        </p:nvSpPr>
        <p:spPr>
          <a:xfrm>
            <a:off x="9499295" y="1138080"/>
            <a:ext cx="11499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Exit</a:t>
            </a:r>
            <a:r>
              <a:rPr sz="1400" spc="-45" dirty="0">
                <a:solidFill>
                  <a:schemeClr val="bg1"/>
                </a:solidFill>
                <a:latin typeface="Source Sans Pro"/>
                <a:cs typeface="Source Sans Pro"/>
              </a:rPr>
              <a:t> </a:t>
            </a:r>
            <a:r>
              <a:rPr sz="1400" dirty="0">
                <a:solidFill>
                  <a:schemeClr val="bg1"/>
                </a:solidFill>
                <a:latin typeface="Source Sans Pro"/>
                <a:cs typeface="Source Sans Pro"/>
              </a:rPr>
              <a:t>Full</a:t>
            </a:r>
            <a:r>
              <a:rPr sz="1400" spc="-35" dirty="0">
                <a:solidFill>
                  <a:schemeClr val="bg1"/>
                </a:solidFill>
                <a:latin typeface="Source Sans Pro"/>
                <a:cs typeface="Source Sans Pro"/>
              </a:rPr>
              <a:t> </a:t>
            </a:r>
            <a:r>
              <a:rPr sz="1400" spc="-10" dirty="0">
                <a:solidFill>
                  <a:schemeClr val="bg1"/>
                </a:solidFill>
                <a:latin typeface="Source Sans Pro"/>
                <a:cs typeface="Source Sans Pro"/>
              </a:rPr>
              <a:t>Screen</a:t>
            </a:r>
            <a:endParaRPr sz="1400" dirty="0">
              <a:solidFill>
                <a:schemeClr val="bg1"/>
              </a:solidFill>
              <a:latin typeface="Source Sans Pro"/>
              <a:cs typeface="Source Sans Pro"/>
            </a:endParaRPr>
          </a:p>
        </p:txBody>
      </p:sp>
      <p:sp>
        <p:nvSpPr>
          <p:cNvPr id="10" name="object 16">
            <a:extLst>
              <a:ext uri="{FF2B5EF4-FFF2-40B4-BE49-F238E27FC236}">
                <a16:creationId xmlns:a16="http://schemas.microsoft.com/office/drawing/2014/main" id="{897052BF-3C1F-95C4-F426-0F33974BD724}"/>
              </a:ext>
            </a:extLst>
          </p:cNvPr>
          <p:cNvSpPr txBox="1"/>
          <p:nvPr/>
        </p:nvSpPr>
        <p:spPr>
          <a:xfrm>
            <a:off x="12501562" y="1138080"/>
            <a:ext cx="57467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Expand</a:t>
            </a:r>
            <a:endParaRPr sz="1400" dirty="0">
              <a:solidFill>
                <a:schemeClr val="bg1"/>
              </a:solidFill>
              <a:latin typeface="Source Sans Pro"/>
              <a:cs typeface="Source Sans Pro"/>
            </a:endParaRPr>
          </a:p>
        </p:txBody>
      </p:sp>
      <p:sp>
        <p:nvSpPr>
          <p:cNvPr id="11" name="object 17">
            <a:extLst>
              <a:ext uri="{FF2B5EF4-FFF2-40B4-BE49-F238E27FC236}">
                <a16:creationId xmlns:a16="http://schemas.microsoft.com/office/drawing/2014/main" id="{9F747595-0861-8DB1-FF74-AF9DE13FDB67}"/>
              </a:ext>
            </a:extLst>
          </p:cNvPr>
          <p:cNvSpPr txBox="1"/>
          <p:nvPr/>
        </p:nvSpPr>
        <p:spPr>
          <a:xfrm>
            <a:off x="14979332" y="1138080"/>
            <a:ext cx="12579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Expand</a:t>
            </a:r>
            <a:r>
              <a:rPr sz="1400" spc="-35" dirty="0">
                <a:solidFill>
                  <a:schemeClr val="bg1"/>
                </a:solidFill>
                <a:latin typeface="Source Sans Pro"/>
                <a:cs typeface="Source Sans Pro"/>
              </a:rPr>
              <a:t> </a:t>
            </a:r>
            <a:r>
              <a:rPr sz="1400" dirty="0">
                <a:solidFill>
                  <a:schemeClr val="bg1"/>
                </a:solidFill>
                <a:latin typeface="Source Sans Pro"/>
                <a:cs typeface="Source Sans Pro"/>
              </a:rPr>
              <a:t>-</a:t>
            </a:r>
            <a:r>
              <a:rPr sz="1400" spc="-30" dirty="0">
                <a:solidFill>
                  <a:schemeClr val="bg1"/>
                </a:solidFill>
                <a:latin typeface="Source Sans Pro"/>
                <a:cs typeface="Source Sans Pro"/>
              </a:rPr>
              <a:t> </a:t>
            </a:r>
            <a:r>
              <a:rPr sz="1400" spc="-10" dirty="0">
                <a:solidFill>
                  <a:schemeClr val="bg1"/>
                </a:solidFill>
                <a:latin typeface="Source Sans Pro"/>
                <a:cs typeface="Source Sans Pro"/>
              </a:rPr>
              <a:t>Vertical</a:t>
            </a:r>
            <a:endParaRPr sz="1400">
              <a:solidFill>
                <a:schemeClr val="bg1"/>
              </a:solidFill>
              <a:latin typeface="Source Sans Pro"/>
              <a:cs typeface="Source Sans Pro"/>
            </a:endParaRPr>
          </a:p>
        </p:txBody>
      </p:sp>
      <p:sp>
        <p:nvSpPr>
          <p:cNvPr id="22" name="object 18">
            <a:extLst>
              <a:ext uri="{FF2B5EF4-FFF2-40B4-BE49-F238E27FC236}">
                <a16:creationId xmlns:a16="http://schemas.microsoft.com/office/drawing/2014/main" id="{DEB9098C-842D-6367-F723-2E2BA5D3F289}"/>
              </a:ext>
            </a:extLst>
          </p:cNvPr>
          <p:cNvSpPr txBox="1"/>
          <p:nvPr/>
        </p:nvSpPr>
        <p:spPr>
          <a:xfrm>
            <a:off x="4213611" y="3721969"/>
            <a:ext cx="61849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ECG</a:t>
            </a:r>
            <a:endParaRPr sz="1400" dirty="0">
              <a:solidFill>
                <a:schemeClr val="bg1"/>
              </a:solidFill>
              <a:latin typeface="Source Sans Pro"/>
              <a:cs typeface="Source Sans Pro"/>
            </a:endParaRPr>
          </a:p>
        </p:txBody>
      </p:sp>
      <p:sp>
        <p:nvSpPr>
          <p:cNvPr id="27" name="object 18">
            <a:extLst>
              <a:ext uri="{FF2B5EF4-FFF2-40B4-BE49-F238E27FC236}">
                <a16:creationId xmlns:a16="http://schemas.microsoft.com/office/drawing/2014/main" id="{EB65602A-A8DC-230D-8078-E4EDB745E19B}"/>
              </a:ext>
            </a:extLst>
          </p:cNvPr>
          <p:cNvSpPr txBox="1"/>
          <p:nvPr/>
        </p:nvSpPr>
        <p:spPr>
          <a:xfrm>
            <a:off x="6373963" y="3721969"/>
            <a:ext cx="1839709" cy="228268"/>
          </a:xfrm>
          <a:prstGeom prst="rect">
            <a:avLst/>
          </a:prstGeom>
        </p:spPr>
        <p:txBody>
          <a:bodyPr vert="horz" wrap="square" lIns="0" tIns="12700" rIns="0" bIns="0" rtlCol="0">
            <a:spAutoFit/>
          </a:bodyPr>
          <a:lstStyle/>
          <a:p>
            <a:pPr marL="12700" algn="ctr">
              <a:spcBef>
                <a:spcPts val="100"/>
              </a:spcBef>
            </a:pPr>
            <a:r>
              <a:rPr lang="en-US" sz="1400" dirty="0">
                <a:solidFill>
                  <a:schemeClr val="bg1"/>
                </a:solidFill>
                <a:latin typeface="Source Sans 3" panose="020B0303030403020204" pitchFamily="34" charset="0"/>
              </a:rPr>
              <a:t>ECG Test History List</a:t>
            </a:r>
          </a:p>
        </p:txBody>
      </p:sp>
      <p:sp>
        <p:nvSpPr>
          <p:cNvPr id="4" name="object 15">
            <a:extLst>
              <a:ext uri="{FF2B5EF4-FFF2-40B4-BE49-F238E27FC236}">
                <a16:creationId xmlns:a16="http://schemas.microsoft.com/office/drawing/2014/main" id="{503FBD5F-2B91-8E16-F6B7-1411E5466854}"/>
              </a:ext>
            </a:extLst>
          </p:cNvPr>
          <p:cNvSpPr txBox="1"/>
          <p:nvPr/>
        </p:nvSpPr>
        <p:spPr>
          <a:xfrm>
            <a:off x="9499295" y="3726004"/>
            <a:ext cx="114998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Error High</a:t>
            </a:r>
            <a:endParaRPr sz="1400" dirty="0">
              <a:solidFill>
                <a:schemeClr val="bg1"/>
              </a:solidFill>
              <a:latin typeface="Source Sans Pro"/>
              <a:cs typeface="Source Sans Pro"/>
            </a:endParaRPr>
          </a:p>
        </p:txBody>
      </p:sp>
      <p:sp>
        <p:nvSpPr>
          <p:cNvPr id="5" name="object 16">
            <a:extLst>
              <a:ext uri="{FF2B5EF4-FFF2-40B4-BE49-F238E27FC236}">
                <a16:creationId xmlns:a16="http://schemas.microsoft.com/office/drawing/2014/main" id="{48203504-7AFE-657D-F595-E0F44051276C}"/>
              </a:ext>
            </a:extLst>
          </p:cNvPr>
          <p:cNvSpPr txBox="1"/>
          <p:nvPr/>
        </p:nvSpPr>
        <p:spPr>
          <a:xfrm>
            <a:off x="12228509" y="3721969"/>
            <a:ext cx="114998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Error Warning</a:t>
            </a:r>
            <a:endParaRPr sz="1400" dirty="0">
              <a:solidFill>
                <a:schemeClr val="bg1"/>
              </a:solidFill>
              <a:latin typeface="Source Sans Pro"/>
              <a:cs typeface="Source Sans Pro"/>
            </a:endParaRPr>
          </a:p>
        </p:txBody>
      </p:sp>
      <p:sp>
        <p:nvSpPr>
          <p:cNvPr id="25" name="object 16">
            <a:extLst>
              <a:ext uri="{FF2B5EF4-FFF2-40B4-BE49-F238E27FC236}">
                <a16:creationId xmlns:a16="http://schemas.microsoft.com/office/drawing/2014/main" id="{57929F3C-B1D5-15D9-B871-69C7F0CCE56B}"/>
              </a:ext>
            </a:extLst>
          </p:cNvPr>
          <p:cNvSpPr txBox="1"/>
          <p:nvPr/>
        </p:nvSpPr>
        <p:spPr>
          <a:xfrm>
            <a:off x="15005575" y="3721969"/>
            <a:ext cx="114998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Exclude</a:t>
            </a:r>
            <a:endParaRPr sz="1400" dirty="0">
              <a:solidFill>
                <a:schemeClr val="bg1"/>
              </a:solidFill>
              <a:latin typeface="Source Sans Pro"/>
              <a:cs typeface="Source Sans Pro"/>
            </a:endParaRPr>
          </a:p>
        </p:txBody>
      </p:sp>
      <p:sp>
        <p:nvSpPr>
          <p:cNvPr id="28" name="object 6">
            <a:extLst>
              <a:ext uri="{FF2B5EF4-FFF2-40B4-BE49-F238E27FC236}">
                <a16:creationId xmlns:a16="http://schemas.microsoft.com/office/drawing/2014/main" id="{58D6E5EB-42A3-EB7D-942A-F4B4B91A9909}"/>
              </a:ext>
            </a:extLst>
          </p:cNvPr>
          <p:cNvSpPr txBox="1"/>
          <p:nvPr/>
        </p:nvSpPr>
        <p:spPr>
          <a:xfrm>
            <a:off x="1268097" y="6376192"/>
            <a:ext cx="943603" cy="228268"/>
          </a:xfrm>
          <a:prstGeom prst="rect">
            <a:avLst/>
          </a:prstGeom>
        </p:spPr>
        <p:txBody>
          <a:bodyPr vert="horz" wrap="square" lIns="0" tIns="12700" rIns="0" bIns="0" rtlCol="0">
            <a:spAutoFit/>
          </a:bodyPr>
          <a:lstStyle/>
          <a:p>
            <a:pPr algn="ctr">
              <a:spcBef>
                <a:spcPts val="100"/>
              </a:spcBef>
            </a:pPr>
            <a:r>
              <a:rPr lang="en-IN" sz="1400" dirty="0">
                <a:solidFill>
                  <a:schemeClr val="bg1"/>
                </a:solidFill>
                <a:latin typeface="Source Sans Pro"/>
              </a:rPr>
              <a:t>Export - JPG</a:t>
            </a:r>
          </a:p>
        </p:txBody>
      </p:sp>
      <p:sp>
        <p:nvSpPr>
          <p:cNvPr id="29" name="object 7">
            <a:extLst>
              <a:ext uri="{FF2B5EF4-FFF2-40B4-BE49-F238E27FC236}">
                <a16:creationId xmlns:a16="http://schemas.microsoft.com/office/drawing/2014/main" id="{A4013129-EBC3-1ECE-A99A-0C46866552C1}"/>
              </a:ext>
            </a:extLst>
          </p:cNvPr>
          <p:cNvSpPr txBox="1"/>
          <p:nvPr/>
        </p:nvSpPr>
        <p:spPr>
          <a:xfrm>
            <a:off x="3883660" y="6376192"/>
            <a:ext cx="1361440" cy="228268"/>
          </a:xfrm>
          <a:prstGeom prst="rect">
            <a:avLst/>
          </a:prstGeom>
        </p:spPr>
        <p:txBody>
          <a:bodyPr vert="horz" wrap="square" lIns="0" tIns="12700" rIns="0" bIns="0" rtlCol="0">
            <a:spAutoFit/>
          </a:bodyPr>
          <a:lstStyle/>
          <a:p>
            <a:pPr algn="ctr">
              <a:spcBef>
                <a:spcPts val="100"/>
              </a:spcBef>
            </a:pPr>
            <a:r>
              <a:rPr lang="en-IN" sz="1400" dirty="0">
                <a:solidFill>
                  <a:schemeClr val="bg1"/>
                </a:solidFill>
                <a:latin typeface="Source Sans Pro"/>
              </a:rPr>
              <a:t>Export - MP4</a:t>
            </a:r>
          </a:p>
        </p:txBody>
      </p:sp>
      <p:sp>
        <p:nvSpPr>
          <p:cNvPr id="30" name="object 7">
            <a:extLst>
              <a:ext uri="{FF2B5EF4-FFF2-40B4-BE49-F238E27FC236}">
                <a16:creationId xmlns:a16="http://schemas.microsoft.com/office/drawing/2014/main" id="{053619D9-C535-D444-241E-586B4AE9B346}"/>
              </a:ext>
            </a:extLst>
          </p:cNvPr>
          <p:cNvSpPr txBox="1"/>
          <p:nvPr/>
        </p:nvSpPr>
        <p:spPr>
          <a:xfrm>
            <a:off x="6468880" y="6347809"/>
            <a:ext cx="1649874" cy="228268"/>
          </a:xfrm>
          <a:prstGeom prst="rect">
            <a:avLst/>
          </a:prstGeom>
        </p:spPr>
        <p:txBody>
          <a:bodyPr vert="horz" wrap="square" lIns="0" tIns="12700" rIns="0" bIns="0" rtlCol="0">
            <a:spAutoFit/>
          </a:bodyPr>
          <a:lstStyle/>
          <a:p>
            <a:pPr algn="ctr">
              <a:spcBef>
                <a:spcPts val="100"/>
              </a:spcBef>
            </a:pPr>
            <a:r>
              <a:rPr lang="en-IN" sz="1400" dirty="0">
                <a:solidFill>
                  <a:schemeClr val="bg1"/>
                </a:solidFill>
                <a:latin typeface="Source Sans Pro"/>
              </a:rPr>
              <a:t>End Ultrasound Exam</a:t>
            </a:r>
          </a:p>
        </p:txBody>
      </p:sp>
      <p:sp>
        <p:nvSpPr>
          <p:cNvPr id="13" name="object 7">
            <a:extLst>
              <a:ext uri="{FF2B5EF4-FFF2-40B4-BE49-F238E27FC236}">
                <a16:creationId xmlns:a16="http://schemas.microsoft.com/office/drawing/2014/main" id="{86CE2A8B-E5EF-E0DF-12CE-4862D81FDCA1}"/>
              </a:ext>
            </a:extLst>
          </p:cNvPr>
          <p:cNvSpPr txBox="1"/>
          <p:nvPr/>
        </p:nvSpPr>
        <p:spPr>
          <a:xfrm>
            <a:off x="9197793" y="6347809"/>
            <a:ext cx="1649874"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Environmental</a:t>
            </a:r>
            <a:endParaRPr lang="en-IN" sz="1400" dirty="0">
              <a:solidFill>
                <a:schemeClr val="bg1"/>
              </a:solidFill>
              <a:latin typeface="+mn-lt"/>
            </a:endParaRPr>
          </a:p>
        </p:txBody>
      </p:sp>
    </p:spTree>
    <p:extLst>
      <p:ext uri="{BB962C8B-B14F-4D97-AF65-F5344CB8AC3E}">
        <p14:creationId xmlns:p14="http://schemas.microsoft.com/office/powerpoint/2010/main" val="12147523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 name="object 19"/>
          <p:cNvSpPr txBox="1"/>
          <p:nvPr/>
        </p:nvSpPr>
        <p:spPr>
          <a:xfrm>
            <a:off x="1369060" y="1006475"/>
            <a:ext cx="74168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Facebook</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88D296B7-8B2A-D70E-FDED-D8A027C8AED9}"/>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BD100F91-36D0-BC4A-2363-4807CE97AACA}"/>
              </a:ext>
            </a:extLst>
          </p:cNvPr>
          <p:cNvSpPr>
            <a:spLocks noGrp="1"/>
          </p:cNvSpPr>
          <p:nvPr>
            <p:ph type="sldNum" sz="quarter" idx="12"/>
          </p:nvPr>
        </p:nvSpPr>
        <p:spPr/>
        <p:txBody>
          <a:bodyPr/>
          <a:lstStyle/>
          <a:p>
            <a:fld id="{339C9110-F427-4586-9638-A5638F41FBCD}" type="slidenum">
              <a:rPr lang="en-US" smtClean="0"/>
              <a:pPr/>
              <a:t>84</a:t>
            </a:fld>
            <a:endParaRPr lang="en-US"/>
          </a:p>
        </p:txBody>
      </p:sp>
      <p:pic>
        <p:nvPicPr>
          <p:cNvPr id="58" name="Picture Placeholder 57">
            <a:extLst>
              <a:ext uri="{FF2B5EF4-FFF2-40B4-BE49-F238E27FC236}">
                <a16:creationId xmlns:a16="http://schemas.microsoft.com/office/drawing/2014/main" id="{E5693E4D-9500-4A7A-06A8-E1E8F0CCF1A4}"/>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a:fillRect/>
          </a:stretch>
        </p:blipFill>
        <p:spPr/>
      </p:pic>
      <p:pic>
        <p:nvPicPr>
          <p:cNvPr id="61" name="Picture Placeholder 60">
            <a:extLst>
              <a:ext uri="{FF2B5EF4-FFF2-40B4-BE49-F238E27FC236}">
                <a16:creationId xmlns:a16="http://schemas.microsoft.com/office/drawing/2014/main" id="{B57C5DDC-D1E0-982C-BAA0-2609C5E0EE8B}"/>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63" name="Picture Placeholder 62">
            <a:extLst>
              <a:ext uri="{FF2B5EF4-FFF2-40B4-BE49-F238E27FC236}">
                <a16:creationId xmlns:a16="http://schemas.microsoft.com/office/drawing/2014/main" id="{A435598F-84A1-6CD8-F17F-924641946CC2}"/>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66" name="Picture Placeholder 65">
            <a:extLst>
              <a:ext uri="{FF2B5EF4-FFF2-40B4-BE49-F238E27FC236}">
                <a16:creationId xmlns:a16="http://schemas.microsoft.com/office/drawing/2014/main" id="{739B5047-6448-70B1-93F5-889C1CB85DDF}"/>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69" name="Picture Placeholder 68">
            <a:extLst>
              <a:ext uri="{FF2B5EF4-FFF2-40B4-BE49-F238E27FC236}">
                <a16:creationId xmlns:a16="http://schemas.microsoft.com/office/drawing/2014/main" id="{7D557F60-3B90-1421-8126-A8A8F4619D2E}"/>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71" name="Picture Placeholder 70">
            <a:extLst>
              <a:ext uri="{FF2B5EF4-FFF2-40B4-BE49-F238E27FC236}">
                <a16:creationId xmlns:a16="http://schemas.microsoft.com/office/drawing/2014/main" id="{61D56A68-7973-03A4-6559-A274D3DC5B0D}"/>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75" name="Picture Placeholder 74">
            <a:extLst>
              <a:ext uri="{FF2B5EF4-FFF2-40B4-BE49-F238E27FC236}">
                <a16:creationId xmlns:a16="http://schemas.microsoft.com/office/drawing/2014/main" id="{AA6772EA-55A0-428E-A576-55D52B7DAF65}"/>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77" name="Picture Placeholder 76">
            <a:extLst>
              <a:ext uri="{FF2B5EF4-FFF2-40B4-BE49-F238E27FC236}">
                <a16:creationId xmlns:a16="http://schemas.microsoft.com/office/drawing/2014/main" id="{11333752-278E-0B06-2249-141921D98821}"/>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79" name="Picture Placeholder 78">
            <a:extLst>
              <a:ext uri="{FF2B5EF4-FFF2-40B4-BE49-F238E27FC236}">
                <a16:creationId xmlns:a16="http://schemas.microsoft.com/office/drawing/2014/main" id="{72875A38-AA5C-A9B8-CD42-E3FC9C5038A0}"/>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81" name="Picture Placeholder 80">
            <a:extLst>
              <a:ext uri="{FF2B5EF4-FFF2-40B4-BE49-F238E27FC236}">
                <a16:creationId xmlns:a16="http://schemas.microsoft.com/office/drawing/2014/main" id="{342B0FCC-E81B-7BB5-1254-AE4FB1302D56}"/>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83" name="Picture Placeholder 82">
            <a:extLst>
              <a:ext uri="{FF2B5EF4-FFF2-40B4-BE49-F238E27FC236}">
                <a16:creationId xmlns:a16="http://schemas.microsoft.com/office/drawing/2014/main" id="{3B5C5374-862F-EC58-7B1F-62E551248273}"/>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85" name="Picture Placeholder 84">
            <a:extLst>
              <a:ext uri="{FF2B5EF4-FFF2-40B4-BE49-F238E27FC236}">
                <a16:creationId xmlns:a16="http://schemas.microsoft.com/office/drawing/2014/main" id="{5BBA7176-C5A2-4C96-9F73-AB54EC93BA5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87" name="Picture Placeholder 86">
            <a:extLst>
              <a:ext uri="{FF2B5EF4-FFF2-40B4-BE49-F238E27FC236}">
                <a16:creationId xmlns:a16="http://schemas.microsoft.com/office/drawing/2014/main" id="{736D02FC-DA89-D791-8843-B985A8B46D10}"/>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89" name="Picture Placeholder 88">
            <a:extLst>
              <a:ext uri="{FF2B5EF4-FFF2-40B4-BE49-F238E27FC236}">
                <a16:creationId xmlns:a16="http://schemas.microsoft.com/office/drawing/2014/main" id="{9BC6C369-FB14-CF9F-1CC4-2DA316D70E7B}"/>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91" name="Picture Placeholder 90">
            <a:extLst>
              <a:ext uri="{FF2B5EF4-FFF2-40B4-BE49-F238E27FC236}">
                <a16:creationId xmlns:a16="http://schemas.microsoft.com/office/drawing/2014/main" id="{044FB34F-9815-A42B-70EF-214A6461805E}"/>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93" name="Picture Placeholder 92">
            <a:extLst>
              <a:ext uri="{FF2B5EF4-FFF2-40B4-BE49-F238E27FC236}">
                <a16:creationId xmlns:a16="http://schemas.microsoft.com/office/drawing/2014/main" id="{738F272B-8454-CFDE-91E9-CD34631B959A}"/>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sp>
        <p:nvSpPr>
          <p:cNvPr id="22" name="object 2">
            <a:extLst>
              <a:ext uri="{FF2B5EF4-FFF2-40B4-BE49-F238E27FC236}">
                <a16:creationId xmlns:a16="http://schemas.microsoft.com/office/drawing/2014/main" id="{DFFB8986-DF21-6D16-E2CD-BC75FA862F34}"/>
              </a:ext>
            </a:extLst>
          </p:cNvPr>
          <p:cNvSpPr txBox="1"/>
          <p:nvPr/>
        </p:nvSpPr>
        <p:spPr>
          <a:xfrm>
            <a:off x="4268351" y="1006475"/>
            <a:ext cx="57975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Factory</a:t>
            </a:r>
            <a:endParaRPr sz="1400">
              <a:solidFill>
                <a:schemeClr val="bg1"/>
              </a:solidFill>
              <a:latin typeface="Source Sans Pro"/>
              <a:cs typeface="Source Sans Pro"/>
            </a:endParaRPr>
          </a:p>
        </p:txBody>
      </p:sp>
      <p:sp>
        <p:nvSpPr>
          <p:cNvPr id="24" name="object 3">
            <a:extLst>
              <a:ext uri="{FF2B5EF4-FFF2-40B4-BE49-F238E27FC236}">
                <a16:creationId xmlns:a16="http://schemas.microsoft.com/office/drawing/2014/main" id="{9297F34E-2F4E-960A-7A1A-79605EB21D58}"/>
              </a:ext>
            </a:extLst>
          </p:cNvPr>
          <p:cNvSpPr txBox="1"/>
          <p:nvPr/>
        </p:nvSpPr>
        <p:spPr>
          <a:xfrm>
            <a:off x="6714490" y="1006475"/>
            <a:ext cx="11760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Factory</a:t>
            </a:r>
            <a:r>
              <a:rPr sz="1400" spc="-50" dirty="0">
                <a:solidFill>
                  <a:schemeClr val="bg1"/>
                </a:solidFill>
                <a:latin typeface="Source Sans Pro"/>
                <a:cs typeface="Source Sans Pro"/>
              </a:rPr>
              <a:t> </a:t>
            </a:r>
            <a:r>
              <a:rPr sz="1400" spc="-10" dirty="0">
                <a:solidFill>
                  <a:schemeClr val="bg1"/>
                </a:solidFill>
                <a:latin typeface="Source Sans Pro"/>
                <a:cs typeface="Source Sans Pro"/>
              </a:rPr>
              <a:t>Restore</a:t>
            </a:r>
            <a:endParaRPr sz="1400" dirty="0">
              <a:solidFill>
                <a:schemeClr val="bg1"/>
              </a:solidFill>
              <a:latin typeface="Source Sans Pro"/>
              <a:cs typeface="Source Sans Pro"/>
            </a:endParaRPr>
          </a:p>
        </p:txBody>
      </p:sp>
      <p:sp>
        <p:nvSpPr>
          <p:cNvPr id="26" name="object 4">
            <a:extLst>
              <a:ext uri="{FF2B5EF4-FFF2-40B4-BE49-F238E27FC236}">
                <a16:creationId xmlns:a16="http://schemas.microsoft.com/office/drawing/2014/main" id="{7071732B-6E12-EAD5-9B04-5475AB94B3D3}"/>
              </a:ext>
            </a:extLst>
          </p:cNvPr>
          <p:cNvSpPr txBox="1"/>
          <p:nvPr/>
        </p:nvSpPr>
        <p:spPr>
          <a:xfrm>
            <a:off x="9898380" y="1006475"/>
            <a:ext cx="294640"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Fan</a:t>
            </a:r>
            <a:endParaRPr sz="1400" dirty="0">
              <a:solidFill>
                <a:schemeClr val="bg1"/>
              </a:solidFill>
              <a:latin typeface="Source Sans Pro"/>
              <a:cs typeface="Source Sans Pro"/>
            </a:endParaRPr>
          </a:p>
        </p:txBody>
      </p:sp>
      <p:sp>
        <p:nvSpPr>
          <p:cNvPr id="28" name="object 5">
            <a:extLst>
              <a:ext uri="{FF2B5EF4-FFF2-40B4-BE49-F238E27FC236}">
                <a16:creationId xmlns:a16="http://schemas.microsoft.com/office/drawing/2014/main" id="{EC7A7D0E-DF8A-6877-0FB4-26397460D614}"/>
              </a:ext>
            </a:extLst>
          </p:cNvPr>
          <p:cNvSpPr txBox="1"/>
          <p:nvPr/>
        </p:nvSpPr>
        <p:spPr>
          <a:xfrm>
            <a:off x="12296457" y="1006475"/>
            <a:ext cx="98488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Fast</a:t>
            </a:r>
            <a:r>
              <a:rPr sz="1400" spc="-50" dirty="0">
                <a:solidFill>
                  <a:schemeClr val="bg1"/>
                </a:solidFill>
                <a:latin typeface="Source Sans Pro"/>
                <a:cs typeface="Source Sans Pro"/>
              </a:rPr>
              <a:t> </a:t>
            </a:r>
            <a:r>
              <a:rPr sz="1400" spc="-10" dirty="0">
                <a:solidFill>
                  <a:schemeClr val="bg1"/>
                </a:solidFill>
                <a:latin typeface="Source Sans Pro"/>
                <a:cs typeface="Source Sans Pro"/>
              </a:rPr>
              <a:t>Forward</a:t>
            </a:r>
            <a:endParaRPr sz="1400" dirty="0">
              <a:solidFill>
                <a:schemeClr val="bg1"/>
              </a:solidFill>
              <a:latin typeface="Source Sans Pro"/>
              <a:cs typeface="Source Sans Pro"/>
            </a:endParaRPr>
          </a:p>
        </p:txBody>
      </p:sp>
      <p:sp>
        <p:nvSpPr>
          <p:cNvPr id="30" name="object 6">
            <a:extLst>
              <a:ext uri="{FF2B5EF4-FFF2-40B4-BE49-F238E27FC236}">
                <a16:creationId xmlns:a16="http://schemas.microsoft.com/office/drawing/2014/main" id="{A784B673-F94B-DDCB-F103-50F82D166704}"/>
              </a:ext>
            </a:extLst>
          </p:cNvPr>
          <p:cNvSpPr txBox="1"/>
          <p:nvPr/>
        </p:nvSpPr>
        <p:spPr>
          <a:xfrm>
            <a:off x="14953615" y="1006475"/>
            <a:ext cx="13093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File </a:t>
            </a:r>
            <a:r>
              <a:rPr sz="1400" spc="-10" dirty="0">
                <a:solidFill>
                  <a:schemeClr val="bg1"/>
                </a:solidFill>
                <a:latin typeface="Source Sans Pro"/>
                <a:cs typeface="Source Sans Pro"/>
              </a:rPr>
              <a:t>Unsupported</a:t>
            </a:r>
            <a:endParaRPr sz="1400" dirty="0">
              <a:solidFill>
                <a:schemeClr val="bg1"/>
              </a:solidFill>
              <a:latin typeface="Source Sans Pro"/>
              <a:cs typeface="Source Sans Pro"/>
            </a:endParaRPr>
          </a:p>
        </p:txBody>
      </p:sp>
      <p:sp>
        <p:nvSpPr>
          <p:cNvPr id="34" name="object 7">
            <a:extLst>
              <a:ext uri="{FF2B5EF4-FFF2-40B4-BE49-F238E27FC236}">
                <a16:creationId xmlns:a16="http://schemas.microsoft.com/office/drawing/2014/main" id="{80D8C18B-6A1F-54F7-E8B9-264FCFF66A42}"/>
              </a:ext>
            </a:extLst>
          </p:cNvPr>
          <p:cNvSpPr txBox="1"/>
          <p:nvPr/>
        </p:nvSpPr>
        <p:spPr>
          <a:xfrm>
            <a:off x="1534795" y="3688420"/>
            <a:ext cx="41020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Filter</a:t>
            </a:r>
            <a:endParaRPr sz="1400" dirty="0">
              <a:solidFill>
                <a:schemeClr val="bg1"/>
              </a:solidFill>
              <a:latin typeface="Source Sans Pro"/>
              <a:cs typeface="Source Sans Pro"/>
            </a:endParaRPr>
          </a:p>
        </p:txBody>
      </p:sp>
      <p:sp>
        <p:nvSpPr>
          <p:cNvPr id="36" name="object 8">
            <a:extLst>
              <a:ext uri="{FF2B5EF4-FFF2-40B4-BE49-F238E27FC236}">
                <a16:creationId xmlns:a16="http://schemas.microsoft.com/office/drawing/2014/main" id="{34A117EB-F53B-DBA4-5C10-4CFF49675D99}"/>
              </a:ext>
            </a:extLst>
          </p:cNvPr>
          <p:cNvSpPr txBox="1"/>
          <p:nvPr/>
        </p:nvSpPr>
        <p:spPr>
          <a:xfrm>
            <a:off x="3939997" y="3711524"/>
            <a:ext cx="12484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Fit - </a:t>
            </a:r>
            <a:r>
              <a:rPr sz="1400" spc="-10" dirty="0">
                <a:solidFill>
                  <a:schemeClr val="bg1"/>
                </a:solidFill>
                <a:latin typeface="Source Sans Pro"/>
                <a:cs typeface="Source Sans Pro"/>
              </a:rPr>
              <a:t>Horizontally</a:t>
            </a:r>
            <a:endParaRPr sz="1400">
              <a:solidFill>
                <a:schemeClr val="bg1"/>
              </a:solidFill>
              <a:latin typeface="Source Sans Pro"/>
              <a:cs typeface="Source Sans Pro"/>
            </a:endParaRPr>
          </a:p>
        </p:txBody>
      </p:sp>
      <p:sp>
        <p:nvSpPr>
          <p:cNvPr id="38" name="object 9">
            <a:extLst>
              <a:ext uri="{FF2B5EF4-FFF2-40B4-BE49-F238E27FC236}">
                <a16:creationId xmlns:a16="http://schemas.microsoft.com/office/drawing/2014/main" id="{B9CDAA99-F11E-75B4-4897-15ECFEA336AA}"/>
              </a:ext>
            </a:extLst>
          </p:cNvPr>
          <p:cNvSpPr txBox="1"/>
          <p:nvPr/>
        </p:nvSpPr>
        <p:spPr>
          <a:xfrm>
            <a:off x="6509918" y="3711524"/>
            <a:ext cx="16294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Fit</a:t>
            </a:r>
            <a:r>
              <a:rPr sz="1400" spc="-25"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dirty="0">
                <a:solidFill>
                  <a:schemeClr val="bg1"/>
                </a:solidFill>
                <a:latin typeface="Source Sans Pro"/>
                <a:cs typeface="Source Sans Pro"/>
              </a:rPr>
              <a:t>Match</a:t>
            </a:r>
            <a:r>
              <a:rPr sz="1400" spc="-10" dirty="0">
                <a:solidFill>
                  <a:schemeClr val="bg1"/>
                </a:solidFill>
                <a:latin typeface="Source Sans Pro"/>
                <a:cs typeface="Source Sans Pro"/>
              </a:rPr>
              <a:t> Resolution</a:t>
            </a:r>
            <a:endParaRPr sz="1400">
              <a:solidFill>
                <a:schemeClr val="bg1"/>
              </a:solidFill>
              <a:latin typeface="Source Sans Pro"/>
              <a:cs typeface="Source Sans Pro"/>
            </a:endParaRPr>
          </a:p>
        </p:txBody>
      </p:sp>
      <p:sp>
        <p:nvSpPr>
          <p:cNvPr id="39" name="object 10">
            <a:extLst>
              <a:ext uri="{FF2B5EF4-FFF2-40B4-BE49-F238E27FC236}">
                <a16:creationId xmlns:a16="http://schemas.microsoft.com/office/drawing/2014/main" id="{9C3037FF-5DA9-FC92-0FA2-3297CFB5BA79}"/>
              </a:ext>
            </a:extLst>
          </p:cNvPr>
          <p:cNvSpPr txBox="1"/>
          <p:nvPr/>
        </p:nvSpPr>
        <p:spPr>
          <a:xfrm>
            <a:off x="9516464" y="3711524"/>
            <a:ext cx="10293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Fit - </a:t>
            </a:r>
            <a:r>
              <a:rPr sz="1400" spc="-10" dirty="0">
                <a:solidFill>
                  <a:schemeClr val="bg1"/>
                </a:solidFill>
                <a:latin typeface="Source Sans Pro"/>
                <a:cs typeface="Source Sans Pro"/>
              </a:rPr>
              <a:t>Vertically</a:t>
            </a:r>
            <a:endParaRPr sz="1400">
              <a:solidFill>
                <a:schemeClr val="bg1"/>
              </a:solidFill>
              <a:latin typeface="Source Sans Pro"/>
              <a:cs typeface="Source Sans Pro"/>
            </a:endParaRPr>
          </a:p>
        </p:txBody>
      </p:sp>
      <p:sp>
        <p:nvSpPr>
          <p:cNvPr id="41" name="object 11">
            <a:extLst>
              <a:ext uri="{FF2B5EF4-FFF2-40B4-BE49-F238E27FC236}">
                <a16:creationId xmlns:a16="http://schemas.microsoft.com/office/drawing/2014/main" id="{F135D67A-4926-926F-0B03-A111A279BC44}"/>
              </a:ext>
            </a:extLst>
          </p:cNvPr>
          <p:cNvSpPr txBox="1"/>
          <p:nvPr/>
        </p:nvSpPr>
        <p:spPr>
          <a:xfrm>
            <a:off x="12619989" y="3711524"/>
            <a:ext cx="33782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Flag</a:t>
            </a:r>
            <a:endParaRPr sz="1400">
              <a:solidFill>
                <a:schemeClr val="bg1"/>
              </a:solidFill>
              <a:latin typeface="Source Sans Pro"/>
              <a:cs typeface="Source Sans Pro"/>
            </a:endParaRPr>
          </a:p>
        </p:txBody>
      </p:sp>
      <p:sp>
        <p:nvSpPr>
          <p:cNvPr id="42" name="object 12">
            <a:extLst>
              <a:ext uri="{FF2B5EF4-FFF2-40B4-BE49-F238E27FC236}">
                <a16:creationId xmlns:a16="http://schemas.microsoft.com/office/drawing/2014/main" id="{2563E139-5AE7-15FF-09EB-622737EC5F35}"/>
              </a:ext>
            </a:extLst>
          </p:cNvPr>
          <p:cNvSpPr txBox="1"/>
          <p:nvPr/>
        </p:nvSpPr>
        <p:spPr>
          <a:xfrm>
            <a:off x="15143353" y="3711524"/>
            <a:ext cx="9232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Flag </a:t>
            </a:r>
            <a:r>
              <a:rPr sz="1400" spc="-10" dirty="0">
                <a:solidFill>
                  <a:schemeClr val="bg1"/>
                </a:solidFill>
                <a:latin typeface="Source Sans Pro"/>
                <a:cs typeface="Source Sans Pro"/>
              </a:rPr>
              <a:t>Outline</a:t>
            </a:r>
            <a:endParaRPr sz="1400">
              <a:solidFill>
                <a:schemeClr val="bg1"/>
              </a:solidFill>
              <a:latin typeface="Source Sans Pro"/>
              <a:cs typeface="Source Sans Pro"/>
            </a:endParaRPr>
          </a:p>
        </p:txBody>
      </p:sp>
      <p:sp>
        <p:nvSpPr>
          <p:cNvPr id="43" name="object 13">
            <a:extLst>
              <a:ext uri="{FF2B5EF4-FFF2-40B4-BE49-F238E27FC236}">
                <a16:creationId xmlns:a16="http://schemas.microsoft.com/office/drawing/2014/main" id="{51457AAF-A5A4-7BF4-3708-EF2765A70ECC}"/>
              </a:ext>
            </a:extLst>
          </p:cNvPr>
          <p:cNvSpPr txBox="1"/>
          <p:nvPr/>
        </p:nvSpPr>
        <p:spPr>
          <a:xfrm>
            <a:off x="1183321" y="6416573"/>
            <a:ext cx="11131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Flip </a:t>
            </a:r>
            <a:r>
              <a:rPr sz="1400" spc="-10" dirty="0">
                <a:solidFill>
                  <a:schemeClr val="bg1"/>
                </a:solidFill>
                <a:latin typeface="Source Sans Pro"/>
                <a:cs typeface="Source Sans Pro"/>
              </a:rPr>
              <a:t>Horizontal</a:t>
            </a:r>
            <a:endParaRPr sz="1400" dirty="0">
              <a:solidFill>
                <a:schemeClr val="bg1"/>
              </a:solidFill>
              <a:latin typeface="Source Sans Pro"/>
              <a:cs typeface="Source Sans Pro"/>
            </a:endParaRPr>
          </a:p>
        </p:txBody>
      </p:sp>
      <p:pic>
        <p:nvPicPr>
          <p:cNvPr id="95" name="Picture Placeholder 94">
            <a:extLst>
              <a:ext uri="{FF2B5EF4-FFF2-40B4-BE49-F238E27FC236}">
                <a16:creationId xmlns:a16="http://schemas.microsoft.com/office/drawing/2014/main" id="{1C758728-8374-6310-B843-105825934849}"/>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sp>
        <p:nvSpPr>
          <p:cNvPr id="47" name="object 14">
            <a:extLst>
              <a:ext uri="{FF2B5EF4-FFF2-40B4-BE49-F238E27FC236}">
                <a16:creationId xmlns:a16="http://schemas.microsoft.com/office/drawing/2014/main" id="{0520200D-4E2A-4C45-7E06-10AE0640D427}"/>
              </a:ext>
            </a:extLst>
          </p:cNvPr>
          <p:cNvSpPr txBox="1"/>
          <p:nvPr/>
        </p:nvSpPr>
        <p:spPr>
          <a:xfrm>
            <a:off x="4118233" y="6416573"/>
            <a:ext cx="893444"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Flip </a:t>
            </a:r>
            <a:r>
              <a:rPr sz="1400" spc="-10" dirty="0">
                <a:solidFill>
                  <a:schemeClr val="bg1"/>
                </a:solidFill>
                <a:latin typeface="Source Sans Pro"/>
                <a:cs typeface="Source Sans Pro"/>
              </a:rPr>
              <a:t>Vertical</a:t>
            </a:r>
            <a:endParaRPr sz="1400" dirty="0">
              <a:solidFill>
                <a:schemeClr val="bg1"/>
              </a:solidFill>
              <a:latin typeface="Source Sans Pro"/>
              <a:cs typeface="Source Sans Pro"/>
            </a:endParaRPr>
          </a:p>
        </p:txBody>
      </p:sp>
      <p:sp>
        <p:nvSpPr>
          <p:cNvPr id="49" name="object 15">
            <a:extLst>
              <a:ext uri="{FF2B5EF4-FFF2-40B4-BE49-F238E27FC236}">
                <a16:creationId xmlns:a16="http://schemas.microsoft.com/office/drawing/2014/main" id="{07E605AF-BFD0-FEDF-C433-EE8A21C516BC}"/>
              </a:ext>
            </a:extLst>
          </p:cNvPr>
          <p:cNvSpPr txBox="1"/>
          <p:nvPr/>
        </p:nvSpPr>
        <p:spPr>
          <a:xfrm>
            <a:off x="7074514" y="6416573"/>
            <a:ext cx="50101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Folder</a:t>
            </a:r>
            <a:endParaRPr sz="1400">
              <a:solidFill>
                <a:schemeClr val="bg1"/>
              </a:solidFill>
              <a:latin typeface="Source Sans Pro"/>
              <a:cs typeface="Source Sans Pro"/>
            </a:endParaRPr>
          </a:p>
        </p:txBody>
      </p:sp>
      <p:sp>
        <p:nvSpPr>
          <p:cNvPr id="50" name="object 16">
            <a:extLst>
              <a:ext uri="{FF2B5EF4-FFF2-40B4-BE49-F238E27FC236}">
                <a16:creationId xmlns:a16="http://schemas.microsoft.com/office/drawing/2014/main" id="{F4A8CF83-7E63-73AB-48AF-C6965F99AD17}"/>
              </a:ext>
            </a:extLst>
          </p:cNvPr>
          <p:cNvSpPr txBox="1"/>
          <p:nvPr/>
        </p:nvSpPr>
        <p:spPr>
          <a:xfrm>
            <a:off x="9638366" y="6416573"/>
            <a:ext cx="8312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Folder</a:t>
            </a:r>
            <a:r>
              <a:rPr sz="1400" spc="-30" dirty="0">
                <a:solidFill>
                  <a:schemeClr val="bg1"/>
                </a:solidFill>
                <a:latin typeface="Source Sans Pro"/>
                <a:cs typeface="Source Sans Pro"/>
              </a:rPr>
              <a:t> </a:t>
            </a:r>
            <a:r>
              <a:rPr sz="1400" spc="-25" dirty="0">
                <a:solidFill>
                  <a:schemeClr val="bg1"/>
                </a:solidFill>
                <a:latin typeface="Source Sans Pro"/>
                <a:cs typeface="Source Sans Pro"/>
              </a:rPr>
              <a:t>Add</a:t>
            </a:r>
            <a:endParaRPr sz="1400" dirty="0">
              <a:solidFill>
                <a:schemeClr val="bg1"/>
              </a:solidFill>
              <a:latin typeface="Source Sans Pro"/>
              <a:cs typeface="Source Sans Pro"/>
            </a:endParaRPr>
          </a:p>
        </p:txBody>
      </p:sp>
      <p:sp>
        <p:nvSpPr>
          <p:cNvPr id="51" name="object 17">
            <a:extLst>
              <a:ext uri="{FF2B5EF4-FFF2-40B4-BE49-F238E27FC236}">
                <a16:creationId xmlns:a16="http://schemas.microsoft.com/office/drawing/2014/main" id="{483F8FD4-A347-0787-6F93-E80728CCB865}"/>
              </a:ext>
            </a:extLst>
          </p:cNvPr>
          <p:cNvSpPr txBox="1"/>
          <p:nvPr/>
        </p:nvSpPr>
        <p:spPr>
          <a:xfrm>
            <a:off x="12182472" y="6416573"/>
            <a:ext cx="12420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Folder</a:t>
            </a:r>
            <a:r>
              <a:rPr sz="1400" spc="-30" dirty="0">
                <a:solidFill>
                  <a:schemeClr val="bg1"/>
                </a:solidFill>
                <a:latin typeface="Source Sans Pro"/>
                <a:cs typeface="Source Sans Pro"/>
              </a:rPr>
              <a:t> </a:t>
            </a:r>
            <a:r>
              <a:rPr sz="1400" dirty="0">
                <a:solidFill>
                  <a:schemeClr val="bg1"/>
                </a:solidFill>
                <a:latin typeface="Source Sans Pro"/>
                <a:cs typeface="Source Sans Pro"/>
              </a:rPr>
              <a:t>Select</a:t>
            </a:r>
            <a:r>
              <a:rPr sz="1400" spc="-15" dirty="0">
                <a:solidFill>
                  <a:schemeClr val="bg1"/>
                </a:solidFill>
                <a:latin typeface="Source Sans Pro"/>
                <a:cs typeface="Source Sans Pro"/>
              </a:rPr>
              <a:t> </a:t>
            </a:r>
            <a:r>
              <a:rPr sz="1400" spc="-25" dirty="0">
                <a:solidFill>
                  <a:schemeClr val="bg1"/>
                </a:solidFill>
                <a:latin typeface="Source Sans Pro"/>
                <a:cs typeface="Source Sans Pro"/>
              </a:rPr>
              <a:t>Up</a:t>
            </a:r>
            <a:endParaRPr sz="1400">
              <a:solidFill>
                <a:schemeClr val="bg1"/>
              </a:solidFill>
              <a:latin typeface="Source Sans Pro"/>
              <a:cs typeface="Source Sans Pro"/>
            </a:endParaRPr>
          </a:p>
        </p:txBody>
      </p:sp>
      <p:sp>
        <p:nvSpPr>
          <p:cNvPr id="53" name="object 18">
            <a:extLst>
              <a:ext uri="{FF2B5EF4-FFF2-40B4-BE49-F238E27FC236}">
                <a16:creationId xmlns:a16="http://schemas.microsoft.com/office/drawing/2014/main" id="{105E5E96-2719-4613-9310-CCFD5F1B6E55}"/>
              </a:ext>
            </a:extLst>
          </p:cNvPr>
          <p:cNvSpPr txBox="1"/>
          <p:nvPr/>
        </p:nvSpPr>
        <p:spPr>
          <a:xfrm>
            <a:off x="15035509" y="6416573"/>
            <a:ext cx="11398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Folder</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Settings</a:t>
            </a:r>
            <a:endParaRPr sz="1400" dirty="0">
              <a:solidFill>
                <a:schemeClr val="bg1"/>
              </a:solidFill>
              <a:latin typeface="Source Sans Pro"/>
              <a:cs typeface="Source Sans Pro"/>
            </a:endParaRPr>
          </a:p>
        </p:txBody>
      </p:sp>
      <p:pic>
        <p:nvPicPr>
          <p:cNvPr id="5" name="Picture Placeholder 4">
            <a:extLst>
              <a:ext uri="{FF2B5EF4-FFF2-40B4-BE49-F238E27FC236}">
                <a16:creationId xmlns:a16="http://schemas.microsoft.com/office/drawing/2014/main" id="{E8390379-A053-64E0-74CE-14523E3B3F21}"/>
              </a:ext>
            </a:extLst>
          </p:cNvPr>
          <p:cNvPicPr>
            <a:picLocks noGrp="1" noChangeAspect="1"/>
          </p:cNvPicPr>
          <p:nvPr>
            <p:ph type="pic" sz="quarter" idx="13"/>
          </p:nvPr>
        </p:nvPicPr>
        <p:blipFill>
          <a:blip>
            <a:extLst>
              <a:ext uri="{96DAC541-7B7A-43D3-8B79-37D633B846F1}">
                <asvg:svgBlip xmlns:asvg="http://schemas.microsoft.com/office/drawing/2016/SVG/main" r:embed="rId19"/>
              </a:ext>
            </a:extLst>
          </a:blip>
          <a:srcRect/>
          <a:stretch>
            <a:fillRect/>
          </a:stretch>
        </p:blipFill>
        <p:spPr/>
      </p:pic>
    </p:spTree>
    <p:extLst>
      <p:ext uri="{BB962C8B-B14F-4D97-AF65-F5344CB8AC3E}">
        <p14:creationId xmlns:p14="http://schemas.microsoft.com/office/powerpoint/2010/main" val="35034652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CB334CF1-031F-E091-E63B-EDCBAE2FF7C1}"/>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15" name="Picture Placeholder 14">
            <a:extLst>
              <a:ext uri="{FF2B5EF4-FFF2-40B4-BE49-F238E27FC236}">
                <a16:creationId xmlns:a16="http://schemas.microsoft.com/office/drawing/2014/main" id="{6D314619-F418-ED7D-EFAF-39C0C8C18D7F}"/>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p:pic>
      <p:pic>
        <p:nvPicPr>
          <p:cNvPr id="32" name="Picture Placeholder 31">
            <a:extLst>
              <a:ext uri="{FF2B5EF4-FFF2-40B4-BE49-F238E27FC236}">
                <a16:creationId xmlns:a16="http://schemas.microsoft.com/office/drawing/2014/main" id="{5500D60B-DC02-DB27-70A0-3A659A474030}"/>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9606931" y="1703367"/>
            <a:ext cx="943604" cy="943144"/>
          </a:xfrm>
        </p:spPr>
      </p:pic>
      <p:pic>
        <p:nvPicPr>
          <p:cNvPr id="59" name="Picture Placeholder 58">
            <a:extLst>
              <a:ext uri="{FF2B5EF4-FFF2-40B4-BE49-F238E27FC236}">
                <a16:creationId xmlns:a16="http://schemas.microsoft.com/office/drawing/2014/main" id="{4DB8F2AE-5939-B119-4645-8CED4FBFA72B}"/>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p:blipFill>
        <p:spPr>
          <a:xfrm>
            <a:off x="12465154" y="1703367"/>
            <a:ext cx="943604" cy="943144"/>
          </a:xfrm>
        </p:spPr>
      </p:pic>
      <p:pic>
        <p:nvPicPr>
          <p:cNvPr id="62" name="Picture Placeholder 61">
            <a:extLst>
              <a:ext uri="{FF2B5EF4-FFF2-40B4-BE49-F238E27FC236}">
                <a16:creationId xmlns:a16="http://schemas.microsoft.com/office/drawing/2014/main" id="{F8C987A3-D421-AA5B-2C29-344D5325DC33}"/>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5198096" y="1703367"/>
            <a:ext cx="943604" cy="943144"/>
          </a:xfrm>
        </p:spPr>
      </p:pic>
      <p:pic>
        <p:nvPicPr>
          <p:cNvPr id="65" name="Picture Placeholder 64">
            <a:extLst>
              <a:ext uri="{FF2B5EF4-FFF2-40B4-BE49-F238E27FC236}">
                <a16:creationId xmlns:a16="http://schemas.microsoft.com/office/drawing/2014/main" id="{C0180370-2594-2F40-0997-A12FE6F34D2B}"/>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a:xfrm>
            <a:off x="1077292" y="4267602"/>
            <a:ext cx="943604" cy="943144"/>
          </a:xfrm>
        </p:spPr>
      </p:pic>
      <p:pic>
        <p:nvPicPr>
          <p:cNvPr id="67" name="Picture Placeholder 66">
            <a:extLst>
              <a:ext uri="{FF2B5EF4-FFF2-40B4-BE49-F238E27FC236}">
                <a16:creationId xmlns:a16="http://schemas.microsoft.com/office/drawing/2014/main" id="{2F9EF590-B554-7A05-DDB4-7166674757CD}"/>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3933445" y="4260040"/>
            <a:ext cx="943604" cy="943144"/>
          </a:xfrm>
        </p:spPr>
      </p:pic>
      <p:pic>
        <p:nvPicPr>
          <p:cNvPr id="70" name="Picture Placeholder 69">
            <a:extLst>
              <a:ext uri="{FF2B5EF4-FFF2-40B4-BE49-F238E27FC236}">
                <a16:creationId xmlns:a16="http://schemas.microsoft.com/office/drawing/2014/main" id="{A8FE3750-6700-4C65-CE11-F24F7D15A901}"/>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6820361" y="4260040"/>
            <a:ext cx="943604" cy="943144"/>
          </a:xfrm>
        </p:spPr>
      </p:pic>
      <p:pic>
        <p:nvPicPr>
          <p:cNvPr id="43" name="Picture Placeholder 42">
            <a:extLst>
              <a:ext uri="{FF2B5EF4-FFF2-40B4-BE49-F238E27FC236}">
                <a16:creationId xmlns:a16="http://schemas.microsoft.com/office/drawing/2014/main" id="{4240D44C-8509-AF28-D2AA-012C866834E6}"/>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a:stretch/>
        </p:blipFill>
        <p:spPr>
          <a:xfrm>
            <a:off x="9606931" y="4260040"/>
            <a:ext cx="943604" cy="943144"/>
          </a:xfrm>
        </p:spPr>
      </p:pic>
      <p:pic>
        <p:nvPicPr>
          <p:cNvPr id="45" name="Picture Placeholder 44">
            <a:extLst>
              <a:ext uri="{FF2B5EF4-FFF2-40B4-BE49-F238E27FC236}">
                <a16:creationId xmlns:a16="http://schemas.microsoft.com/office/drawing/2014/main" id="{89ACCD85-A8AE-5A8D-4F06-8858116CCF2F}"/>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t="84" b="84"/>
          <a:stretch/>
        </p:blipFill>
        <p:spPr>
          <a:xfrm>
            <a:off x="12465154" y="4267602"/>
            <a:ext cx="943604" cy="943144"/>
          </a:xfrm>
        </p:spPr>
      </p:pic>
      <p:pic>
        <p:nvPicPr>
          <p:cNvPr id="47" name="Picture Placeholder 46">
            <a:extLst>
              <a:ext uri="{FF2B5EF4-FFF2-40B4-BE49-F238E27FC236}">
                <a16:creationId xmlns:a16="http://schemas.microsoft.com/office/drawing/2014/main" id="{51B867D5-A3DA-86C1-7F53-AE089A9FF076}"/>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a:xfrm>
            <a:off x="15228514" y="4270952"/>
            <a:ext cx="943604" cy="943144"/>
          </a:xfrm>
        </p:spPr>
      </p:pic>
      <p:pic>
        <p:nvPicPr>
          <p:cNvPr id="164" name="Picture Placeholder 163">
            <a:extLst>
              <a:ext uri="{FF2B5EF4-FFF2-40B4-BE49-F238E27FC236}">
                <a16:creationId xmlns:a16="http://schemas.microsoft.com/office/drawing/2014/main" id="{4CC746FF-2CCD-405C-638C-83E57FB02AE7}"/>
              </a:ext>
            </a:extLst>
          </p:cNvPr>
          <p:cNvPicPr>
            <a:picLocks noGrp="1" noChangeAspect="1"/>
          </p:cNvPicPr>
          <p:nvPr>
            <p:ph type="pic" sz="quarter" idx="28"/>
          </p:nvPr>
        </p:nvPicPr>
        <p:blipFill>
          <a:blip>
            <a:extLst>
              <a:ext uri="{96DAC541-7B7A-43D3-8B79-37D633B846F1}">
                <asvg:svgBlip xmlns:asvg="http://schemas.microsoft.com/office/drawing/2016/SVG/main" r:embed="rId13"/>
              </a:ext>
            </a:extLst>
          </a:blip>
          <a:srcRect/>
          <a:stretch>
            <a:fillRect/>
          </a:stretch>
        </p:blipFill>
        <p:spPr/>
      </p:pic>
      <p:sp>
        <p:nvSpPr>
          <p:cNvPr id="20" name="Footer Placeholder 19">
            <a:extLst>
              <a:ext uri="{FF2B5EF4-FFF2-40B4-BE49-F238E27FC236}">
                <a16:creationId xmlns:a16="http://schemas.microsoft.com/office/drawing/2014/main" id="{88D296B7-8B2A-D70E-FDED-D8A027C8AED9}"/>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BD100F91-36D0-BC4A-2363-4807CE97AACA}"/>
              </a:ext>
            </a:extLst>
          </p:cNvPr>
          <p:cNvSpPr>
            <a:spLocks noGrp="1"/>
          </p:cNvSpPr>
          <p:nvPr>
            <p:ph type="sldNum" sz="quarter" idx="12"/>
          </p:nvPr>
        </p:nvSpPr>
        <p:spPr/>
        <p:txBody>
          <a:bodyPr/>
          <a:lstStyle/>
          <a:p>
            <a:fld id="{339C9110-F427-4586-9638-A5638F41FBCD}" type="slidenum">
              <a:rPr lang="en-US" smtClean="0"/>
              <a:pPr/>
              <a:t>85</a:t>
            </a:fld>
            <a:endParaRPr lang="en-US"/>
          </a:p>
        </p:txBody>
      </p:sp>
      <p:sp>
        <p:nvSpPr>
          <p:cNvPr id="3" name="object 19">
            <a:extLst>
              <a:ext uri="{FF2B5EF4-FFF2-40B4-BE49-F238E27FC236}">
                <a16:creationId xmlns:a16="http://schemas.microsoft.com/office/drawing/2014/main" id="{8BC9D8E9-D301-70AC-0117-6794393C11F7}"/>
              </a:ext>
            </a:extLst>
          </p:cNvPr>
          <p:cNvSpPr txBox="1"/>
          <p:nvPr/>
        </p:nvSpPr>
        <p:spPr>
          <a:xfrm>
            <a:off x="1191573" y="1006475"/>
            <a:ext cx="7010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Font</a:t>
            </a:r>
            <a:r>
              <a:rPr sz="1400" spc="-30" dirty="0">
                <a:solidFill>
                  <a:schemeClr val="bg1"/>
                </a:solidFill>
                <a:latin typeface="Source Sans Pro"/>
                <a:cs typeface="Source Sans Pro"/>
              </a:rPr>
              <a:t> </a:t>
            </a:r>
            <a:r>
              <a:rPr sz="1400" spc="-20" dirty="0">
                <a:solidFill>
                  <a:schemeClr val="bg1"/>
                </a:solidFill>
                <a:latin typeface="Source Sans Pro"/>
                <a:cs typeface="Source Sans Pro"/>
              </a:rPr>
              <a:t>Size</a:t>
            </a:r>
            <a:endParaRPr sz="1400">
              <a:solidFill>
                <a:schemeClr val="bg1"/>
              </a:solidFill>
              <a:latin typeface="Source Sans Pro"/>
              <a:cs typeface="Source Sans Pro"/>
            </a:endParaRPr>
          </a:p>
        </p:txBody>
      </p:sp>
      <p:sp>
        <p:nvSpPr>
          <p:cNvPr id="4" name="object 2">
            <a:extLst>
              <a:ext uri="{FF2B5EF4-FFF2-40B4-BE49-F238E27FC236}">
                <a16:creationId xmlns:a16="http://schemas.microsoft.com/office/drawing/2014/main" id="{B6B72CE4-1C4F-7F4E-B8F2-2B0DC3ED9EB7}"/>
              </a:ext>
            </a:extLst>
          </p:cNvPr>
          <p:cNvSpPr txBox="1"/>
          <p:nvPr/>
        </p:nvSpPr>
        <p:spPr>
          <a:xfrm>
            <a:off x="4175353" y="1006475"/>
            <a:ext cx="35814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Foot</a:t>
            </a:r>
            <a:endParaRPr sz="1400" dirty="0">
              <a:solidFill>
                <a:schemeClr val="bg1"/>
              </a:solidFill>
              <a:latin typeface="Source Sans Pro"/>
              <a:cs typeface="Source Sans Pro"/>
            </a:endParaRPr>
          </a:p>
        </p:txBody>
      </p:sp>
      <p:sp>
        <p:nvSpPr>
          <p:cNvPr id="5" name="object 3">
            <a:extLst>
              <a:ext uri="{FF2B5EF4-FFF2-40B4-BE49-F238E27FC236}">
                <a16:creationId xmlns:a16="http://schemas.microsoft.com/office/drawing/2014/main" id="{89C8D522-5FDD-3245-FF06-7CC5987C8179}"/>
              </a:ext>
            </a:extLst>
          </p:cNvPr>
          <p:cNvSpPr txBox="1"/>
          <p:nvPr/>
        </p:nvSpPr>
        <p:spPr>
          <a:xfrm>
            <a:off x="6934200" y="1006475"/>
            <a:ext cx="8255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Form</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Error</a:t>
            </a:r>
            <a:endParaRPr sz="1400">
              <a:solidFill>
                <a:schemeClr val="bg1"/>
              </a:solidFill>
              <a:latin typeface="Source Sans Pro"/>
              <a:cs typeface="Source Sans Pro"/>
            </a:endParaRPr>
          </a:p>
        </p:txBody>
      </p:sp>
      <p:sp>
        <p:nvSpPr>
          <p:cNvPr id="6" name="object 4">
            <a:extLst>
              <a:ext uri="{FF2B5EF4-FFF2-40B4-BE49-F238E27FC236}">
                <a16:creationId xmlns:a16="http://schemas.microsoft.com/office/drawing/2014/main" id="{6404EEE6-4312-E593-3A8A-8BD78CBB1B35}"/>
              </a:ext>
            </a:extLst>
          </p:cNvPr>
          <p:cNvSpPr txBox="1"/>
          <p:nvPr/>
        </p:nvSpPr>
        <p:spPr>
          <a:xfrm>
            <a:off x="9553575" y="1006475"/>
            <a:ext cx="11017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Forward</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Email</a:t>
            </a:r>
            <a:endParaRPr sz="1400" dirty="0">
              <a:solidFill>
                <a:schemeClr val="bg1"/>
              </a:solidFill>
              <a:latin typeface="Source Sans Pro"/>
              <a:cs typeface="Source Sans Pro"/>
            </a:endParaRPr>
          </a:p>
        </p:txBody>
      </p:sp>
      <p:sp>
        <p:nvSpPr>
          <p:cNvPr id="7" name="object 5">
            <a:extLst>
              <a:ext uri="{FF2B5EF4-FFF2-40B4-BE49-F238E27FC236}">
                <a16:creationId xmlns:a16="http://schemas.microsoft.com/office/drawing/2014/main" id="{9CD9B378-60A9-8BE2-E194-0A4DCCE10EE1}"/>
              </a:ext>
            </a:extLst>
          </p:cNvPr>
          <p:cNvSpPr txBox="1"/>
          <p:nvPr/>
        </p:nvSpPr>
        <p:spPr>
          <a:xfrm>
            <a:off x="12398274" y="1006475"/>
            <a:ext cx="8610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Free</a:t>
            </a:r>
            <a:r>
              <a:rPr sz="1400" spc="-55" dirty="0">
                <a:solidFill>
                  <a:schemeClr val="bg1"/>
                </a:solidFill>
                <a:latin typeface="Source Sans Pro"/>
                <a:cs typeface="Source Sans Pro"/>
              </a:rPr>
              <a:t> </a:t>
            </a:r>
            <a:r>
              <a:rPr sz="1400" spc="-20" dirty="0">
                <a:solidFill>
                  <a:schemeClr val="bg1"/>
                </a:solidFill>
                <a:latin typeface="Source Sans Pro"/>
                <a:cs typeface="Source Sans Pro"/>
              </a:rPr>
              <a:t>Rotate</a:t>
            </a:r>
            <a:endParaRPr sz="1400">
              <a:solidFill>
                <a:schemeClr val="bg1"/>
              </a:solidFill>
              <a:latin typeface="Source Sans Pro"/>
              <a:cs typeface="Source Sans Pro"/>
            </a:endParaRPr>
          </a:p>
        </p:txBody>
      </p:sp>
      <p:sp>
        <p:nvSpPr>
          <p:cNvPr id="8" name="object 6">
            <a:extLst>
              <a:ext uri="{FF2B5EF4-FFF2-40B4-BE49-F238E27FC236}">
                <a16:creationId xmlns:a16="http://schemas.microsoft.com/office/drawing/2014/main" id="{BCE41160-7DBF-CF97-1224-A6DE321E5868}"/>
              </a:ext>
            </a:extLst>
          </p:cNvPr>
          <p:cNvSpPr txBox="1"/>
          <p:nvPr/>
        </p:nvSpPr>
        <p:spPr>
          <a:xfrm>
            <a:off x="14528482" y="1006475"/>
            <a:ext cx="21596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Freehand</a:t>
            </a:r>
            <a:r>
              <a:rPr sz="1400" spc="-15" dirty="0">
                <a:solidFill>
                  <a:schemeClr val="bg1"/>
                </a:solidFill>
                <a:latin typeface="Source Sans Pro"/>
                <a:cs typeface="Source Sans Pro"/>
              </a:rPr>
              <a:t> </a:t>
            </a:r>
            <a:r>
              <a:rPr sz="1400" dirty="0">
                <a:solidFill>
                  <a:schemeClr val="bg1"/>
                </a:solidFill>
                <a:latin typeface="Source Sans Pro"/>
                <a:cs typeface="Source Sans Pro"/>
              </a:rPr>
              <a:t>with</a:t>
            </a:r>
            <a:r>
              <a:rPr sz="1400" spc="-15" dirty="0">
                <a:solidFill>
                  <a:schemeClr val="bg1"/>
                </a:solidFill>
                <a:latin typeface="Source Sans Pro"/>
                <a:cs typeface="Source Sans Pro"/>
              </a:rPr>
              <a:t> </a:t>
            </a:r>
            <a:r>
              <a:rPr sz="1400" dirty="0">
                <a:solidFill>
                  <a:schemeClr val="bg1"/>
                </a:solidFill>
                <a:latin typeface="Source Sans Pro"/>
                <a:cs typeface="Source Sans Pro"/>
              </a:rPr>
              <a:t>Anchor</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Points</a:t>
            </a:r>
            <a:endParaRPr sz="1400">
              <a:solidFill>
                <a:schemeClr val="bg1"/>
              </a:solidFill>
              <a:latin typeface="Source Sans Pro"/>
              <a:cs typeface="Source Sans Pro"/>
            </a:endParaRPr>
          </a:p>
        </p:txBody>
      </p:sp>
      <p:sp>
        <p:nvSpPr>
          <p:cNvPr id="9" name="object 7">
            <a:extLst>
              <a:ext uri="{FF2B5EF4-FFF2-40B4-BE49-F238E27FC236}">
                <a16:creationId xmlns:a16="http://schemas.microsoft.com/office/drawing/2014/main" id="{F4A0EE84-91FA-6A8B-5077-42AE78DCEAF9}"/>
              </a:ext>
            </a:extLst>
          </p:cNvPr>
          <p:cNvSpPr txBox="1"/>
          <p:nvPr/>
        </p:nvSpPr>
        <p:spPr>
          <a:xfrm>
            <a:off x="1295729" y="3711524"/>
            <a:ext cx="5067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Freeze</a:t>
            </a:r>
            <a:endParaRPr sz="1400" dirty="0">
              <a:solidFill>
                <a:schemeClr val="bg1"/>
              </a:solidFill>
              <a:latin typeface="Source Sans Pro"/>
              <a:cs typeface="Source Sans Pro"/>
            </a:endParaRPr>
          </a:p>
        </p:txBody>
      </p:sp>
      <p:sp>
        <p:nvSpPr>
          <p:cNvPr id="10" name="object 8">
            <a:extLst>
              <a:ext uri="{FF2B5EF4-FFF2-40B4-BE49-F238E27FC236}">
                <a16:creationId xmlns:a16="http://schemas.microsoft.com/office/drawing/2014/main" id="{9F4715B5-685D-6121-EC94-844E471A07EB}"/>
              </a:ext>
            </a:extLst>
          </p:cNvPr>
          <p:cNvSpPr txBox="1"/>
          <p:nvPr/>
        </p:nvSpPr>
        <p:spPr>
          <a:xfrm>
            <a:off x="4114416" y="3711524"/>
            <a:ext cx="9118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Freeze</a:t>
            </a:r>
            <a:r>
              <a:rPr sz="1400" spc="-70" dirty="0">
                <a:solidFill>
                  <a:schemeClr val="bg1"/>
                </a:solidFill>
                <a:latin typeface="Source Sans Pro"/>
                <a:cs typeface="Source Sans Pro"/>
              </a:rPr>
              <a:t> </a:t>
            </a:r>
            <a:r>
              <a:rPr sz="1400" spc="-20" dirty="0">
                <a:solidFill>
                  <a:schemeClr val="bg1"/>
                </a:solidFill>
                <a:latin typeface="Source Sans Pro"/>
                <a:cs typeface="Source Sans Pro"/>
              </a:rPr>
              <a:t>Pane</a:t>
            </a:r>
            <a:endParaRPr sz="1400" dirty="0">
              <a:solidFill>
                <a:schemeClr val="bg1"/>
              </a:solidFill>
              <a:latin typeface="Source Sans Pro"/>
              <a:cs typeface="Source Sans Pro"/>
            </a:endParaRPr>
          </a:p>
        </p:txBody>
      </p:sp>
      <p:sp>
        <p:nvSpPr>
          <p:cNvPr id="11" name="object 9">
            <a:extLst>
              <a:ext uri="{FF2B5EF4-FFF2-40B4-BE49-F238E27FC236}">
                <a16:creationId xmlns:a16="http://schemas.microsoft.com/office/drawing/2014/main" id="{0FB4F605-33A4-0D57-F7F3-3A93A388910D}"/>
              </a:ext>
            </a:extLst>
          </p:cNvPr>
          <p:cNvSpPr txBox="1"/>
          <p:nvPr/>
        </p:nvSpPr>
        <p:spPr>
          <a:xfrm>
            <a:off x="6908898" y="3711524"/>
            <a:ext cx="8432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Full</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Screen</a:t>
            </a:r>
            <a:endParaRPr sz="1400" dirty="0">
              <a:solidFill>
                <a:schemeClr val="bg1"/>
              </a:solidFill>
              <a:latin typeface="Source Sans Pro"/>
              <a:cs typeface="Source Sans Pro"/>
            </a:endParaRPr>
          </a:p>
        </p:txBody>
      </p:sp>
      <p:grpSp>
        <p:nvGrpSpPr>
          <p:cNvPr id="14" name="Picture Placeholder 40">
            <a:extLst>
              <a:ext uri="{FF2B5EF4-FFF2-40B4-BE49-F238E27FC236}">
                <a16:creationId xmlns:a16="http://schemas.microsoft.com/office/drawing/2014/main" id="{9A5A46BB-8D8B-FC63-3D81-E5054F91A2A9}"/>
              </a:ext>
            </a:extLst>
          </p:cNvPr>
          <p:cNvGrpSpPr/>
          <p:nvPr/>
        </p:nvGrpSpPr>
        <p:grpSpPr>
          <a:xfrm>
            <a:off x="6816987" y="1703367"/>
            <a:ext cx="943603" cy="946320"/>
            <a:chOff x="4055054" y="1703367"/>
            <a:chExt cx="943603" cy="946320"/>
          </a:xfrm>
        </p:grpSpPr>
        <p:sp>
          <p:nvSpPr>
            <p:cNvPr id="16" name="Freeform: Shape 20">
              <a:extLst>
                <a:ext uri="{FF2B5EF4-FFF2-40B4-BE49-F238E27FC236}">
                  <a16:creationId xmlns:a16="http://schemas.microsoft.com/office/drawing/2014/main" id="{36FC1B37-638E-56D3-CDB9-3E6CBF38642C}"/>
                </a:ext>
              </a:extLst>
            </p:cNvPr>
            <p:cNvSpPr/>
            <p:nvPr/>
          </p:nvSpPr>
          <p:spPr>
            <a:xfrm>
              <a:off x="4055054" y="1703367"/>
              <a:ext cx="943603" cy="944731"/>
            </a:xfrm>
            <a:custGeom>
              <a:avLst/>
              <a:gdLst>
                <a:gd name="connsiteX0" fmla="*/ 471802 w 943603"/>
                <a:gd name="connsiteY0" fmla="*/ 0 h 944731"/>
                <a:gd name="connsiteX1" fmla="*/ 0 w 943603"/>
                <a:gd name="connsiteY1" fmla="*/ 472366 h 944731"/>
                <a:gd name="connsiteX2" fmla="*/ 471802 w 943603"/>
                <a:gd name="connsiteY2" fmla="*/ 944731 h 944731"/>
                <a:gd name="connsiteX3" fmla="*/ 943604 w 943603"/>
                <a:gd name="connsiteY3" fmla="*/ 472366 h 944731"/>
                <a:gd name="connsiteX4" fmla="*/ 471802 w 943603"/>
                <a:gd name="connsiteY4" fmla="*/ 0 h 9447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3603" h="944731">
                  <a:moveTo>
                    <a:pt x="471802" y="0"/>
                  </a:moveTo>
                  <a:cubicBezTo>
                    <a:pt x="211233" y="0"/>
                    <a:pt x="0" y="211485"/>
                    <a:pt x="0" y="472366"/>
                  </a:cubicBezTo>
                  <a:cubicBezTo>
                    <a:pt x="0" y="733247"/>
                    <a:pt x="211233" y="944731"/>
                    <a:pt x="471802" y="944731"/>
                  </a:cubicBezTo>
                  <a:cubicBezTo>
                    <a:pt x="732372" y="944731"/>
                    <a:pt x="943604" y="733247"/>
                    <a:pt x="943604" y="472366"/>
                  </a:cubicBezTo>
                  <a:cubicBezTo>
                    <a:pt x="943604" y="211485"/>
                    <a:pt x="732372" y="0"/>
                    <a:pt x="471802" y="0"/>
                  </a:cubicBezTo>
                  <a:close/>
                </a:path>
              </a:pathLst>
            </a:custGeom>
            <a:solidFill>
              <a:schemeClr val="bg1"/>
            </a:solidFill>
            <a:ln w="58936" cap="flat">
              <a:noFill/>
              <a:prstDash val="solid"/>
              <a:miter/>
            </a:ln>
          </p:spPr>
          <p:txBody>
            <a:bodyPr rtlCol="0" anchor="ctr"/>
            <a:lstStyle/>
            <a:p>
              <a:endParaRPr lang="en-US"/>
            </a:p>
          </p:txBody>
        </p:sp>
        <p:sp>
          <p:nvSpPr>
            <p:cNvPr id="17" name="Freeform: Shape 21">
              <a:extLst>
                <a:ext uri="{FF2B5EF4-FFF2-40B4-BE49-F238E27FC236}">
                  <a16:creationId xmlns:a16="http://schemas.microsoft.com/office/drawing/2014/main" id="{984664E5-D339-D9C0-0136-7FAD517EAEDA}"/>
                </a:ext>
              </a:extLst>
            </p:cNvPr>
            <p:cNvSpPr/>
            <p:nvPr/>
          </p:nvSpPr>
          <p:spPr>
            <a:xfrm>
              <a:off x="4467880" y="1880504"/>
              <a:ext cx="117950" cy="590456"/>
            </a:xfrm>
            <a:custGeom>
              <a:avLst/>
              <a:gdLst>
                <a:gd name="connsiteX0" fmla="*/ 117951 w 117950"/>
                <a:gd name="connsiteY0" fmla="*/ 590457 h 590456"/>
                <a:gd name="connsiteX1" fmla="*/ 0 w 117950"/>
                <a:gd name="connsiteY1" fmla="*/ 590457 h 590456"/>
                <a:gd name="connsiteX2" fmla="*/ 0 w 117950"/>
                <a:gd name="connsiteY2" fmla="*/ 472366 h 590456"/>
                <a:gd name="connsiteX3" fmla="*/ 117951 w 117950"/>
                <a:gd name="connsiteY3" fmla="*/ 472366 h 590456"/>
                <a:gd name="connsiteX4" fmla="*/ 117951 w 117950"/>
                <a:gd name="connsiteY4" fmla="*/ 295228 h 590456"/>
                <a:gd name="connsiteX5" fmla="*/ 58975 w 117950"/>
                <a:gd name="connsiteY5" fmla="*/ 354274 h 590456"/>
                <a:gd name="connsiteX6" fmla="*/ 0 w 117950"/>
                <a:gd name="connsiteY6" fmla="*/ 295228 h 590456"/>
                <a:gd name="connsiteX7" fmla="*/ 0 w 117950"/>
                <a:gd name="connsiteY7" fmla="*/ 59046 h 590456"/>
                <a:gd name="connsiteX8" fmla="*/ 58975 w 117950"/>
                <a:gd name="connsiteY8" fmla="*/ 0 h 590456"/>
                <a:gd name="connsiteX9" fmla="*/ 117951 w 117950"/>
                <a:gd name="connsiteY9" fmla="*/ 59046 h 590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7950" h="590456">
                  <a:moveTo>
                    <a:pt x="117951" y="590457"/>
                  </a:moveTo>
                  <a:lnTo>
                    <a:pt x="0" y="590457"/>
                  </a:lnTo>
                  <a:lnTo>
                    <a:pt x="0" y="472366"/>
                  </a:lnTo>
                  <a:lnTo>
                    <a:pt x="117951" y="472366"/>
                  </a:lnTo>
                  <a:close/>
                  <a:moveTo>
                    <a:pt x="117951" y="295228"/>
                  </a:moveTo>
                  <a:cubicBezTo>
                    <a:pt x="117951" y="327839"/>
                    <a:pt x="91547" y="354274"/>
                    <a:pt x="58975" y="354274"/>
                  </a:cubicBezTo>
                  <a:cubicBezTo>
                    <a:pt x="26404" y="354274"/>
                    <a:pt x="0" y="327839"/>
                    <a:pt x="0" y="295228"/>
                  </a:cubicBezTo>
                  <a:lnTo>
                    <a:pt x="0" y="59046"/>
                  </a:lnTo>
                  <a:cubicBezTo>
                    <a:pt x="0" y="26436"/>
                    <a:pt x="26404" y="0"/>
                    <a:pt x="58975" y="0"/>
                  </a:cubicBezTo>
                  <a:cubicBezTo>
                    <a:pt x="91547" y="0"/>
                    <a:pt x="117951" y="26436"/>
                    <a:pt x="117951" y="59046"/>
                  </a:cubicBezTo>
                  <a:close/>
                </a:path>
              </a:pathLst>
            </a:custGeom>
            <a:solidFill>
              <a:schemeClr val="tx1"/>
            </a:solidFill>
            <a:ln w="58936" cap="flat">
              <a:noFill/>
              <a:prstDash val="solid"/>
              <a:miter/>
            </a:ln>
          </p:spPr>
          <p:txBody>
            <a:bodyPr rtlCol="0" anchor="ctr"/>
            <a:lstStyle/>
            <a:p>
              <a:endParaRPr lang="en-US"/>
            </a:p>
          </p:txBody>
        </p:sp>
      </p:grpSp>
      <p:sp>
        <p:nvSpPr>
          <p:cNvPr id="39" name="object 9">
            <a:extLst>
              <a:ext uri="{FF2B5EF4-FFF2-40B4-BE49-F238E27FC236}">
                <a16:creationId xmlns:a16="http://schemas.microsoft.com/office/drawing/2014/main" id="{6E1B4EE0-FEDE-4161-1CBF-66D991CC56C4}"/>
              </a:ext>
            </a:extLst>
          </p:cNvPr>
          <p:cNvSpPr txBox="1"/>
          <p:nvPr/>
        </p:nvSpPr>
        <p:spPr>
          <a:xfrm>
            <a:off x="9611155" y="3711524"/>
            <a:ext cx="84328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Female</a:t>
            </a:r>
            <a:endParaRPr sz="1400" dirty="0">
              <a:solidFill>
                <a:schemeClr val="bg1"/>
              </a:solidFill>
              <a:latin typeface="Source Sans Pro"/>
              <a:cs typeface="Source Sans Pro"/>
            </a:endParaRPr>
          </a:p>
        </p:txBody>
      </p:sp>
      <p:sp>
        <p:nvSpPr>
          <p:cNvPr id="40" name="object 9">
            <a:extLst>
              <a:ext uri="{FF2B5EF4-FFF2-40B4-BE49-F238E27FC236}">
                <a16:creationId xmlns:a16="http://schemas.microsoft.com/office/drawing/2014/main" id="{87326C93-FEC8-A5CD-8ADF-635EE1A06174}"/>
              </a:ext>
            </a:extLst>
          </p:cNvPr>
          <p:cNvSpPr txBox="1"/>
          <p:nvPr/>
        </p:nvSpPr>
        <p:spPr>
          <a:xfrm>
            <a:off x="12327059" y="3711524"/>
            <a:ext cx="84328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latin typeface="Source Sans Pro"/>
                <a:cs typeface="Source Sans Pro"/>
              </a:rPr>
              <a:t>Fetal</a:t>
            </a:r>
            <a:endParaRPr sz="1400" dirty="0">
              <a:solidFill>
                <a:schemeClr val="bg1"/>
              </a:solidFill>
              <a:latin typeface="Source Sans Pro"/>
              <a:cs typeface="Source Sans Pro"/>
            </a:endParaRPr>
          </a:p>
        </p:txBody>
      </p:sp>
      <p:sp>
        <p:nvSpPr>
          <p:cNvPr id="41" name="object 9">
            <a:extLst>
              <a:ext uri="{FF2B5EF4-FFF2-40B4-BE49-F238E27FC236}">
                <a16:creationId xmlns:a16="http://schemas.microsoft.com/office/drawing/2014/main" id="{3E6F3394-F78B-6B22-7A27-28B20CD471D4}"/>
              </a:ext>
            </a:extLst>
          </p:cNvPr>
          <p:cNvSpPr txBox="1"/>
          <p:nvPr/>
        </p:nvSpPr>
        <p:spPr>
          <a:xfrm>
            <a:off x="14864538" y="3711524"/>
            <a:ext cx="1590563"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Fixed Width Spacer</a:t>
            </a:r>
            <a:endParaRPr sz="1400" dirty="0">
              <a:solidFill>
                <a:schemeClr val="bg1"/>
              </a:solidFill>
              <a:latin typeface="Source Sans Pro"/>
              <a:cs typeface="Source Sans Pro"/>
            </a:endParaRPr>
          </a:p>
        </p:txBody>
      </p:sp>
      <p:sp>
        <p:nvSpPr>
          <p:cNvPr id="162" name="object 7">
            <a:extLst>
              <a:ext uri="{FF2B5EF4-FFF2-40B4-BE49-F238E27FC236}">
                <a16:creationId xmlns:a16="http://schemas.microsoft.com/office/drawing/2014/main" id="{868EF64F-3C35-3B87-7971-2FA84FC6BF88}"/>
              </a:ext>
            </a:extLst>
          </p:cNvPr>
          <p:cNvSpPr txBox="1"/>
          <p:nvPr/>
        </p:nvSpPr>
        <p:spPr>
          <a:xfrm>
            <a:off x="1191573" y="6324600"/>
            <a:ext cx="756698" cy="228268"/>
          </a:xfrm>
          <a:prstGeom prst="rect">
            <a:avLst/>
          </a:prstGeom>
        </p:spPr>
        <p:txBody>
          <a:bodyPr vert="horz" wrap="square" lIns="0" tIns="12700" rIns="0" bIns="0" rtlCol="0">
            <a:spAutoFit/>
          </a:bodyPr>
          <a:lstStyle/>
          <a:p>
            <a:pPr marL="12700">
              <a:lnSpc>
                <a:spcPct val="100000"/>
              </a:lnSpc>
              <a:spcBef>
                <a:spcPts val="100"/>
              </a:spcBef>
            </a:pPr>
            <a:r>
              <a:rPr lang="en-IN" sz="1400" spc="-10" dirty="0">
                <a:solidFill>
                  <a:schemeClr val="bg1"/>
                </a:solidFill>
                <a:latin typeface="Source Sans Pro"/>
                <a:cs typeface="Source Sans Pro"/>
              </a:rPr>
              <a:t>Fall Risk</a:t>
            </a:r>
          </a:p>
        </p:txBody>
      </p:sp>
    </p:spTree>
    <p:extLst>
      <p:ext uri="{BB962C8B-B14F-4D97-AF65-F5344CB8AC3E}">
        <p14:creationId xmlns:p14="http://schemas.microsoft.com/office/powerpoint/2010/main" val="39805197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 name="object 10"/>
          <p:cNvSpPr txBox="1"/>
          <p:nvPr/>
        </p:nvSpPr>
        <p:spPr>
          <a:xfrm>
            <a:off x="1191260" y="1006475"/>
            <a:ext cx="10972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GE</a:t>
            </a:r>
            <a:r>
              <a:rPr sz="1400" spc="-10" dirty="0">
                <a:solidFill>
                  <a:schemeClr val="bg1"/>
                </a:solidFill>
                <a:latin typeface="Source Sans Pro"/>
                <a:cs typeface="Source Sans Pro"/>
              </a:rPr>
              <a:t> HealthCare</a:t>
            </a:r>
            <a:endParaRPr sz="1400" dirty="0">
              <a:solidFill>
                <a:schemeClr val="bg1"/>
              </a:solidFill>
              <a:latin typeface="Source Sans Pro"/>
              <a:cs typeface="Source Sans Pro"/>
            </a:endParaRPr>
          </a:p>
        </p:txBody>
      </p:sp>
      <p:sp>
        <p:nvSpPr>
          <p:cNvPr id="11" name="object 11"/>
          <p:cNvSpPr txBox="1"/>
          <p:nvPr/>
        </p:nvSpPr>
        <p:spPr>
          <a:xfrm>
            <a:off x="3698240" y="1006475"/>
            <a:ext cx="17221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GE</a:t>
            </a:r>
            <a:r>
              <a:rPr sz="1400" spc="-20" dirty="0">
                <a:solidFill>
                  <a:schemeClr val="bg1"/>
                </a:solidFill>
                <a:latin typeface="Source Sans Pro"/>
                <a:cs typeface="Source Sans Pro"/>
              </a:rPr>
              <a:t> </a:t>
            </a:r>
            <a:r>
              <a:rPr sz="1400" dirty="0">
                <a:solidFill>
                  <a:schemeClr val="bg1"/>
                </a:solidFill>
                <a:latin typeface="Source Sans Pro"/>
                <a:cs typeface="Source Sans Pro"/>
              </a:rPr>
              <a:t>HealthCare</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Stacked</a:t>
            </a:r>
            <a:endParaRPr sz="1400" dirty="0">
              <a:solidFill>
                <a:schemeClr val="bg1"/>
              </a:solidFill>
              <a:latin typeface="Source Sans Pro"/>
              <a:cs typeface="Source Sans Pro"/>
            </a:endParaRPr>
          </a:p>
        </p:txBody>
      </p:sp>
      <p:sp>
        <p:nvSpPr>
          <p:cNvPr id="13" name="object 13"/>
          <p:cNvSpPr txBox="1"/>
          <p:nvPr/>
        </p:nvSpPr>
        <p:spPr>
          <a:xfrm>
            <a:off x="6845300" y="1007110"/>
            <a:ext cx="8921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Generic </a:t>
            </a:r>
            <a:r>
              <a:rPr sz="1400" spc="-20" dirty="0">
                <a:solidFill>
                  <a:schemeClr val="bg1"/>
                </a:solidFill>
                <a:latin typeface="Source Sans Pro"/>
                <a:cs typeface="Source Sans Pro"/>
              </a:rPr>
              <a:t>List</a:t>
            </a:r>
            <a:endParaRPr sz="1400" dirty="0">
              <a:solidFill>
                <a:schemeClr val="bg1"/>
              </a:solidFill>
              <a:latin typeface="Source Sans Pro"/>
              <a:cs typeface="Source Sans Pro"/>
            </a:endParaRPr>
          </a:p>
        </p:txBody>
      </p:sp>
      <p:sp>
        <p:nvSpPr>
          <p:cNvPr id="14" name="object 14"/>
          <p:cNvSpPr txBox="1"/>
          <p:nvPr/>
        </p:nvSpPr>
        <p:spPr>
          <a:xfrm>
            <a:off x="9700768" y="1006475"/>
            <a:ext cx="66675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Genetics</a:t>
            </a:r>
            <a:endParaRPr sz="1400" dirty="0">
              <a:solidFill>
                <a:schemeClr val="bg1"/>
              </a:solidFill>
              <a:latin typeface="Source Sans Pro"/>
              <a:cs typeface="Source Sans Pro"/>
            </a:endParaRPr>
          </a:p>
        </p:txBody>
      </p:sp>
      <p:sp>
        <p:nvSpPr>
          <p:cNvPr id="15" name="object 15"/>
          <p:cNvSpPr txBox="1"/>
          <p:nvPr/>
        </p:nvSpPr>
        <p:spPr>
          <a:xfrm>
            <a:off x="12294229" y="1006475"/>
            <a:ext cx="9493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Global</a:t>
            </a:r>
            <a:r>
              <a:rPr sz="1400" spc="-30" dirty="0">
                <a:solidFill>
                  <a:schemeClr val="bg1"/>
                </a:solidFill>
                <a:latin typeface="Source Sans Pro"/>
                <a:cs typeface="Source Sans Pro"/>
              </a:rPr>
              <a:t> </a:t>
            </a:r>
            <a:r>
              <a:rPr sz="1400" spc="-20" dirty="0">
                <a:solidFill>
                  <a:schemeClr val="bg1"/>
                </a:solidFill>
                <a:latin typeface="Source Sans Pro"/>
                <a:cs typeface="Source Sans Pro"/>
              </a:rPr>
              <a:t>Stack</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CF06AE96-1406-8B4D-61E3-095566D93D34}"/>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BB57B12E-79E7-892F-6EBB-F1F199F7DB19}"/>
              </a:ext>
            </a:extLst>
          </p:cNvPr>
          <p:cNvSpPr>
            <a:spLocks noGrp="1"/>
          </p:cNvSpPr>
          <p:nvPr>
            <p:ph type="sldNum" sz="quarter" idx="12"/>
          </p:nvPr>
        </p:nvSpPr>
        <p:spPr/>
        <p:txBody>
          <a:bodyPr/>
          <a:lstStyle/>
          <a:p>
            <a:fld id="{339C9110-F427-4586-9638-A5638F41FBCD}" type="slidenum">
              <a:rPr lang="en-US" smtClean="0"/>
              <a:pPr/>
              <a:t>86</a:t>
            </a:fld>
            <a:endParaRPr lang="en-US"/>
          </a:p>
        </p:txBody>
      </p:sp>
      <p:pic>
        <p:nvPicPr>
          <p:cNvPr id="60" name="Picture Placeholder 59">
            <a:extLst>
              <a:ext uri="{FF2B5EF4-FFF2-40B4-BE49-F238E27FC236}">
                <a16:creationId xmlns:a16="http://schemas.microsoft.com/office/drawing/2014/main" id="{56985C49-5D4D-15BB-5DCC-21B9F47CF1DF}"/>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p:blipFill>
        <p:spPr/>
      </p:pic>
      <p:pic>
        <p:nvPicPr>
          <p:cNvPr id="72" name="Picture Placeholder 71">
            <a:extLst>
              <a:ext uri="{FF2B5EF4-FFF2-40B4-BE49-F238E27FC236}">
                <a16:creationId xmlns:a16="http://schemas.microsoft.com/office/drawing/2014/main" id="{32F2B307-C0F6-75FB-A923-BCCB1B34687C}"/>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p:pic>
      <p:pic>
        <p:nvPicPr>
          <p:cNvPr id="76" name="Picture Placeholder 75">
            <a:extLst>
              <a:ext uri="{FF2B5EF4-FFF2-40B4-BE49-F238E27FC236}">
                <a16:creationId xmlns:a16="http://schemas.microsoft.com/office/drawing/2014/main" id="{03ADF726-6401-E4AD-91B0-0608D2199E87}"/>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p:pic>
      <p:pic>
        <p:nvPicPr>
          <p:cNvPr id="83" name="Picture Placeholder 82">
            <a:extLst>
              <a:ext uri="{FF2B5EF4-FFF2-40B4-BE49-F238E27FC236}">
                <a16:creationId xmlns:a16="http://schemas.microsoft.com/office/drawing/2014/main" id="{E4B057FA-3AD1-44EB-6E72-782089766FBF}"/>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85" name="Picture Placeholder 84">
            <a:extLst>
              <a:ext uri="{FF2B5EF4-FFF2-40B4-BE49-F238E27FC236}">
                <a16:creationId xmlns:a16="http://schemas.microsoft.com/office/drawing/2014/main" id="{5BDA089F-984F-8AD9-3E8B-C9B69E4E4525}"/>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p:blipFill>
        <p:spPr/>
      </p:pic>
      <p:pic>
        <p:nvPicPr>
          <p:cNvPr id="87" name="Picture Placeholder 86">
            <a:extLst>
              <a:ext uri="{FF2B5EF4-FFF2-40B4-BE49-F238E27FC236}">
                <a16:creationId xmlns:a16="http://schemas.microsoft.com/office/drawing/2014/main" id="{C710FDF9-38A3-70CB-5B7C-3950DD553443}"/>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89" name="Picture Placeholder 88">
            <a:extLst>
              <a:ext uri="{FF2B5EF4-FFF2-40B4-BE49-F238E27FC236}">
                <a16:creationId xmlns:a16="http://schemas.microsoft.com/office/drawing/2014/main" id="{3C19303C-DEE3-57F5-9285-799F5A4F97FE}"/>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32" name="Picture Placeholder 31">
            <a:extLst>
              <a:ext uri="{FF2B5EF4-FFF2-40B4-BE49-F238E27FC236}">
                <a16:creationId xmlns:a16="http://schemas.microsoft.com/office/drawing/2014/main" id="{5F0459F0-9FA8-80A7-2B09-FE8DD609ECA6}"/>
              </a:ext>
            </a:extLst>
          </p:cNvPr>
          <p:cNvPicPr>
            <a:picLocks noGrp="1" noChangeAspect="1"/>
          </p:cNvPicPr>
          <p:nvPr>
            <p:ph type="pic" sz="quarter" idx="26"/>
          </p:nvPr>
        </p:nvPicPr>
        <p:blipFill>
          <a:blip>
            <a:extLst>
              <a:ext uri="{96DAC541-7B7A-43D3-8B79-37D633B846F1}">
                <asvg:svgBlip xmlns:asvg="http://schemas.microsoft.com/office/drawing/2016/SVG/main" r:embed="rId9"/>
              </a:ext>
            </a:extLst>
          </a:blip>
          <a:srcRect/>
          <a:stretch/>
        </p:blipFill>
        <p:spPr/>
      </p:pic>
      <p:pic>
        <p:nvPicPr>
          <p:cNvPr id="29" name="Picture Placeholder 28">
            <a:extLst>
              <a:ext uri="{FF2B5EF4-FFF2-40B4-BE49-F238E27FC236}">
                <a16:creationId xmlns:a16="http://schemas.microsoft.com/office/drawing/2014/main" id="{A1F7EB37-A9E1-035A-B9DA-E8046768441F}"/>
              </a:ext>
            </a:extLst>
          </p:cNvPr>
          <p:cNvPicPr>
            <a:picLocks noGrp="1" noChangeAspect="1"/>
          </p:cNvPicPr>
          <p:nvPr>
            <p:ph type="pic" sz="quarter" idx="27"/>
          </p:nvPr>
        </p:nvPicPr>
        <p:blipFill>
          <a:blip>
            <a:extLst>
              <a:ext uri="{96DAC541-7B7A-43D3-8B79-37D633B846F1}">
                <asvg:svgBlip xmlns:asvg="http://schemas.microsoft.com/office/drawing/2016/SVG/main" r:embed="rId10"/>
              </a:ext>
            </a:extLst>
          </a:blip>
          <a:srcRect t="84" b="84"/>
          <a:stretch>
            <a:fillRect/>
          </a:stretch>
        </p:blipFill>
        <p:spPr/>
      </p:pic>
      <p:sp>
        <p:nvSpPr>
          <p:cNvPr id="22" name="object 16">
            <a:extLst>
              <a:ext uri="{FF2B5EF4-FFF2-40B4-BE49-F238E27FC236}">
                <a16:creationId xmlns:a16="http://schemas.microsoft.com/office/drawing/2014/main" id="{33A9567F-3A52-175C-6A74-7C48A59F04F4}"/>
              </a:ext>
            </a:extLst>
          </p:cNvPr>
          <p:cNvSpPr txBox="1"/>
          <p:nvPr/>
        </p:nvSpPr>
        <p:spPr>
          <a:xfrm>
            <a:off x="15170265" y="1006475"/>
            <a:ext cx="9055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Google </a:t>
            </a:r>
            <a:r>
              <a:rPr sz="1400" spc="-20" dirty="0">
                <a:solidFill>
                  <a:schemeClr val="bg1"/>
                </a:solidFill>
                <a:latin typeface="Source Sans Pro"/>
                <a:cs typeface="Source Sans Pro"/>
              </a:rPr>
              <a:t>Play</a:t>
            </a:r>
            <a:endParaRPr sz="1400" dirty="0">
              <a:solidFill>
                <a:schemeClr val="bg1"/>
              </a:solidFill>
              <a:latin typeface="Source Sans Pro"/>
              <a:cs typeface="Source Sans Pro"/>
            </a:endParaRPr>
          </a:p>
        </p:txBody>
      </p:sp>
      <p:sp>
        <p:nvSpPr>
          <p:cNvPr id="26" name="object 17">
            <a:extLst>
              <a:ext uri="{FF2B5EF4-FFF2-40B4-BE49-F238E27FC236}">
                <a16:creationId xmlns:a16="http://schemas.microsoft.com/office/drawing/2014/main" id="{55CDDD4E-0793-3C21-0968-B01032E2540D}"/>
              </a:ext>
            </a:extLst>
          </p:cNvPr>
          <p:cNvSpPr txBox="1"/>
          <p:nvPr/>
        </p:nvSpPr>
        <p:spPr>
          <a:xfrm>
            <a:off x="1248243" y="3711477"/>
            <a:ext cx="9779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Grid </a:t>
            </a:r>
            <a:r>
              <a:rPr sz="1400" spc="-10" dirty="0">
                <a:solidFill>
                  <a:schemeClr val="bg1"/>
                </a:solidFill>
                <a:latin typeface="Source Sans Pro"/>
                <a:cs typeface="Source Sans Pro"/>
              </a:rPr>
              <a:t>Settings</a:t>
            </a:r>
            <a:endParaRPr sz="1400" dirty="0">
              <a:solidFill>
                <a:schemeClr val="bg1"/>
              </a:solidFill>
              <a:latin typeface="Source Sans Pro"/>
              <a:cs typeface="Source Sans Pro"/>
            </a:endParaRPr>
          </a:p>
        </p:txBody>
      </p:sp>
      <p:sp>
        <p:nvSpPr>
          <p:cNvPr id="28" name="object 18">
            <a:extLst>
              <a:ext uri="{FF2B5EF4-FFF2-40B4-BE49-F238E27FC236}">
                <a16:creationId xmlns:a16="http://schemas.microsoft.com/office/drawing/2014/main" id="{266877D5-DF1E-717D-6B25-2FE1DA926C0C}"/>
              </a:ext>
            </a:extLst>
          </p:cNvPr>
          <p:cNvSpPr txBox="1"/>
          <p:nvPr/>
        </p:nvSpPr>
        <p:spPr>
          <a:xfrm>
            <a:off x="4195762" y="3711477"/>
            <a:ext cx="7270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Grid </a:t>
            </a:r>
            <a:r>
              <a:rPr sz="1400" spc="-20" dirty="0">
                <a:solidFill>
                  <a:schemeClr val="bg1"/>
                </a:solidFill>
                <a:latin typeface="Source Sans Pro"/>
                <a:cs typeface="Source Sans Pro"/>
              </a:rPr>
              <a:t>View</a:t>
            </a:r>
            <a:endParaRPr sz="1400" dirty="0">
              <a:solidFill>
                <a:schemeClr val="bg1"/>
              </a:solidFill>
              <a:latin typeface="Source Sans Pro"/>
              <a:cs typeface="Source Sans Pro"/>
            </a:endParaRPr>
          </a:p>
        </p:txBody>
      </p:sp>
      <p:sp>
        <p:nvSpPr>
          <p:cNvPr id="30" name="object 19">
            <a:extLst>
              <a:ext uri="{FF2B5EF4-FFF2-40B4-BE49-F238E27FC236}">
                <a16:creationId xmlns:a16="http://schemas.microsoft.com/office/drawing/2014/main" id="{45E5FC8C-0B66-B691-73AF-BF5B22BBE810}"/>
              </a:ext>
            </a:extLst>
          </p:cNvPr>
          <p:cNvSpPr txBox="1"/>
          <p:nvPr/>
        </p:nvSpPr>
        <p:spPr>
          <a:xfrm>
            <a:off x="7015205" y="3711477"/>
            <a:ext cx="48704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Group</a:t>
            </a:r>
            <a:endParaRPr sz="1400" dirty="0">
              <a:solidFill>
                <a:schemeClr val="bg1"/>
              </a:solidFill>
              <a:latin typeface="Source Sans Pro"/>
              <a:cs typeface="Source Sans Pro"/>
            </a:endParaRPr>
          </a:p>
        </p:txBody>
      </p:sp>
      <p:sp>
        <p:nvSpPr>
          <p:cNvPr id="34" name="object 2">
            <a:extLst>
              <a:ext uri="{FF2B5EF4-FFF2-40B4-BE49-F238E27FC236}">
                <a16:creationId xmlns:a16="http://schemas.microsoft.com/office/drawing/2014/main" id="{A1171896-F677-3FFB-065F-883258E212C0}"/>
              </a:ext>
            </a:extLst>
          </p:cNvPr>
          <p:cNvSpPr txBox="1"/>
          <p:nvPr/>
        </p:nvSpPr>
        <p:spPr>
          <a:xfrm>
            <a:off x="9492488" y="3711477"/>
            <a:ext cx="10833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Group</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Objects</a:t>
            </a:r>
            <a:endParaRPr sz="1400" dirty="0">
              <a:solidFill>
                <a:schemeClr val="bg1"/>
              </a:solidFill>
              <a:latin typeface="Source Sans Pro"/>
              <a:cs typeface="Source Sans Pro"/>
            </a:endParaRPr>
          </a:p>
        </p:txBody>
      </p:sp>
      <p:sp>
        <p:nvSpPr>
          <p:cNvPr id="2" name="Picture Placeholder 62">
            <a:extLst>
              <a:ext uri="{FF2B5EF4-FFF2-40B4-BE49-F238E27FC236}">
                <a16:creationId xmlns:a16="http://schemas.microsoft.com/office/drawing/2014/main" id="{8EFD19AB-F35D-2D03-4631-1B79A34FB297}"/>
              </a:ext>
            </a:extLst>
          </p:cNvPr>
          <p:cNvSpPr/>
          <p:nvPr/>
        </p:nvSpPr>
        <p:spPr>
          <a:xfrm>
            <a:off x="901105" y="2060762"/>
            <a:ext cx="1851004" cy="412348"/>
          </a:xfrm>
          <a:custGeom>
            <a:avLst/>
            <a:gdLst>
              <a:gd name="connsiteX0" fmla="*/ 4068568 w 4233713"/>
              <a:gd name="connsiteY0" fmla="*/ 458604 h 943144"/>
              <a:gd name="connsiteX1" fmla="*/ 4137158 w 4233713"/>
              <a:gd name="connsiteY1" fmla="*/ 400247 h 943144"/>
              <a:gd name="connsiteX2" fmla="*/ 4194561 w 4233713"/>
              <a:gd name="connsiteY2" fmla="*/ 446225 h 943144"/>
              <a:gd name="connsiteX3" fmla="*/ 4137158 w 4233713"/>
              <a:gd name="connsiteY3" fmla="*/ 502519 h 943144"/>
              <a:gd name="connsiteX4" fmla="*/ 4068568 w 4233713"/>
              <a:gd name="connsiteY4" fmla="*/ 531697 h 943144"/>
              <a:gd name="connsiteX5" fmla="*/ 4068568 w 4233713"/>
              <a:gd name="connsiteY5" fmla="*/ 458604 h 943144"/>
              <a:gd name="connsiteX6" fmla="*/ 4130387 w 4233713"/>
              <a:gd name="connsiteY6" fmla="*/ 668159 h 943144"/>
              <a:gd name="connsiteX7" fmla="*/ 4221349 w 4233713"/>
              <a:gd name="connsiteY7" fmla="*/ 622180 h 943144"/>
              <a:gd name="connsiteX8" fmla="*/ 4217523 w 4233713"/>
              <a:gd name="connsiteY8" fmla="*/ 595654 h 943144"/>
              <a:gd name="connsiteX9" fmla="*/ 4192206 w 4233713"/>
              <a:gd name="connsiteY9" fmla="*/ 600075 h 943144"/>
              <a:gd name="connsiteX10" fmla="*/ 4130387 w 4233713"/>
              <a:gd name="connsiteY10" fmla="*/ 632791 h 943144"/>
              <a:gd name="connsiteX11" fmla="*/ 4068568 w 4233713"/>
              <a:gd name="connsiteY11" fmla="*/ 574434 h 943144"/>
              <a:gd name="connsiteX12" fmla="*/ 4068568 w 4233713"/>
              <a:gd name="connsiteY12" fmla="*/ 569423 h 943144"/>
              <a:gd name="connsiteX13" fmla="*/ 4148933 w 4233713"/>
              <a:gd name="connsiteY13" fmla="*/ 535234 h 943144"/>
              <a:gd name="connsiteX14" fmla="*/ 4233713 w 4233713"/>
              <a:gd name="connsiteY14" fmla="*/ 442983 h 943144"/>
              <a:gd name="connsiteX15" fmla="*/ 4136569 w 4233713"/>
              <a:gd name="connsiteY15" fmla="*/ 364879 h 943144"/>
              <a:gd name="connsiteX16" fmla="*/ 4030594 w 4233713"/>
              <a:gd name="connsiteY16" fmla="*/ 458604 h 943144"/>
              <a:gd name="connsiteX17" fmla="*/ 4030594 w 4233713"/>
              <a:gd name="connsiteY17" fmla="*/ 574434 h 943144"/>
              <a:gd name="connsiteX18" fmla="*/ 4130387 w 4233713"/>
              <a:gd name="connsiteY18" fmla="*/ 668159 h 943144"/>
              <a:gd name="connsiteX19" fmla="*/ 4130387 w 4233713"/>
              <a:gd name="connsiteY19" fmla="*/ 668159 h 943144"/>
              <a:gd name="connsiteX20" fmla="*/ 3968775 w 4233713"/>
              <a:gd name="connsiteY20" fmla="*/ 367531 h 943144"/>
              <a:gd name="connsiteX21" fmla="*/ 3873397 w 4233713"/>
              <a:gd name="connsiteY21" fmla="*/ 470393 h 943144"/>
              <a:gd name="connsiteX22" fmla="*/ 3873397 w 4233713"/>
              <a:gd name="connsiteY22" fmla="*/ 646348 h 943144"/>
              <a:gd name="connsiteX23" fmla="*/ 3892531 w 4233713"/>
              <a:gd name="connsiteY23" fmla="*/ 665506 h 943144"/>
              <a:gd name="connsiteX24" fmla="*/ 3911666 w 4233713"/>
              <a:gd name="connsiteY24" fmla="*/ 646348 h 943144"/>
              <a:gd name="connsiteX25" fmla="*/ 3911666 w 4233713"/>
              <a:gd name="connsiteY25" fmla="*/ 470393 h 943144"/>
              <a:gd name="connsiteX26" fmla="*/ 3969363 w 4233713"/>
              <a:gd name="connsiteY26" fmla="*/ 404668 h 943144"/>
              <a:gd name="connsiteX27" fmla="*/ 3990264 w 4233713"/>
              <a:gd name="connsiteY27" fmla="*/ 407026 h 943144"/>
              <a:gd name="connsiteX28" fmla="*/ 4008221 w 4233713"/>
              <a:gd name="connsiteY28" fmla="*/ 389047 h 943144"/>
              <a:gd name="connsiteX29" fmla="*/ 3992619 w 4233713"/>
              <a:gd name="connsiteY29" fmla="*/ 370479 h 943144"/>
              <a:gd name="connsiteX30" fmla="*/ 3969069 w 4233713"/>
              <a:gd name="connsiteY30" fmla="*/ 367531 h 943144"/>
              <a:gd name="connsiteX31" fmla="*/ 3969069 w 4233713"/>
              <a:gd name="connsiteY31" fmla="*/ 367531 h 943144"/>
              <a:gd name="connsiteX32" fmla="*/ 3647316 w 4233713"/>
              <a:gd name="connsiteY32" fmla="*/ 586812 h 943144"/>
              <a:gd name="connsiteX33" fmla="*/ 3704425 w 4233713"/>
              <a:gd name="connsiteY33" fmla="*/ 530519 h 943144"/>
              <a:gd name="connsiteX34" fmla="*/ 3773015 w 4233713"/>
              <a:gd name="connsiteY34" fmla="*/ 501340 h 943144"/>
              <a:gd name="connsiteX35" fmla="*/ 3773015 w 4233713"/>
              <a:gd name="connsiteY35" fmla="*/ 574434 h 943144"/>
              <a:gd name="connsiteX36" fmla="*/ 3704425 w 4233713"/>
              <a:gd name="connsiteY36" fmla="*/ 632791 h 943144"/>
              <a:gd name="connsiteX37" fmla="*/ 3647316 w 4233713"/>
              <a:gd name="connsiteY37" fmla="*/ 586812 h 943144"/>
              <a:gd name="connsiteX38" fmla="*/ 3711196 w 4233713"/>
              <a:gd name="connsiteY38" fmla="*/ 364879 h 943144"/>
              <a:gd name="connsiteX39" fmla="*/ 3620234 w 4233713"/>
              <a:gd name="connsiteY39" fmla="*/ 410857 h 943144"/>
              <a:gd name="connsiteX40" fmla="*/ 3624061 w 4233713"/>
              <a:gd name="connsiteY40" fmla="*/ 437383 h 943144"/>
              <a:gd name="connsiteX41" fmla="*/ 3649377 w 4233713"/>
              <a:gd name="connsiteY41" fmla="*/ 432962 h 943144"/>
              <a:gd name="connsiteX42" fmla="*/ 3711196 w 4233713"/>
              <a:gd name="connsiteY42" fmla="*/ 400247 h 943144"/>
              <a:gd name="connsiteX43" fmla="*/ 3773015 w 4233713"/>
              <a:gd name="connsiteY43" fmla="*/ 458604 h 943144"/>
              <a:gd name="connsiteX44" fmla="*/ 3773015 w 4233713"/>
              <a:gd name="connsiteY44" fmla="*/ 463614 h 943144"/>
              <a:gd name="connsiteX45" fmla="*/ 3692650 w 4233713"/>
              <a:gd name="connsiteY45" fmla="*/ 497803 h 943144"/>
              <a:gd name="connsiteX46" fmla="*/ 3607870 w 4233713"/>
              <a:gd name="connsiteY46" fmla="*/ 590055 h 943144"/>
              <a:gd name="connsiteX47" fmla="*/ 3705014 w 4233713"/>
              <a:gd name="connsiteY47" fmla="*/ 668159 h 943144"/>
              <a:gd name="connsiteX48" fmla="*/ 3810990 w 4233713"/>
              <a:gd name="connsiteY48" fmla="*/ 574434 h 943144"/>
              <a:gd name="connsiteX49" fmla="*/ 3810990 w 4233713"/>
              <a:gd name="connsiteY49" fmla="*/ 458604 h 943144"/>
              <a:gd name="connsiteX50" fmla="*/ 3711196 w 4233713"/>
              <a:gd name="connsiteY50" fmla="*/ 364879 h 943144"/>
              <a:gd name="connsiteX51" fmla="*/ 3711196 w 4233713"/>
              <a:gd name="connsiteY51" fmla="*/ 364879 h 943144"/>
              <a:gd name="connsiteX52" fmla="*/ 3364716 w 4233713"/>
              <a:gd name="connsiteY52" fmla="*/ 536413 h 943144"/>
              <a:gd name="connsiteX53" fmla="*/ 3364716 w 4233713"/>
              <a:gd name="connsiteY53" fmla="*/ 407026 h 943144"/>
              <a:gd name="connsiteX54" fmla="*/ 3455678 w 4233713"/>
              <a:gd name="connsiteY54" fmla="*/ 311532 h 943144"/>
              <a:gd name="connsiteX55" fmla="*/ 3539281 w 4233713"/>
              <a:gd name="connsiteY55" fmla="*/ 359868 h 943144"/>
              <a:gd name="connsiteX56" fmla="*/ 3564008 w 4233713"/>
              <a:gd name="connsiteY56" fmla="*/ 368416 h 943144"/>
              <a:gd name="connsiteX57" fmla="*/ 3571956 w 4233713"/>
              <a:gd name="connsiteY57" fmla="*/ 344248 h 943144"/>
              <a:gd name="connsiteX58" fmla="*/ 3455678 w 4233713"/>
              <a:gd name="connsiteY58" fmla="*/ 274985 h 943144"/>
              <a:gd name="connsiteX59" fmla="*/ 3324975 w 4233713"/>
              <a:gd name="connsiteY59" fmla="*/ 407026 h 943144"/>
              <a:gd name="connsiteX60" fmla="*/ 3324975 w 4233713"/>
              <a:gd name="connsiteY60" fmla="*/ 536413 h 943144"/>
              <a:gd name="connsiteX61" fmla="*/ 3455678 w 4233713"/>
              <a:gd name="connsiteY61" fmla="*/ 668453 h 943144"/>
              <a:gd name="connsiteX62" fmla="*/ 3571956 w 4233713"/>
              <a:gd name="connsiteY62" fmla="*/ 599191 h 943144"/>
              <a:gd name="connsiteX63" fmla="*/ 3564008 w 4233713"/>
              <a:gd name="connsiteY63" fmla="*/ 575023 h 943144"/>
              <a:gd name="connsiteX64" fmla="*/ 3539281 w 4233713"/>
              <a:gd name="connsiteY64" fmla="*/ 583570 h 943144"/>
              <a:gd name="connsiteX65" fmla="*/ 3455678 w 4233713"/>
              <a:gd name="connsiteY65" fmla="*/ 631907 h 943144"/>
              <a:gd name="connsiteX66" fmla="*/ 3364716 w 4233713"/>
              <a:gd name="connsiteY66" fmla="*/ 536413 h 943144"/>
              <a:gd name="connsiteX67" fmla="*/ 3055915 w 4233713"/>
              <a:gd name="connsiteY67" fmla="*/ 649590 h 943144"/>
              <a:gd name="connsiteX68" fmla="*/ 3075050 w 4233713"/>
              <a:gd name="connsiteY68" fmla="*/ 665801 h 943144"/>
              <a:gd name="connsiteX69" fmla="*/ 3094184 w 4233713"/>
              <a:gd name="connsiteY69" fmla="*/ 646643 h 943144"/>
              <a:gd name="connsiteX70" fmla="*/ 3094184 w 4233713"/>
              <a:gd name="connsiteY70" fmla="*/ 471277 h 943144"/>
              <a:gd name="connsiteX71" fmla="*/ 3162185 w 4233713"/>
              <a:gd name="connsiteY71" fmla="*/ 403194 h 943144"/>
              <a:gd name="connsiteX72" fmla="*/ 3230186 w 4233713"/>
              <a:gd name="connsiteY72" fmla="*/ 471277 h 943144"/>
              <a:gd name="connsiteX73" fmla="*/ 3230186 w 4233713"/>
              <a:gd name="connsiteY73" fmla="*/ 646643 h 943144"/>
              <a:gd name="connsiteX74" fmla="*/ 3249320 w 4233713"/>
              <a:gd name="connsiteY74" fmla="*/ 665801 h 943144"/>
              <a:gd name="connsiteX75" fmla="*/ 3268455 w 4233713"/>
              <a:gd name="connsiteY75" fmla="*/ 646643 h 943144"/>
              <a:gd name="connsiteX76" fmla="*/ 3268455 w 4233713"/>
              <a:gd name="connsiteY76" fmla="*/ 471277 h 943144"/>
              <a:gd name="connsiteX77" fmla="*/ 3167484 w 4233713"/>
              <a:gd name="connsiteY77" fmla="*/ 367826 h 943144"/>
              <a:gd name="connsiteX78" fmla="*/ 3094479 w 4233713"/>
              <a:gd name="connsiteY78" fmla="*/ 399952 h 943144"/>
              <a:gd name="connsiteX79" fmla="*/ 3094479 w 4233713"/>
              <a:gd name="connsiteY79" fmla="*/ 297090 h 943144"/>
              <a:gd name="connsiteX80" fmla="*/ 3075344 w 4233713"/>
              <a:gd name="connsiteY80" fmla="*/ 277933 h 943144"/>
              <a:gd name="connsiteX81" fmla="*/ 3056210 w 4233713"/>
              <a:gd name="connsiteY81" fmla="*/ 300038 h 943144"/>
              <a:gd name="connsiteX82" fmla="*/ 3056210 w 4233713"/>
              <a:gd name="connsiteY82" fmla="*/ 649590 h 943144"/>
              <a:gd name="connsiteX83" fmla="*/ 3056210 w 4233713"/>
              <a:gd name="connsiteY83" fmla="*/ 649590 h 943144"/>
              <a:gd name="connsiteX84" fmla="*/ 2931395 w 4233713"/>
              <a:gd name="connsiteY84" fmla="*/ 370773 h 943144"/>
              <a:gd name="connsiteX85" fmla="*/ 2931395 w 4233713"/>
              <a:gd name="connsiteY85" fmla="*/ 297090 h 943144"/>
              <a:gd name="connsiteX86" fmla="*/ 2912260 w 4233713"/>
              <a:gd name="connsiteY86" fmla="*/ 277933 h 943144"/>
              <a:gd name="connsiteX87" fmla="*/ 2893126 w 4233713"/>
              <a:gd name="connsiteY87" fmla="*/ 297090 h 943144"/>
              <a:gd name="connsiteX88" fmla="*/ 2893126 w 4233713"/>
              <a:gd name="connsiteY88" fmla="*/ 370773 h 943144"/>
              <a:gd name="connsiteX89" fmla="*/ 2846614 w 4233713"/>
              <a:gd name="connsiteY89" fmla="*/ 370773 h 943144"/>
              <a:gd name="connsiteX90" fmla="*/ 2829246 w 4233713"/>
              <a:gd name="connsiteY90" fmla="*/ 388752 h 943144"/>
              <a:gd name="connsiteX91" fmla="*/ 2846614 w 4233713"/>
              <a:gd name="connsiteY91" fmla="*/ 406141 h 943144"/>
              <a:gd name="connsiteX92" fmla="*/ 2893126 w 4233713"/>
              <a:gd name="connsiteY92" fmla="*/ 406141 h 943144"/>
              <a:gd name="connsiteX93" fmla="*/ 2893126 w 4233713"/>
              <a:gd name="connsiteY93" fmla="*/ 562939 h 943144"/>
              <a:gd name="connsiteX94" fmla="*/ 2920208 w 4233713"/>
              <a:gd name="connsiteY94" fmla="*/ 637212 h 943144"/>
              <a:gd name="connsiteX95" fmla="*/ 2993213 w 4233713"/>
              <a:gd name="connsiteY95" fmla="*/ 665801 h 943144"/>
              <a:gd name="connsiteX96" fmla="*/ 3012937 w 4233713"/>
              <a:gd name="connsiteY96" fmla="*/ 646054 h 943144"/>
              <a:gd name="connsiteX97" fmla="*/ 2993802 w 4233713"/>
              <a:gd name="connsiteY97" fmla="*/ 629254 h 943144"/>
              <a:gd name="connsiteX98" fmla="*/ 2931395 w 4233713"/>
              <a:gd name="connsiteY98" fmla="*/ 562939 h 943144"/>
              <a:gd name="connsiteX99" fmla="*/ 2931395 w 4233713"/>
              <a:gd name="connsiteY99" fmla="*/ 406141 h 943144"/>
              <a:gd name="connsiteX100" fmla="*/ 2995274 w 4233713"/>
              <a:gd name="connsiteY100" fmla="*/ 406141 h 943144"/>
              <a:gd name="connsiteX101" fmla="*/ 3012642 w 4233713"/>
              <a:gd name="connsiteY101" fmla="*/ 388163 h 943144"/>
              <a:gd name="connsiteX102" fmla="*/ 2995274 w 4233713"/>
              <a:gd name="connsiteY102" fmla="*/ 370773 h 943144"/>
              <a:gd name="connsiteX103" fmla="*/ 2931395 w 4233713"/>
              <a:gd name="connsiteY103" fmla="*/ 370773 h 943144"/>
              <a:gd name="connsiteX104" fmla="*/ 2841610 w 4233713"/>
              <a:gd name="connsiteY104" fmla="*/ 651064 h 943144"/>
              <a:gd name="connsiteX105" fmla="*/ 2824242 w 4233713"/>
              <a:gd name="connsiteY105" fmla="*/ 631907 h 943144"/>
              <a:gd name="connsiteX106" fmla="*/ 2788328 w 4233713"/>
              <a:gd name="connsiteY106" fmla="*/ 589170 h 943144"/>
              <a:gd name="connsiteX107" fmla="*/ 2788328 w 4233713"/>
              <a:gd name="connsiteY107" fmla="*/ 296796 h 943144"/>
              <a:gd name="connsiteX108" fmla="*/ 2769193 w 4233713"/>
              <a:gd name="connsiteY108" fmla="*/ 277638 h 943144"/>
              <a:gd name="connsiteX109" fmla="*/ 2750059 w 4233713"/>
              <a:gd name="connsiteY109" fmla="*/ 296796 h 943144"/>
              <a:gd name="connsiteX110" fmla="*/ 2750059 w 4233713"/>
              <a:gd name="connsiteY110" fmla="*/ 589170 h 943144"/>
              <a:gd name="connsiteX111" fmla="*/ 2767427 w 4233713"/>
              <a:gd name="connsiteY111" fmla="*/ 642517 h 943144"/>
              <a:gd name="connsiteX112" fmla="*/ 2821887 w 4233713"/>
              <a:gd name="connsiteY112" fmla="*/ 668453 h 943144"/>
              <a:gd name="connsiteX113" fmla="*/ 2841610 w 4233713"/>
              <a:gd name="connsiteY113" fmla="*/ 651064 h 943144"/>
              <a:gd name="connsiteX114" fmla="*/ 2841610 w 4233713"/>
              <a:gd name="connsiteY114" fmla="*/ 651064 h 943144"/>
              <a:gd name="connsiteX115" fmla="*/ 2520740 w 4233713"/>
              <a:gd name="connsiteY115" fmla="*/ 587107 h 943144"/>
              <a:gd name="connsiteX116" fmla="*/ 2577849 w 4233713"/>
              <a:gd name="connsiteY116" fmla="*/ 530813 h 943144"/>
              <a:gd name="connsiteX117" fmla="*/ 2646439 w 4233713"/>
              <a:gd name="connsiteY117" fmla="*/ 501635 h 943144"/>
              <a:gd name="connsiteX118" fmla="*/ 2646439 w 4233713"/>
              <a:gd name="connsiteY118" fmla="*/ 574728 h 943144"/>
              <a:gd name="connsiteX119" fmla="*/ 2577849 w 4233713"/>
              <a:gd name="connsiteY119" fmla="*/ 633085 h 943144"/>
              <a:gd name="connsiteX120" fmla="*/ 2520740 w 4233713"/>
              <a:gd name="connsiteY120" fmla="*/ 587107 h 943144"/>
              <a:gd name="connsiteX121" fmla="*/ 2584620 w 4233713"/>
              <a:gd name="connsiteY121" fmla="*/ 365174 h 943144"/>
              <a:gd name="connsiteX122" fmla="*/ 2493658 w 4233713"/>
              <a:gd name="connsiteY122" fmla="*/ 411152 h 943144"/>
              <a:gd name="connsiteX123" fmla="*/ 2497484 w 4233713"/>
              <a:gd name="connsiteY123" fmla="*/ 437678 h 943144"/>
              <a:gd name="connsiteX124" fmla="*/ 2522801 w 4233713"/>
              <a:gd name="connsiteY124" fmla="*/ 433257 h 943144"/>
              <a:gd name="connsiteX125" fmla="*/ 2584620 w 4233713"/>
              <a:gd name="connsiteY125" fmla="*/ 400541 h 943144"/>
              <a:gd name="connsiteX126" fmla="*/ 2646439 w 4233713"/>
              <a:gd name="connsiteY126" fmla="*/ 458899 h 943144"/>
              <a:gd name="connsiteX127" fmla="*/ 2646439 w 4233713"/>
              <a:gd name="connsiteY127" fmla="*/ 463909 h 943144"/>
              <a:gd name="connsiteX128" fmla="*/ 2566074 w 4233713"/>
              <a:gd name="connsiteY128" fmla="*/ 498098 h 943144"/>
              <a:gd name="connsiteX129" fmla="*/ 2481294 w 4233713"/>
              <a:gd name="connsiteY129" fmla="*/ 590349 h 943144"/>
              <a:gd name="connsiteX130" fmla="*/ 2578438 w 4233713"/>
              <a:gd name="connsiteY130" fmla="*/ 668453 h 943144"/>
              <a:gd name="connsiteX131" fmla="*/ 2684413 w 4233713"/>
              <a:gd name="connsiteY131" fmla="*/ 574728 h 943144"/>
              <a:gd name="connsiteX132" fmla="*/ 2684413 w 4233713"/>
              <a:gd name="connsiteY132" fmla="*/ 458899 h 943144"/>
              <a:gd name="connsiteX133" fmla="*/ 2584620 w 4233713"/>
              <a:gd name="connsiteY133" fmla="*/ 365174 h 943144"/>
              <a:gd name="connsiteX134" fmla="*/ 2584620 w 4233713"/>
              <a:gd name="connsiteY134" fmla="*/ 365174 h 943144"/>
              <a:gd name="connsiteX135" fmla="*/ 2276997 w 4233713"/>
              <a:gd name="connsiteY135" fmla="*/ 458899 h 943144"/>
              <a:gd name="connsiteX136" fmla="*/ 2345587 w 4233713"/>
              <a:gd name="connsiteY136" fmla="*/ 400541 h 943144"/>
              <a:gd name="connsiteX137" fmla="*/ 2402696 w 4233713"/>
              <a:gd name="connsiteY137" fmla="*/ 446520 h 943144"/>
              <a:gd name="connsiteX138" fmla="*/ 2345587 w 4233713"/>
              <a:gd name="connsiteY138" fmla="*/ 502814 h 943144"/>
              <a:gd name="connsiteX139" fmla="*/ 2276997 w 4233713"/>
              <a:gd name="connsiteY139" fmla="*/ 531992 h 943144"/>
              <a:gd name="connsiteX140" fmla="*/ 2276997 w 4233713"/>
              <a:gd name="connsiteY140" fmla="*/ 458899 h 943144"/>
              <a:gd name="connsiteX141" fmla="*/ 2338816 w 4233713"/>
              <a:gd name="connsiteY141" fmla="*/ 668453 h 943144"/>
              <a:gd name="connsiteX142" fmla="*/ 2429778 w 4233713"/>
              <a:gd name="connsiteY142" fmla="*/ 622475 h 943144"/>
              <a:gd name="connsiteX143" fmla="*/ 2425951 w 4233713"/>
              <a:gd name="connsiteY143" fmla="*/ 595949 h 943144"/>
              <a:gd name="connsiteX144" fmla="*/ 2400635 w 4233713"/>
              <a:gd name="connsiteY144" fmla="*/ 600370 h 943144"/>
              <a:gd name="connsiteX145" fmla="*/ 2338816 w 4233713"/>
              <a:gd name="connsiteY145" fmla="*/ 633085 h 943144"/>
              <a:gd name="connsiteX146" fmla="*/ 2276997 w 4233713"/>
              <a:gd name="connsiteY146" fmla="*/ 574728 h 943144"/>
              <a:gd name="connsiteX147" fmla="*/ 2276997 w 4233713"/>
              <a:gd name="connsiteY147" fmla="*/ 569718 h 943144"/>
              <a:gd name="connsiteX148" fmla="*/ 2357362 w 4233713"/>
              <a:gd name="connsiteY148" fmla="*/ 535529 h 943144"/>
              <a:gd name="connsiteX149" fmla="*/ 2442142 w 4233713"/>
              <a:gd name="connsiteY149" fmla="*/ 443278 h 943144"/>
              <a:gd name="connsiteX150" fmla="*/ 2344998 w 4233713"/>
              <a:gd name="connsiteY150" fmla="*/ 365174 h 943144"/>
              <a:gd name="connsiteX151" fmla="*/ 2239022 w 4233713"/>
              <a:gd name="connsiteY151" fmla="*/ 458899 h 943144"/>
              <a:gd name="connsiteX152" fmla="*/ 2239022 w 4233713"/>
              <a:gd name="connsiteY152" fmla="*/ 574728 h 943144"/>
              <a:gd name="connsiteX153" fmla="*/ 2338816 w 4233713"/>
              <a:gd name="connsiteY153" fmla="*/ 668453 h 943144"/>
              <a:gd name="connsiteX154" fmla="*/ 2338816 w 4233713"/>
              <a:gd name="connsiteY154" fmla="*/ 668453 h 943144"/>
              <a:gd name="connsiteX155" fmla="*/ 2171610 w 4233713"/>
              <a:gd name="connsiteY155" fmla="*/ 645464 h 943144"/>
              <a:gd name="connsiteX156" fmla="*/ 2171610 w 4233713"/>
              <a:gd name="connsiteY156" fmla="*/ 297975 h 943144"/>
              <a:gd name="connsiteX157" fmla="*/ 2151299 w 4233713"/>
              <a:gd name="connsiteY157" fmla="*/ 277638 h 943144"/>
              <a:gd name="connsiteX158" fmla="*/ 2130987 w 4233713"/>
              <a:gd name="connsiteY158" fmla="*/ 297975 h 943144"/>
              <a:gd name="connsiteX159" fmla="*/ 2130987 w 4233713"/>
              <a:gd name="connsiteY159" fmla="*/ 447993 h 943144"/>
              <a:gd name="connsiteX160" fmla="*/ 1953772 w 4233713"/>
              <a:gd name="connsiteY160" fmla="*/ 447993 h 943144"/>
              <a:gd name="connsiteX161" fmla="*/ 1953772 w 4233713"/>
              <a:gd name="connsiteY161" fmla="*/ 297975 h 943144"/>
              <a:gd name="connsiteX162" fmla="*/ 1933460 w 4233713"/>
              <a:gd name="connsiteY162" fmla="*/ 277638 h 943144"/>
              <a:gd name="connsiteX163" fmla="*/ 1913148 w 4233713"/>
              <a:gd name="connsiteY163" fmla="*/ 297975 h 943144"/>
              <a:gd name="connsiteX164" fmla="*/ 1913148 w 4233713"/>
              <a:gd name="connsiteY164" fmla="*/ 645169 h 943144"/>
              <a:gd name="connsiteX165" fmla="*/ 1933460 w 4233713"/>
              <a:gd name="connsiteY165" fmla="*/ 665506 h 943144"/>
              <a:gd name="connsiteX166" fmla="*/ 1953772 w 4233713"/>
              <a:gd name="connsiteY166" fmla="*/ 645169 h 943144"/>
              <a:gd name="connsiteX167" fmla="*/ 1953772 w 4233713"/>
              <a:gd name="connsiteY167" fmla="*/ 483361 h 943144"/>
              <a:gd name="connsiteX168" fmla="*/ 2130987 w 4233713"/>
              <a:gd name="connsiteY168" fmla="*/ 483361 h 943144"/>
              <a:gd name="connsiteX169" fmla="*/ 2130987 w 4233713"/>
              <a:gd name="connsiteY169" fmla="*/ 645169 h 943144"/>
              <a:gd name="connsiteX170" fmla="*/ 2151299 w 4233713"/>
              <a:gd name="connsiteY170" fmla="*/ 665506 h 943144"/>
              <a:gd name="connsiteX171" fmla="*/ 2171610 w 4233713"/>
              <a:gd name="connsiteY171" fmla="*/ 645169 h 943144"/>
              <a:gd name="connsiteX172" fmla="*/ 1745060 w 4233713"/>
              <a:gd name="connsiteY172" fmla="*/ 662853 h 943144"/>
              <a:gd name="connsiteX173" fmla="*/ 1762428 w 4233713"/>
              <a:gd name="connsiteY173" fmla="*/ 645464 h 943144"/>
              <a:gd name="connsiteX174" fmla="*/ 1745060 w 4233713"/>
              <a:gd name="connsiteY174" fmla="*/ 627486 h 943144"/>
              <a:gd name="connsiteX175" fmla="*/ 1580209 w 4233713"/>
              <a:gd name="connsiteY175" fmla="*/ 627486 h 943144"/>
              <a:gd name="connsiteX176" fmla="*/ 1580209 w 4233713"/>
              <a:gd name="connsiteY176" fmla="*/ 483656 h 943144"/>
              <a:gd name="connsiteX177" fmla="*/ 1731519 w 4233713"/>
              <a:gd name="connsiteY177" fmla="*/ 483656 h 943144"/>
              <a:gd name="connsiteX178" fmla="*/ 1748887 w 4233713"/>
              <a:gd name="connsiteY178" fmla="*/ 466267 h 943144"/>
              <a:gd name="connsiteX179" fmla="*/ 1731519 w 4233713"/>
              <a:gd name="connsiteY179" fmla="*/ 448288 h 943144"/>
              <a:gd name="connsiteX180" fmla="*/ 1580209 w 4233713"/>
              <a:gd name="connsiteY180" fmla="*/ 448288 h 943144"/>
              <a:gd name="connsiteX181" fmla="*/ 1580209 w 4233713"/>
              <a:gd name="connsiteY181" fmla="*/ 316248 h 943144"/>
              <a:gd name="connsiteX182" fmla="*/ 1745060 w 4233713"/>
              <a:gd name="connsiteY182" fmla="*/ 316248 h 943144"/>
              <a:gd name="connsiteX183" fmla="*/ 1762428 w 4233713"/>
              <a:gd name="connsiteY183" fmla="*/ 298269 h 943144"/>
              <a:gd name="connsiteX184" fmla="*/ 1745060 w 4233713"/>
              <a:gd name="connsiteY184" fmla="*/ 280880 h 943144"/>
              <a:gd name="connsiteX185" fmla="*/ 1560781 w 4233713"/>
              <a:gd name="connsiteY185" fmla="*/ 280880 h 943144"/>
              <a:gd name="connsiteX186" fmla="*/ 1541057 w 4233713"/>
              <a:gd name="connsiteY186" fmla="*/ 300627 h 943144"/>
              <a:gd name="connsiteX187" fmla="*/ 1541057 w 4233713"/>
              <a:gd name="connsiteY187" fmla="*/ 643401 h 943144"/>
              <a:gd name="connsiteX188" fmla="*/ 1560781 w 4233713"/>
              <a:gd name="connsiteY188" fmla="*/ 663148 h 943144"/>
              <a:gd name="connsiteX189" fmla="*/ 1745060 w 4233713"/>
              <a:gd name="connsiteY189" fmla="*/ 663148 h 943144"/>
              <a:gd name="connsiteX190" fmla="*/ 1470996 w 4233713"/>
              <a:gd name="connsiteY190" fmla="*/ 536413 h 943144"/>
              <a:gd name="connsiteX191" fmla="*/ 1470996 w 4233713"/>
              <a:gd name="connsiteY191" fmla="*/ 475698 h 943144"/>
              <a:gd name="connsiteX192" fmla="*/ 1451273 w 4233713"/>
              <a:gd name="connsiteY192" fmla="*/ 455951 h 943144"/>
              <a:gd name="connsiteX193" fmla="*/ 1345298 w 4233713"/>
              <a:gd name="connsiteY193" fmla="*/ 455951 h 943144"/>
              <a:gd name="connsiteX194" fmla="*/ 1327929 w 4233713"/>
              <a:gd name="connsiteY194" fmla="*/ 473340 h 943144"/>
              <a:gd name="connsiteX195" fmla="*/ 1345298 w 4233713"/>
              <a:gd name="connsiteY195" fmla="*/ 491319 h 943144"/>
              <a:gd name="connsiteX196" fmla="*/ 1431844 w 4233713"/>
              <a:gd name="connsiteY196" fmla="*/ 491319 h 943144"/>
              <a:gd name="connsiteX197" fmla="*/ 1431844 w 4233713"/>
              <a:gd name="connsiteY197" fmla="*/ 536413 h 943144"/>
              <a:gd name="connsiteX198" fmla="*/ 1342648 w 4233713"/>
              <a:gd name="connsiteY198" fmla="*/ 631907 h 943144"/>
              <a:gd name="connsiteX199" fmla="*/ 1254041 w 4233713"/>
              <a:gd name="connsiteY199" fmla="*/ 536413 h 943144"/>
              <a:gd name="connsiteX200" fmla="*/ 1254041 w 4233713"/>
              <a:gd name="connsiteY200" fmla="*/ 407026 h 943144"/>
              <a:gd name="connsiteX201" fmla="*/ 1341471 w 4233713"/>
              <a:gd name="connsiteY201" fmla="*/ 311532 h 943144"/>
              <a:gd name="connsiteX202" fmla="*/ 1422424 w 4233713"/>
              <a:gd name="connsiteY202" fmla="*/ 359868 h 943144"/>
              <a:gd name="connsiteX203" fmla="*/ 1447152 w 4233713"/>
              <a:gd name="connsiteY203" fmla="*/ 368416 h 943144"/>
              <a:gd name="connsiteX204" fmla="*/ 1455100 w 4233713"/>
              <a:gd name="connsiteY204" fmla="*/ 344248 h 943144"/>
              <a:gd name="connsiteX205" fmla="*/ 1341765 w 4233713"/>
              <a:gd name="connsiteY205" fmla="*/ 274985 h 943144"/>
              <a:gd name="connsiteX206" fmla="*/ 1214300 w 4233713"/>
              <a:gd name="connsiteY206" fmla="*/ 407026 h 943144"/>
              <a:gd name="connsiteX207" fmla="*/ 1214300 w 4233713"/>
              <a:gd name="connsiteY207" fmla="*/ 536413 h 943144"/>
              <a:gd name="connsiteX208" fmla="*/ 1342942 w 4233713"/>
              <a:gd name="connsiteY208" fmla="*/ 668453 h 943144"/>
              <a:gd name="connsiteX209" fmla="*/ 1471585 w 4233713"/>
              <a:gd name="connsiteY209" fmla="*/ 536413 h 943144"/>
              <a:gd name="connsiteX210" fmla="*/ 1471585 w 4233713"/>
              <a:gd name="connsiteY210" fmla="*/ 536413 h 943144"/>
              <a:gd name="connsiteX211" fmla="*/ 576977 w 4233713"/>
              <a:gd name="connsiteY211" fmla="*/ 348963 h 943144"/>
              <a:gd name="connsiteX212" fmla="*/ 632908 w 4233713"/>
              <a:gd name="connsiteY212" fmla="*/ 253175 h 943144"/>
              <a:gd name="connsiteX213" fmla="*/ 576977 w 4233713"/>
              <a:gd name="connsiteY213" fmla="*/ 348963 h 943144"/>
              <a:gd name="connsiteX214" fmla="*/ 330290 w 4233713"/>
              <a:gd name="connsiteY214" fmla="*/ 368416 h 943144"/>
              <a:gd name="connsiteX215" fmla="*/ 398879 w 4233713"/>
              <a:gd name="connsiteY215" fmla="*/ 251996 h 943144"/>
              <a:gd name="connsiteX216" fmla="*/ 330290 w 4233713"/>
              <a:gd name="connsiteY216" fmla="*/ 368416 h 943144"/>
              <a:gd name="connsiteX217" fmla="*/ 287311 w 4233713"/>
              <a:gd name="connsiteY217" fmla="*/ 676706 h 943144"/>
              <a:gd name="connsiteX218" fmla="*/ 254635 w 4233713"/>
              <a:gd name="connsiteY218" fmla="*/ 644285 h 943144"/>
              <a:gd name="connsiteX219" fmla="*/ 391225 w 4233713"/>
              <a:gd name="connsiteY219" fmla="*/ 505761 h 943144"/>
              <a:gd name="connsiteX220" fmla="*/ 287311 w 4233713"/>
              <a:gd name="connsiteY220" fmla="*/ 676706 h 943144"/>
              <a:gd name="connsiteX221" fmla="*/ 646155 w 4233713"/>
              <a:gd name="connsiteY221" fmla="*/ 493677 h 943144"/>
              <a:gd name="connsiteX222" fmla="*/ 567851 w 4233713"/>
              <a:gd name="connsiteY222" fmla="*/ 565592 h 943144"/>
              <a:gd name="connsiteX223" fmla="*/ 613479 w 4233713"/>
              <a:gd name="connsiteY223" fmla="*/ 624243 h 943144"/>
              <a:gd name="connsiteX224" fmla="*/ 631730 w 4233713"/>
              <a:gd name="connsiteY224" fmla="*/ 607149 h 943144"/>
              <a:gd name="connsiteX225" fmla="*/ 611124 w 4233713"/>
              <a:gd name="connsiteY225" fmla="*/ 560581 h 943144"/>
              <a:gd name="connsiteX226" fmla="*/ 643506 w 4233713"/>
              <a:gd name="connsiteY226" fmla="*/ 532582 h 943144"/>
              <a:gd name="connsiteX227" fmla="*/ 689428 w 4233713"/>
              <a:gd name="connsiteY227" fmla="*/ 594181 h 943144"/>
              <a:gd name="connsiteX228" fmla="*/ 610830 w 4233713"/>
              <a:gd name="connsiteY228" fmla="*/ 676116 h 943144"/>
              <a:gd name="connsiteX229" fmla="*/ 520751 w 4233713"/>
              <a:gd name="connsiteY229" fmla="*/ 567655 h 943144"/>
              <a:gd name="connsiteX230" fmla="*/ 604059 w 4233713"/>
              <a:gd name="connsiteY230" fmla="*/ 443572 h 943144"/>
              <a:gd name="connsiteX231" fmla="*/ 676770 w 4233713"/>
              <a:gd name="connsiteY231" fmla="*/ 423825 h 943144"/>
              <a:gd name="connsiteX232" fmla="*/ 638501 w 4233713"/>
              <a:gd name="connsiteY232" fmla="*/ 403194 h 943144"/>
              <a:gd name="connsiteX233" fmla="*/ 603765 w 4233713"/>
              <a:gd name="connsiteY233" fmla="*/ 408794 h 943144"/>
              <a:gd name="connsiteX234" fmla="*/ 584336 w 4233713"/>
              <a:gd name="connsiteY234" fmla="*/ 384921 h 943144"/>
              <a:gd name="connsiteX235" fmla="*/ 675593 w 4233713"/>
              <a:gd name="connsiteY235" fmla="*/ 260838 h 943144"/>
              <a:gd name="connsiteX236" fmla="*/ 629964 w 4233713"/>
              <a:gd name="connsiteY236" fmla="*/ 216334 h 943144"/>
              <a:gd name="connsiteX237" fmla="*/ 536058 w 4233713"/>
              <a:gd name="connsiteY237" fmla="*/ 345721 h 943144"/>
              <a:gd name="connsiteX238" fmla="*/ 538708 w 4233713"/>
              <a:gd name="connsiteY238" fmla="*/ 375784 h 943144"/>
              <a:gd name="connsiteX239" fmla="*/ 433910 w 4233713"/>
              <a:gd name="connsiteY239" fmla="*/ 443572 h 943144"/>
              <a:gd name="connsiteX240" fmla="*/ 438914 w 4233713"/>
              <a:gd name="connsiteY240" fmla="*/ 404078 h 943144"/>
              <a:gd name="connsiteX241" fmla="*/ 476006 w 4233713"/>
              <a:gd name="connsiteY241" fmla="*/ 342184 h 943144"/>
              <a:gd name="connsiteX242" fmla="*/ 460404 w 4233713"/>
              <a:gd name="connsiteY242" fmla="*/ 325090 h 943144"/>
              <a:gd name="connsiteX243" fmla="*/ 409477 w 4233713"/>
              <a:gd name="connsiteY243" fmla="*/ 391700 h 943144"/>
              <a:gd name="connsiteX244" fmla="*/ 354723 w 4233713"/>
              <a:gd name="connsiteY244" fmla="*/ 424415 h 943144"/>
              <a:gd name="connsiteX245" fmla="*/ 332645 w 4233713"/>
              <a:gd name="connsiteY245" fmla="*/ 404668 h 943144"/>
              <a:gd name="connsiteX246" fmla="*/ 443624 w 4233713"/>
              <a:gd name="connsiteY246" fmla="*/ 258480 h 943144"/>
              <a:gd name="connsiteX247" fmla="*/ 399174 w 4233713"/>
              <a:gd name="connsiteY247" fmla="*/ 216628 h 943144"/>
              <a:gd name="connsiteX248" fmla="*/ 290843 w 4233713"/>
              <a:gd name="connsiteY248" fmla="*/ 371952 h 943144"/>
              <a:gd name="connsiteX249" fmla="*/ 262289 w 4233713"/>
              <a:gd name="connsiteY249" fmla="*/ 332753 h 943144"/>
              <a:gd name="connsiteX250" fmla="*/ 268765 w 4233713"/>
              <a:gd name="connsiteY250" fmla="*/ 293554 h 943144"/>
              <a:gd name="connsiteX251" fmla="*/ 258168 w 4233713"/>
              <a:gd name="connsiteY251" fmla="*/ 281764 h 943144"/>
              <a:gd name="connsiteX252" fmla="*/ 226964 w 4233713"/>
              <a:gd name="connsiteY252" fmla="*/ 338058 h 943144"/>
              <a:gd name="connsiteX253" fmla="*/ 292315 w 4233713"/>
              <a:gd name="connsiteY253" fmla="*/ 408499 h 943144"/>
              <a:gd name="connsiteX254" fmla="*/ 347069 w 4233713"/>
              <a:gd name="connsiteY254" fmla="*/ 456835 h 943144"/>
              <a:gd name="connsiteX255" fmla="*/ 399174 w 4233713"/>
              <a:gd name="connsiteY255" fmla="*/ 438562 h 943144"/>
              <a:gd name="connsiteX256" fmla="*/ 395347 w 4233713"/>
              <a:gd name="connsiteY256" fmla="*/ 463320 h 943144"/>
              <a:gd name="connsiteX257" fmla="*/ 258462 w 4233713"/>
              <a:gd name="connsiteY257" fmla="*/ 548202 h 943144"/>
              <a:gd name="connsiteX258" fmla="*/ 211362 w 4233713"/>
              <a:gd name="connsiteY258" fmla="*/ 641043 h 943144"/>
              <a:gd name="connsiteX259" fmla="*/ 287016 w 4233713"/>
              <a:gd name="connsiteY259" fmla="*/ 716789 h 943144"/>
              <a:gd name="connsiteX260" fmla="*/ 414776 w 4233713"/>
              <a:gd name="connsiteY260" fmla="*/ 601844 h 943144"/>
              <a:gd name="connsiteX261" fmla="*/ 432144 w 4233713"/>
              <a:gd name="connsiteY261" fmla="*/ 483067 h 943144"/>
              <a:gd name="connsiteX262" fmla="*/ 551955 w 4233713"/>
              <a:gd name="connsiteY262" fmla="*/ 407320 h 943144"/>
              <a:gd name="connsiteX263" fmla="*/ 564907 w 4233713"/>
              <a:gd name="connsiteY263" fmla="*/ 422941 h 943144"/>
              <a:gd name="connsiteX264" fmla="*/ 472179 w 4233713"/>
              <a:gd name="connsiteY264" fmla="*/ 573255 h 943144"/>
              <a:gd name="connsiteX265" fmla="*/ 607886 w 4233713"/>
              <a:gd name="connsiteY265" fmla="*/ 717084 h 943144"/>
              <a:gd name="connsiteX266" fmla="*/ 733290 w 4233713"/>
              <a:gd name="connsiteY266" fmla="*/ 596833 h 943144"/>
              <a:gd name="connsiteX267" fmla="*/ 645861 w 4233713"/>
              <a:gd name="connsiteY267" fmla="*/ 493677 h 943144"/>
              <a:gd name="connsiteX268" fmla="*/ 645861 w 4233713"/>
              <a:gd name="connsiteY268" fmla="*/ 493677 h 943144"/>
              <a:gd name="connsiteX269" fmla="*/ 870469 w 4233713"/>
              <a:gd name="connsiteY269" fmla="*/ 605970 h 943144"/>
              <a:gd name="connsiteX270" fmla="*/ 868114 w 4233713"/>
              <a:gd name="connsiteY270" fmla="*/ 606560 h 943144"/>
              <a:gd name="connsiteX271" fmla="*/ 866642 w 4233713"/>
              <a:gd name="connsiteY271" fmla="*/ 604791 h 943144"/>
              <a:gd name="connsiteX272" fmla="*/ 882244 w 4233713"/>
              <a:gd name="connsiteY272" fmla="*/ 504287 h 943144"/>
              <a:gd name="connsiteX273" fmla="*/ 828668 w 4233713"/>
              <a:gd name="connsiteY273" fmla="*/ 411447 h 943144"/>
              <a:gd name="connsiteX274" fmla="*/ 797464 w 4233713"/>
              <a:gd name="connsiteY274" fmla="*/ 444162 h 943144"/>
              <a:gd name="connsiteX275" fmla="*/ 840443 w 4233713"/>
              <a:gd name="connsiteY275" fmla="*/ 559108 h 943144"/>
              <a:gd name="connsiteX276" fmla="*/ 823369 w 4233713"/>
              <a:gd name="connsiteY276" fmla="*/ 653127 h 943144"/>
              <a:gd name="connsiteX277" fmla="*/ 471001 w 4233713"/>
              <a:gd name="connsiteY277" fmla="*/ 892155 h 943144"/>
              <a:gd name="connsiteX278" fmla="*/ 337943 w 4233713"/>
              <a:gd name="connsiteY278" fmla="*/ 871229 h 943144"/>
              <a:gd name="connsiteX279" fmla="*/ 337355 w 4233713"/>
              <a:gd name="connsiteY279" fmla="*/ 868577 h 943144"/>
              <a:gd name="connsiteX280" fmla="*/ 339121 w 4233713"/>
              <a:gd name="connsiteY280" fmla="*/ 867103 h 943144"/>
              <a:gd name="connsiteX281" fmla="*/ 439503 w 4233713"/>
              <a:gd name="connsiteY281" fmla="*/ 882724 h 943144"/>
              <a:gd name="connsiteX282" fmla="*/ 530760 w 4233713"/>
              <a:gd name="connsiteY282" fmla="*/ 830556 h 943144"/>
              <a:gd name="connsiteX283" fmla="*/ 498084 w 4233713"/>
              <a:gd name="connsiteY283" fmla="*/ 797841 h 943144"/>
              <a:gd name="connsiteX284" fmla="*/ 384455 w 4233713"/>
              <a:gd name="connsiteY284" fmla="*/ 842346 h 943144"/>
              <a:gd name="connsiteX285" fmla="*/ 289077 w 4233713"/>
              <a:gd name="connsiteY285" fmla="*/ 825251 h 943144"/>
              <a:gd name="connsiteX286" fmla="*/ 50927 w 4233713"/>
              <a:gd name="connsiteY286" fmla="*/ 471572 h 943144"/>
              <a:gd name="connsiteX287" fmla="*/ 71828 w 4233713"/>
              <a:gd name="connsiteY287" fmla="*/ 338353 h 943144"/>
              <a:gd name="connsiteX288" fmla="*/ 74183 w 4233713"/>
              <a:gd name="connsiteY288" fmla="*/ 338058 h 943144"/>
              <a:gd name="connsiteX289" fmla="*/ 75655 w 4233713"/>
              <a:gd name="connsiteY289" fmla="*/ 339827 h 943144"/>
              <a:gd name="connsiteX290" fmla="*/ 60053 w 4233713"/>
              <a:gd name="connsiteY290" fmla="*/ 440330 h 943144"/>
              <a:gd name="connsiteX291" fmla="*/ 113629 w 4233713"/>
              <a:gd name="connsiteY291" fmla="*/ 531697 h 943144"/>
              <a:gd name="connsiteX292" fmla="*/ 144833 w 4233713"/>
              <a:gd name="connsiteY292" fmla="*/ 500456 h 943144"/>
              <a:gd name="connsiteX293" fmla="*/ 101854 w 4233713"/>
              <a:gd name="connsiteY293" fmla="*/ 385510 h 943144"/>
              <a:gd name="connsiteX294" fmla="*/ 118928 w 4233713"/>
              <a:gd name="connsiteY294" fmla="*/ 290017 h 943144"/>
              <a:gd name="connsiteX295" fmla="*/ 471001 w 4233713"/>
              <a:gd name="connsiteY295" fmla="*/ 50989 h 943144"/>
              <a:gd name="connsiteX296" fmla="*/ 604059 w 4233713"/>
              <a:gd name="connsiteY296" fmla="*/ 73094 h 943144"/>
              <a:gd name="connsiteX297" fmla="*/ 604354 w 4233713"/>
              <a:gd name="connsiteY297" fmla="*/ 75452 h 943144"/>
              <a:gd name="connsiteX298" fmla="*/ 602587 w 4233713"/>
              <a:gd name="connsiteY298" fmla="*/ 76630 h 943144"/>
              <a:gd name="connsiteX299" fmla="*/ 502205 w 4233713"/>
              <a:gd name="connsiteY299" fmla="*/ 59831 h 943144"/>
              <a:gd name="connsiteX300" fmla="*/ 410949 w 4233713"/>
              <a:gd name="connsiteY300" fmla="*/ 113472 h 943144"/>
              <a:gd name="connsiteX301" fmla="*/ 443624 w 4233713"/>
              <a:gd name="connsiteY301" fmla="*/ 144714 h 943144"/>
              <a:gd name="connsiteX302" fmla="*/ 557253 w 4233713"/>
              <a:gd name="connsiteY302" fmla="*/ 101683 h 943144"/>
              <a:gd name="connsiteX303" fmla="*/ 652631 w 4233713"/>
              <a:gd name="connsiteY303" fmla="*/ 118777 h 943144"/>
              <a:gd name="connsiteX304" fmla="*/ 891370 w 4233713"/>
              <a:gd name="connsiteY304" fmla="*/ 471572 h 943144"/>
              <a:gd name="connsiteX305" fmla="*/ 870469 w 4233713"/>
              <a:gd name="connsiteY305" fmla="*/ 605970 h 943144"/>
              <a:gd name="connsiteX306" fmla="*/ 870469 w 4233713"/>
              <a:gd name="connsiteY306" fmla="*/ 605970 h 943144"/>
              <a:gd name="connsiteX307" fmla="*/ 471001 w 4233713"/>
              <a:gd name="connsiteY307" fmla="*/ 22105 h 943144"/>
              <a:gd name="connsiteX308" fmla="*/ 22078 w 4233713"/>
              <a:gd name="connsiteY308" fmla="*/ 471572 h 943144"/>
              <a:gd name="connsiteX309" fmla="*/ 471001 w 4233713"/>
              <a:gd name="connsiteY309" fmla="*/ 921039 h 943144"/>
              <a:gd name="connsiteX310" fmla="*/ 919924 w 4233713"/>
              <a:gd name="connsiteY310" fmla="*/ 471572 h 943144"/>
              <a:gd name="connsiteX311" fmla="*/ 471001 w 4233713"/>
              <a:gd name="connsiteY311" fmla="*/ 22105 h 943144"/>
              <a:gd name="connsiteX312" fmla="*/ 471001 w 4233713"/>
              <a:gd name="connsiteY312" fmla="*/ 943144 h 943144"/>
              <a:gd name="connsiteX313" fmla="*/ 0 w 4233713"/>
              <a:gd name="connsiteY313" fmla="*/ 471572 h 943144"/>
              <a:gd name="connsiteX314" fmla="*/ 471001 w 4233713"/>
              <a:gd name="connsiteY314" fmla="*/ 0 h 943144"/>
              <a:gd name="connsiteX315" fmla="*/ 942003 w 4233713"/>
              <a:gd name="connsiteY315" fmla="*/ 471572 h 943144"/>
              <a:gd name="connsiteX316" fmla="*/ 471001 w 4233713"/>
              <a:gd name="connsiteY316" fmla="*/ 943144 h 943144"/>
              <a:gd name="connsiteX317" fmla="*/ 471001 w 4233713"/>
              <a:gd name="connsiteY317" fmla="*/ 943144 h 94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4233713" h="943144">
                <a:moveTo>
                  <a:pt x="4068568" y="458604"/>
                </a:moveTo>
                <a:cubicBezTo>
                  <a:pt x="4068568" y="424415"/>
                  <a:pt x="4097122" y="400247"/>
                  <a:pt x="4137158" y="400247"/>
                </a:cubicBezTo>
                <a:cubicBezTo>
                  <a:pt x="4173660" y="400247"/>
                  <a:pt x="4194561" y="417046"/>
                  <a:pt x="4194561" y="446225"/>
                </a:cubicBezTo>
                <a:cubicBezTo>
                  <a:pt x="4194561" y="472751"/>
                  <a:pt x="4172188" y="487193"/>
                  <a:pt x="4137158" y="502519"/>
                </a:cubicBezTo>
                <a:lnTo>
                  <a:pt x="4068568" y="531697"/>
                </a:lnTo>
                <a:lnTo>
                  <a:pt x="4068568" y="458604"/>
                </a:lnTo>
                <a:close/>
                <a:moveTo>
                  <a:pt x="4130387" y="668159"/>
                </a:moveTo>
                <a:cubicBezTo>
                  <a:pt x="4169539" y="668159"/>
                  <a:pt x="4203981" y="653127"/>
                  <a:pt x="4221349" y="622180"/>
                </a:cubicBezTo>
                <a:cubicBezTo>
                  <a:pt x="4226942" y="612749"/>
                  <a:pt x="4225765" y="601254"/>
                  <a:pt x="4217523" y="595654"/>
                </a:cubicBezTo>
                <a:cubicBezTo>
                  <a:pt x="4208985" y="590055"/>
                  <a:pt x="4197799" y="591823"/>
                  <a:pt x="4192206" y="600075"/>
                </a:cubicBezTo>
                <a:cubicBezTo>
                  <a:pt x="4177193" y="621886"/>
                  <a:pt x="4158058" y="632791"/>
                  <a:pt x="4130387" y="632791"/>
                </a:cubicBezTo>
                <a:cubicBezTo>
                  <a:pt x="4090058" y="632791"/>
                  <a:pt x="4068568" y="611865"/>
                  <a:pt x="4068568" y="574434"/>
                </a:cubicBezTo>
                <a:lnTo>
                  <a:pt x="4068568" y="569423"/>
                </a:lnTo>
                <a:lnTo>
                  <a:pt x="4148933" y="535234"/>
                </a:lnTo>
                <a:cubicBezTo>
                  <a:pt x="4210752" y="508708"/>
                  <a:pt x="4233713" y="491319"/>
                  <a:pt x="4233713" y="442983"/>
                </a:cubicBezTo>
                <a:cubicBezTo>
                  <a:pt x="4233713" y="394647"/>
                  <a:pt x="4196033" y="364879"/>
                  <a:pt x="4136569" y="364879"/>
                </a:cubicBezTo>
                <a:cubicBezTo>
                  <a:pt x="4077105" y="364879"/>
                  <a:pt x="4030594" y="404373"/>
                  <a:pt x="4030594" y="458604"/>
                </a:cubicBezTo>
                <a:lnTo>
                  <a:pt x="4030594" y="574434"/>
                </a:lnTo>
                <a:cubicBezTo>
                  <a:pt x="4030594" y="631317"/>
                  <a:pt x="4069451" y="668159"/>
                  <a:pt x="4130387" y="668159"/>
                </a:cubicBezTo>
                <a:lnTo>
                  <a:pt x="4130387" y="668159"/>
                </a:lnTo>
                <a:close/>
                <a:moveTo>
                  <a:pt x="3968775" y="367531"/>
                </a:moveTo>
                <a:cubicBezTo>
                  <a:pt x="3912549" y="367531"/>
                  <a:pt x="3873397" y="408499"/>
                  <a:pt x="3873397" y="470393"/>
                </a:cubicBezTo>
                <a:lnTo>
                  <a:pt x="3873397" y="646348"/>
                </a:lnTo>
                <a:cubicBezTo>
                  <a:pt x="3873397" y="656959"/>
                  <a:pt x="3881345" y="665506"/>
                  <a:pt x="3892531" y="665506"/>
                </a:cubicBezTo>
                <a:cubicBezTo>
                  <a:pt x="3903718" y="665506"/>
                  <a:pt x="3911666" y="656959"/>
                  <a:pt x="3911666" y="646348"/>
                </a:cubicBezTo>
                <a:lnTo>
                  <a:pt x="3911666" y="470393"/>
                </a:lnTo>
                <a:cubicBezTo>
                  <a:pt x="3911666" y="432667"/>
                  <a:pt x="3931389" y="404668"/>
                  <a:pt x="3969363" y="404668"/>
                </a:cubicBezTo>
                <a:cubicBezTo>
                  <a:pt x="3975546" y="404668"/>
                  <a:pt x="3984965" y="407026"/>
                  <a:pt x="3990264" y="407026"/>
                </a:cubicBezTo>
                <a:cubicBezTo>
                  <a:pt x="4000273" y="407026"/>
                  <a:pt x="4008221" y="400247"/>
                  <a:pt x="4008221" y="389047"/>
                </a:cubicBezTo>
                <a:cubicBezTo>
                  <a:pt x="4008221" y="380500"/>
                  <a:pt x="4003217" y="373426"/>
                  <a:pt x="3992619" y="370479"/>
                </a:cubicBezTo>
                <a:cubicBezTo>
                  <a:pt x="3984671" y="368121"/>
                  <a:pt x="3977018" y="367531"/>
                  <a:pt x="3969069" y="367531"/>
                </a:cubicBezTo>
                <a:lnTo>
                  <a:pt x="3969069" y="367531"/>
                </a:lnTo>
                <a:close/>
                <a:moveTo>
                  <a:pt x="3647316" y="586812"/>
                </a:moveTo>
                <a:cubicBezTo>
                  <a:pt x="3647316" y="560287"/>
                  <a:pt x="3669689" y="545845"/>
                  <a:pt x="3704425" y="530519"/>
                </a:cubicBezTo>
                <a:lnTo>
                  <a:pt x="3773015" y="501340"/>
                </a:lnTo>
                <a:lnTo>
                  <a:pt x="3773015" y="574434"/>
                </a:lnTo>
                <a:cubicBezTo>
                  <a:pt x="3773015" y="608623"/>
                  <a:pt x="3744460" y="632791"/>
                  <a:pt x="3704425" y="632791"/>
                </a:cubicBezTo>
                <a:cubicBezTo>
                  <a:pt x="3667923" y="632791"/>
                  <a:pt x="3647316" y="615991"/>
                  <a:pt x="3647316" y="586812"/>
                </a:cubicBezTo>
                <a:close/>
                <a:moveTo>
                  <a:pt x="3711196" y="364879"/>
                </a:moveTo>
                <a:cubicBezTo>
                  <a:pt x="3672044" y="364879"/>
                  <a:pt x="3637602" y="379910"/>
                  <a:pt x="3620234" y="410857"/>
                </a:cubicBezTo>
                <a:cubicBezTo>
                  <a:pt x="3614641" y="420289"/>
                  <a:pt x="3615818" y="431783"/>
                  <a:pt x="3624061" y="437383"/>
                </a:cubicBezTo>
                <a:cubicBezTo>
                  <a:pt x="3632598" y="442983"/>
                  <a:pt x="3643784" y="441215"/>
                  <a:pt x="3649377" y="432962"/>
                </a:cubicBezTo>
                <a:cubicBezTo>
                  <a:pt x="3664390" y="411152"/>
                  <a:pt x="3683525" y="400247"/>
                  <a:pt x="3711196" y="400247"/>
                </a:cubicBezTo>
                <a:cubicBezTo>
                  <a:pt x="3751526" y="400247"/>
                  <a:pt x="3773015" y="421173"/>
                  <a:pt x="3773015" y="458604"/>
                </a:cubicBezTo>
                <a:lnTo>
                  <a:pt x="3773015" y="463614"/>
                </a:lnTo>
                <a:lnTo>
                  <a:pt x="3692650" y="497803"/>
                </a:lnTo>
                <a:cubicBezTo>
                  <a:pt x="3630831" y="524329"/>
                  <a:pt x="3607870" y="541718"/>
                  <a:pt x="3607870" y="590055"/>
                </a:cubicBezTo>
                <a:cubicBezTo>
                  <a:pt x="3607870" y="638391"/>
                  <a:pt x="3645550" y="668159"/>
                  <a:pt x="3705014" y="668159"/>
                </a:cubicBezTo>
                <a:cubicBezTo>
                  <a:pt x="3764478" y="668159"/>
                  <a:pt x="3810990" y="628664"/>
                  <a:pt x="3810990" y="574434"/>
                </a:cubicBezTo>
                <a:lnTo>
                  <a:pt x="3810990" y="458604"/>
                </a:lnTo>
                <a:cubicBezTo>
                  <a:pt x="3810990" y="401720"/>
                  <a:pt x="3772132" y="364879"/>
                  <a:pt x="3711196" y="364879"/>
                </a:cubicBezTo>
                <a:lnTo>
                  <a:pt x="3711196" y="364879"/>
                </a:lnTo>
                <a:close/>
                <a:moveTo>
                  <a:pt x="3364716" y="536413"/>
                </a:moveTo>
                <a:lnTo>
                  <a:pt x="3364716" y="407026"/>
                </a:lnTo>
                <a:cubicBezTo>
                  <a:pt x="3364716" y="353090"/>
                  <a:pt x="3404456" y="311532"/>
                  <a:pt x="3455678" y="311532"/>
                </a:cubicBezTo>
                <a:cubicBezTo>
                  <a:pt x="3494535" y="311532"/>
                  <a:pt x="3523090" y="328332"/>
                  <a:pt x="3539281" y="359868"/>
                </a:cubicBezTo>
                <a:cubicBezTo>
                  <a:pt x="3543696" y="368710"/>
                  <a:pt x="3554294" y="372837"/>
                  <a:pt x="3564008" y="368416"/>
                </a:cubicBezTo>
                <a:cubicBezTo>
                  <a:pt x="3572839" y="363995"/>
                  <a:pt x="3576372" y="353384"/>
                  <a:pt x="3571956" y="344248"/>
                </a:cubicBezTo>
                <a:cubicBezTo>
                  <a:pt x="3550761" y="299743"/>
                  <a:pt x="3508960" y="274985"/>
                  <a:pt x="3455678" y="274985"/>
                </a:cubicBezTo>
                <a:cubicBezTo>
                  <a:pt x="3382084" y="274985"/>
                  <a:pt x="3324975" y="332164"/>
                  <a:pt x="3324975" y="407026"/>
                </a:cubicBezTo>
                <a:lnTo>
                  <a:pt x="3324975" y="536413"/>
                </a:lnTo>
                <a:cubicBezTo>
                  <a:pt x="3324975" y="611275"/>
                  <a:pt x="3382084" y="668453"/>
                  <a:pt x="3455678" y="668453"/>
                </a:cubicBezTo>
                <a:cubicBezTo>
                  <a:pt x="3508960" y="668453"/>
                  <a:pt x="3550467" y="643696"/>
                  <a:pt x="3571956" y="599191"/>
                </a:cubicBezTo>
                <a:cubicBezTo>
                  <a:pt x="3576372" y="590349"/>
                  <a:pt x="3573134" y="579444"/>
                  <a:pt x="3564008" y="575023"/>
                </a:cubicBezTo>
                <a:cubicBezTo>
                  <a:pt x="3554588" y="570602"/>
                  <a:pt x="3543696" y="574434"/>
                  <a:pt x="3539281" y="583570"/>
                </a:cubicBezTo>
                <a:cubicBezTo>
                  <a:pt x="3523090" y="615107"/>
                  <a:pt x="3494241" y="631907"/>
                  <a:pt x="3455678" y="631907"/>
                </a:cubicBezTo>
                <a:cubicBezTo>
                  <a:pt x="3404456" y="631907"/>
                  <a:pt x="3364716" y="590349"/>
                  <a:pt x="3364716" y="536413"/>
                </a:cubicBezTo>
                <a:close/>
                <a:moveTo>
                  <a:pt x="3055915" y="649590"/>
                </a:moveTo>
                <a:cubicBezTo>
                  <a:pt x="3055915" y="657253"/>
                  <a:pt x="3063864" y="665801"/>
                  <a:pt x="3075050" y="665801"/>
                </a:cubicBezTo>
                <a:cubicBezTo>
                  <a:pt x="3086236" y="665801"/>
                  <a:pt x="3094184" y="657253"/>
                  <a:pt x="3094184" y="646643"/>
                </a:cubicBezTo>
                <a:lnTo>
                  <a:pt x="3094184" y="471277"/>
                </a:lnTo>
                <a:cubicBezTo>
                  <a:pt x="3094184" y="433552"/>
                  <a:pt x="3124505" y="403194"/>
                  <a:pt x="3162185" y="403194"/>
                </a:cubicBezTo>
                <a:cubicBezTo>
                  <a:pt x="3199865" y="403194"/>
                  <a:pt x="3230186" y="433552"/>
                  <a:pt x="3230186" y="471277"/>
                </a:cubicBezTo>
                <a:lnTo>
                  <a:pt x="3230186" y="646643"/>
                </a:lnTo>
                <a:cubicBezTo>
                  <a:pt x="3230186" y="657253"/>
                  <a:pt x="3238134" y="665801"/>
                  <a:pt x="3249320" y="665801"/>
                </a:cubicBezTo>
                <a:cubicBezTo>
                  <a:pt x="3260507" y="665801"/>
                  <a:pt x="3268455" y="657253"/>
                  <a:pt x="3268455" y="646643"/>
                </a:cubicBezTo>
                <a:lnTo>
                  <a:pt x="3268455" y="471277"/>
                </a:lnTo>
                <a:cubicBezTo>
                  <a:pt x="3268455" y="414394"/>
                  <a:pt x="3223415" y="367826"/>
                  <a:pt x="3167484" y="367826"/>
                </a:cubicBezTo>
                <a:cubicBezTo>
                  <a:pt x="3138929" y="367826"/>
                  <a:pt x="3113024" y="380205"/>
                  <a:pt x="3094479" y="399952"/>
                </a:cubicBezTo>
                <a:lnTo>
                  <a:pt x="3094479" y="297090"/>
                </a:lnTo>
                <a:cubicBezTo>
                  <a:pt x="3094479" y="286480"/>
                  <a:pt x="3086530" y="277933"/>
                  <a:pt x="3075344" y="277933"/>
                </a:cubicBezTo>
                <a:cubicBezTo>
                  <a:pt x="3064158" y="277933"/>
                  <a:pt x="3056210" y="286480"/>
                  <a:pt x="3056210" y="300038"/>
                </a:cubicBezTo>
                <a:lnTo>
                  <a:pt x="3056210" y="649590"/>
                </a:lnTo>
                <a:lnTo>
                  <a:pt x="3056210" y="649590"/>
                </a:lnTo>
                <a:close/>
                <a:moveTo>
                  <a:pt x="2931395" y="370773"/>
                </a:moveTo>
                <a:lnTo>
                  <a:pt x="2931395" y="297090"/>
                </a:lnTo>
                <a:cubicBezTo>
                  <a:pt x="2931395" y="286480"/>
                  <a:pt x="2923446" y="277933"/>
                  <a:pt x="2912260" y="277933"/>
                </a:cubicBezTo>
                <a:cubicBezTo>
                  <a:pt x="2901074" y="277933"/>
                  <a:pt x="2893126" y="286480"/>
                  <a:pt x="2893126" y="297090"/>
                </a:cubicBezTo>
                <a:lnTo>
                  <a:pt x="2893126" y="370773"/>
                </a:lnTo>
                <a:lnTo>
                  <a:pt x="2846614" y="370773"/>
                </a:lnTo>
                <a:cubicBezTo>
                  <a:pt x="2836605" y="370773"/>
                  <a:pt x="2829246" y="378142"/>
                  <a:pt x="2829246" y="388752"/>
                </a:cubicBezTo>
                <a:cubicBezTo>
                  <a:pt x="2829246" y="398773"/>
                  <a:pt x="2836605" y="406141"/>
                  <a:pt x="2846614" y="406141"/>
                </a:cubicBezTo>
                <a:lnTo>
                  <a:pt x="2893126" y="406141"/>
                </a:lnTo>
                <a:lnTo>
                  <a:pt x="2893126" y="562939"/>
                </a:lnTo>
                <a:cubicBezTo>
                  <a:pt x="2893126" y="591528"/>
                  <a:pt x="2902546" y="618054"/>
                  <a:pt x="2920208" y="637212"/>
                </a:cubicBezTo>
                <a:cubicBezTo>
                  <a:pt x="2939343" y="658138"/>
                  <a:pt x="2963481" y="665801"/>
                  <a:pt x="2993213" y="665801"/>
                </a:cubicBezTo>
                <a:cubicBezTo>
                  <a:pt x="3005577" y="665801"/>
                  <a:pt x="3013525" y="656369"/>
                  <a:pt x="3012937" y="646054"/>
                </a:cubicBezTo>
                <a:cubicBezTo>
                  <a:pt x="3012348" y="636033"/>
                  <a:pt x="3003811" y="629254"/>
                  <a:pt x="2993802" y="629254"/>
                </a:cubicBezTo>
                <a:cubicBezTo>
                  <a:pt x="2951706" y="629254"/>
                  <a:pt x="2931395" y="601254"/>
                  <a:pt x="2931395" y="562939"/>
                </a:cubicBezTo>
                <a:lnTo>
                  <a:pt x="2931395" y="406141"/>
                </a:lnTo>
                <a:lnTo>
                  <a:pt x="2995274" y="406141"/>
                </a:lnTo>
                <a:cubicBezTo>
                  <a:pt x="3005283" y="406141"/>
                  <a:pt x="3012642" y="398773"/>
                  <a:pt x="3012642" y="388163"/>
                </a:cubicBezTo>
                <a:cubicBezTo>
                  <a:pt x="3012642" y="378142"/>
                  <a:pt x="3005283" y="370773"/>
                  <a:pt x="2995274" y="370773"/>
                </a:cubicBezTo>
                <a:lnTo>
                  <a:pt x="2931395" y="370773"/>
                </a:lnTo>
                <a:close/>
                <a:moveTo>
                  <a:pt x="2841610" y="651064"/>
                </a:moveTo>
                <a:cubicBezTo>
                  <a:pt x="2842199" y="641043"/>
                  <a:pt x="2834250" y="633085"/>
                  <a:pt x="2824242" y="631907"/>
                </a:cubicBezTo>
                <a:cubicBezTo>
                  <a:pt x="2801280" y="629549"/>
                  <a:pt x="2788328" y="615696"/>
                  <a:pt x="2788328" y="589170"/>
                </a:cubicBezTo>
                <a:lnTo>
                  <a:pt x="2788328" y="296796"/>
                </a:lnTo>
                <a:cubicBezTo>
                  <a:pt x="2788328" y="286185"/>
                  <a:pt x="2780380" y="277638"/>
                  <a:pt x="2769193" y="277638"/>
                </a:cubicBezTo>
                <a:cubicBezTo>
                  <a:pt x="2758007" y="277638"/>
                  <a:pt x="2750059" y="286185"/>
                  <a:pt x="2750059" y="296796"/>
                </a:cubicBezTo>
                <a:lnTo>
                  <a:pt x="2750059" y="589170"/>
                </a:lnTo>
                <a:cubicBezTo>
                  <a:pt x="2750059" y="610391"/>
                  <a:pt x="2756241" y="628959"/>
                  <a:pt x="2767427" y="642517"/>
                </a:cubicBezTo>
                <a:cubicBezTo>
                  <a:pt x="2780380" y="658727"/>
                  <a:pt x="2798925" y="668453"/>
                  <a:pt x="2821887" y="668453"/>
                </a:cubicBezTo>
                <a:cubicBezTo>
                  <a:pt x="2833073" y="668453"/>
                  <a:pt x="2841021" y="660496"/>
                  <a:pt x="2841610" y="651064"/>
                </a:cubicBezTo>
                <a:lnTo>
                  <a:pt x="2841610" y="651064"/>
                </a:lnTo>
                <a:close/>
                <a:moveTo>
                  <a:pt x="2520740" y="587107"/>
                </a:moveTo>
                <a:cubicBezTo>
                  <a:pt x="2520740" y="560581"/>
                  <a:pt x="2543113" y="546139"/>
                  <a:pt x="2577849" y="530813"/>
                </a:cubicBezTo>
                <a:lnTo>
                  <a:pt x="2646439" y="501635"/>
                </a:lnTo>
                <a:lnTo>
                  <a:pt x="2646439" y="574728"/>
                </a:lnTo>
                <a:cubicBezTo>
                  <a:pt x="2646439" y="608917"/>
                  <a:pt x="2617884" y="633085"/>
                  <a:pt x="2577849" y="633085"/>
                </a:cubicBezTo>
                <a:cubicBezTo>
                  <a:pt x="2541347" y="633085"/>
                  <a:pt x="2520740" y="616286"/>
                  <a:pt x="2520740" y="587107"/>
                </a:cubicBezTo>
                <a:close/>
                <a:moveTo>
                  <a:pt x="2584620" y="365174"/>
                </a:moveTo>
                <a:cubicBezTo>
                  <a:pt x="2545173" y="365174"/>
                  <a:pt x="2511026" y="380205"/>
                  <a:pt x="2493658" y="411152"/>
                </a:cubicBezTo>
                <a:cubicBezTo>
                  <a:pt x="2488064" y="420583"/>
                  <a:pt x="2489242" y="432078"/>
                  <a:pt x="2497484" y="437678"/>
                </a:cubicBezTo>
                <a:cubicBezTo>
                  <a:pt x="2506021" y="443278"/>
                  <a:pt x="2517208" y="441509"/>
                  <a:pt x="2522801" y="433257"/>
                </a:cubicBezTo>
                <a:cubicBezTo>
                  <a:pt x="2537814" y="411447"/>
                  <a:pt x="2556948" y="400541"/>
                  <a:pt x="2584620" y="400541"/>
                </a:cubicBezTo>
                <a:cubicBezTo>
                  <a:pt x="2624949" y="400541"/>
                  <a:pt x="2646439" y="421467"/>
                  <a:pt x="2646439" y="458899"/>
                </a:cubicBezTo>
                <a:lnTo>
                  <a:pt x="2646439" y="463909"/>
                </a:lnTo>
                <a:lnTo>
                  <a:pt x="2566074" y="498098"/>
                </a:lnTo>
                <a:cubicBezTo>
                  <a:pt x="2504255" y="524624"/>
                  <a:pt x="2481294" y="542013"/>
                  <a:pt x="2481294" y="590349"/>
                </a:cubicBezTo>
                <a:cubicBezTo>
                  <a:pt x="2481294" y="638685"/>
                  <a:pt x="2518974" y="668453"/>
                  <a:pt x="2578438" y="668453"/>
                </a:cubicBezTo>
                <a:cubicBezTo>
                  <a:pt x="2637902" y="668453"/>
                  <a:pt x="2684413" y="628959"/>
                  <a:pt x="2684413" y="574728"/>
                </a:cubicBezTo>
                <a:lnTo>
                  <a:pt x="2684413" y="458899"/>
                </a:lnTo>
                <a:cubicBezTo>
                  <a:pt x="2684413" y="402015"/>
                  <a:pt x="2645556" y="365174"/>
                  <a:pt x="2584620" y="365174"/>
                </a:cubicBezTo>
                <a:lnTo>
                  <a:pt x="2584620" y="365174"/>
                </a:lnTo>
                <a:close/>
                <a:moveTo>
                  <a:pt x="2276997" y="458899"/>
                </a:moveTo>
                <a:cubicBezTo>
                  <a:pt x="2276997" y="424710"/>
                  <a:pt x="2305551" y="400541"/>
                  <a:pt x="2345587" y="400541"/>
                </a:cubicBezTo>
                <a:cubicBezTo>
                  <a:pt x="2382089" y="400541"/>
                  <a:pt x="2402696" y="417341"/>
                  <a:pt x="2402696" y="446520"/>
                </a:cubicBezTo>
                <a:cubicBezTo>
                  <a:pt x="2402696" y="473046"/>
                  <a:pt x="2380323" y="487488"/>
                  <a:pt x="2345587" y="502814"/>
                </a:cubicBezTo>
                <a:lnTo>
                  <a:pt x="2276997" y="531992"/>
                </a:lnTo>
                <a:lnTo>
                  <a:pt x="2276997" y="458899"/>
                </a:lnTo>
                <a:close/>
                <a:moveTo>
                  <a:pt x="2338816" y="668453"/>
                </a:moveTo>
                <a:cubicBezTo>
                  <a:pt x="2378262" y="668453"/>
                  <a:pt x="2412410" y="653422"/>
                  <a:pt x="2429778" y="622475"/>
                </a:cubicBezTo>
                <a:cubicBezTo>
                  <a:pt x="2435371" y="613044"/>
                  <a:pt x="2434194" y="601549"/>
                  <a:pt x="2425951" y="595949"/>
                </a:cubicBezTo>
                <a:cubicBezTo>
                  <a:pt x="2417414" y="590349"/>
                  <a:pt x="2406228" y="592118"/>
                  <a:pt x="2400635" y="600370"/>
                </a:cubicBezTo>
                <a:cubicBezTo>
                  <a:pt x="2385622" y="622180"/>
                  <a:pt x="2366487" y="633085"/>
                  <a:pt x="2338816" y="633085"/>
                </a:cubicBezTo>
                <a:cubicBezTo>
                  <a:pt x="2298487" y="633085"/>
                  <a:pt x="2276997" y="612159"/>
                  <a:pt x="2276997" y="574728"/>
                </a:cubicBezTo>
                <a:lnTo>
                  <a:pt x="2276997" y="569718"/>
                </a:lnTo>
                <a:lnTo>
                  <a:pt x="2357362" y="535529"/>
                </a:lnTo>
                <a:cubicBezTo>
                  <a:pt x="2419181" y="509003"/>
                  <a:pt x="2442142" y="491614"/>
                  <a:pt x="2442142" y="443278"/>
                </a:cubicBezTo>
                <a:cubicBezTo>
                  <a:pt x="2442142" y="394942"/>
                  <a:pt x="2404462" y="365174"/>
                  <a:pt x="2344998" y="365174"/>
                </a:cubicBezTo>
                <a:cubicBezTo>
                  <a:pt x="2285534" y="365174"/>
                  <a:pt x="2239022" y="404668"/>
                  <a:pt x="2239022" y="458899"/>
                </a:cubicBezTo>
                <a:lnTo>
                  <a:pt x="2239022" y="574728"/>
                </a:lnTo>
                <a:cubicBezTo>
                  <a:pt x="2239022" y="631612"/>
                  <a:pt x="2277880" y="668453"/>
                  <a:pt x="2338816" y="668453"/>
                </a:cubicBezTo>
                <a:lnTo>
                  <a:pt x="2338816" y="668453"/>
                </a:lnTo>
                <a:close/>
                <a:moveTo>
                  <a:pt x="2171610" y="645464"/>
                </a:moveTo>
                <a:lnTo>
                  <a:pt x="2171610" y="297975"/>
                </a:lnTo>
                <a:cubicBezTo>
                  <a:pt x="2171610" y="286185"/>
                  <a:pt x="2163662" y="277638"/>
                  <a:pt x="2151299" y="277638"/>
                </a:cubicBezTo>
                <a:cubicBezTo>
                  <a:pt x="2138935" y="277638"/>
                  <a:pt x="2130987" y="286185"/>
                  <a:pt x="2130987" y="297975"/>
                </a:cubicBezTo>
                <a:lnTo>
                  <a:pt x="2130987" y="447993"/>
                </a:lnTo>
                <a:lnTo>
                  <a:pt x="1953772" y="447993"/>
                </a:lnTo>
                <a:lnTo>
                  <a:pt x="1953772" y="297975"/>
                </a:lnTo>
                <a:cubicBezTo>
                  <a:pt x="1953772" y="286185"/>
                  <a:pt x="1945824" y="277638"/>
                  <a:pt x="1933460" y="277638"/>
                </a:cubicBezTo>
                <a:cubicBezTo>
                  <a:pt x="1921097" y="277638"/>
                  <a:pt x="1913148" y="286185"/>
                  <a:pt x="1913148" y="297975"/>
                </a:cubicBezTo>
                <a:lnTo>
                  <a:pt x="1913148" y="645169"/>
                </a:lnTo>
                <a:cubicBezTo>
                  <a:pt x="1913148" y="656369"/>
                  <a:pt x="1921685" y="665506"/>
                  <a:pt x="1933460" y="665506"/>
                </a:cubicBezTo>
                <a:cubicBezTo>
                  <a:pt x="1945235" y="665506"/>
                  <a:pt x="1953772" y="656959"/>
                  <a:pt x="1953772" y="645169"/>
                </a:cubicBezTo>
                <a:lnTo>
                  <a:pt x="1953772" y="483361"/>
                </a:lnTo>
                <a:lnTo>
                  <a:pt x="2130987" y="483361"/>
                </a:lnTo>
                <a:lnTo>
                  <a:pt x="2130987" y="645169"/>
                </a:lnTo>
                <a:cubicBezTo>
                  <a:pt x="2130987" y="656959"/>
                  <a:pt x="2138935" y="665506"/>
                  <a:pt x="2151299" y="665506"/>
                </a:cubicBezTo>
                <a:cubicBezTo>
                  <a:pt x="2163662" y="665506"/>
                  <a:pt x="2171610" y="656959"/>
                  <a:pt x="2171610" y="645169"/>
                </a:cubicBezTo>
                <a:close/>
                <a:moveTo>
                  <a:pt x="1745060" y="662853"/>
                </a:moveTo>
                <a:cubicBezTo>
                  <a:pt x="1755069" y="662853"/>
                  <a:pt x="1762428" y="655485"/>
                  <a:pt x="1762428" y="645464"/>
                </a:cubicBezTo>
                <a:cubicBezTo>
                  <a:pt x="1762428" y="634854"/>
                  <a:pt x="1755069" y="627486"/>
                  <a:pt x="1745060" y="627486"/>
                </a:cubicBezTo>
                <a:lnTo>
                  <a:pt x="1580209" y="627486"/>
                </a:lnTo>
                <a:lnTo>
                  <a:pt x="1580209" y="483656"/>
                </a:lnTo>
                <a:lnTo>
                  <a:pt x="1731519" y="483656"/>
                </a:lnTo>
                <a:cubicBezTo>
                  <a:pt x="1741527" y="483656"/>
                  <a:pt x="1748887" y="476288"/>
                  <a:pt x="1748887" y="466267"/>
                </a:cubicBezTo>
                <a:cubicBezTo>
                  <a:pt x="1748887" y="455656"/>
                  <a:pt x="1741527" y="448288"/>
                  <a:pt x="1731519" y="448288"/>
                </a:cubicBezTo>
                <a:lnTo>
                  <a:pt x="1580209" y="448288"/>
                </a:lnTo>
                <a:lnTo>
                  <a:pt x="1580209" y="316248"/>
                </a:lnTo>
                <a:lnTo>
                  <a:pt x="1745060" y="316248"/>
                </a:lnTo>
                <a:cubicBezTo>
                  <a:pt x="1755069" y="316248"/>
                  <a:pt x="1762428" y="308880"/>
                  <a:pt x="1762428" y="298269"/>
                </a:cubicBezTo>
                <a:cubicBezTo>
                  <a:pt x="1762428" y="288248"/>
                  <a:pt x="1755069" y="280880"/>
                  <a:pt x="1745060" y="280880"/>
                </a:cubicBezTo>
                <a:lnTo>
                  <a:pt x="1560781" y="280880"/>
                </a:lnTo>
                <a:cubicBezTo>
                  <a:pt x="1549006" y="280880"/>
                  <a:pt x="1541057" y="289427"/>
                  <a:pt x="1541057" y="300627"/>
                </a:cubicBezTo>
                <a:lnTo>
                  <a:pt x="1541057" y="643401"/>
                </a:lnTo>
                <a:cubicBezTo>
                  <a:pt x="1541057" y="654601"/>
                  <a:pt x="1549006" y="663148"/>
                  <a:pt x="1560781" y="663148"/>
                </a:cubicBezTo>
                <a:lnTo>
                  <a:pt x="1745060" y="663148"/>
                </a:lnTo>
                <a:close/>
                <a:moveTo>
                  <a:pt x="1470996" y="536413"/>
                </a:moveTo>
                <a:lnTo>
                  <a:pt x="1470996" y="475698"/>
                </a:lnTo>
                <a:cubicBezTo>
                  <a:pt x="1470996" y="464498"/>
                  <a:pt x="1463048" y="455951"/>
                  <a:pt x="1451273" y="455951"/>
                </a:cubicBezTo>
                <a:lnTo>
                  <a:pt x="1345298" y="455951"/>
                </a:lnTo>
                <a:cubicBezTo>
                  <a:pt x="1335289" y="455951"/>
                  <a:pt x="1327929" y="463320"/>
                  <a:pt x="1327929" y="473340"/>
                </a:cubicBezTo>
                <a:cubicBezTo>
                  <a:pt x="1327929" y="483951"/>
                  <a:pt x="1335289" y="491319"/>
                  <a:pt x="1345298" y="491319"/>
                </a:cubicBezTo>
                <a:lnTo>
                  <a:pt x="1431844" y="491319"/>
                </a:lnTo>
                <a:lnTo>
                  <a:pt x="1431844" y="536413"/>
                </a:lnTo>
                <a:cubicBezTo>
                  <a:pt x="1431844" y="589170"/>
                  <a:pt x="1391515" y="631907"/>
                  <a:pt x="1342648" y="631907"/>
                </a:cubicBezTo>
                <a:cubicBezTo>
                  <a:pt x="1293782" y="631907"/>
                  <a:pt x="1254041" y="589760"/>
                  <a:pt x="1254041" y="536413"/>
                </a:cubicBezTo>
                <a:lnTo>
                  <a:pt x="1254041" y="407026"/>
                </a:lnTo>
                <a:cubicBezTo>
                  <a:pt x="1254041" y="353090"/>
                  <a:pt x="1292310" y="311532"/>
                  <a:pt x="1341471" y="311532"/>
                </a:cubicBezTo>
                <a:cubicBezTo>
                  <a:pt x="1379151" y="311532"/>
                  <a:pt x="1405939" y="328332"/>
                  <a:pt x="1422424" y="359868"/>
                </a:cubicBezTo>
                <a:cubicBezTo>
                  <a:pt x="1426840" y="368710"/>
                  <a:pt x="1437437" y="372837"/>
                  <a:pt x="1447152" y="368416"/>
                </a:cubicBezTo>
                <a:cubicBezTo>
                  <a:pt x="1455983" y="363995"/>
                  <a:pt x="1459515" y="353384"/>
                  <a:pt x="1455100" y="344248"/>
                </a:cubicBezTo>
                <a:cubicBezTo>
                  <a:pt x="1433905" y="299743"/>
                  <a:pt x="1393869" y="274985"/>
                  <a:pt x="1341765" y="274985"/>
                </a:cubicBezTo>
                <a:cubicBezTo>
                  <a:pt x="1269937" y="274985"/>
                  <a:pt x="1214300" y="332164"/>
                  <a:pt x="1214300" y="407026"/>
                </a:cubicBezTo>
                <a:lnTo>
                  <a:pt x="1214300" y="536413"/>
                </a:lnTo>
                <a:cubicBezTo>
                  <a:pt x="1214300" y="610686"/>
                  <a:pt x="1270526" y="668453"/>
                  <a:pt x="1342942" y="668453"/>
                </a:cubicBezTo>
                <a:cubicBezTo>
                  <a:pt x="1415359" y="668453"/>
                  <a:pt x="1471585" y="608328"/>
                  <a:pt x="1471585" y="536413"/>
                </a:cubicBezTo>
                <a:lnTo>
                  <a:pt x="1471585" y="536413"/>
                </a:lnTo>
                <a:close/>
                <a:moveTo>
                  <a:pt x="576977" y="348963"/>
                </a:moveTo>
                <a:cubicBezTo>
                  <a:pt x="576977" y="295322"/>
                  <a:pt x="613185" y="243449"/>
                  <a:pt x="632908" y="253175"/>
                </a:cubicBezTo>
                <a:cubicBezTo>
                  <a:pt x="655281" y="264375"/>
                  <a:pt x="616129" y="315069"/>
                  <a:pt x="576977" y="348963"/>
                </a:cubicBezTo>
                <a:close/>
                <a:moveTo>
                  <a:pt x="330290" y="368416"/>
                </a:moveTo>
                <a:cubicBezTo>
                  <a:pt x="330290" y="325385"/>
                  <a:pt x="372680" y="243449"/>
                  <a:pt x="398879" y="251996"/>
                </a:cubicBezTo>
                <a:cubicBezTo>
                  <a:pt x="429494" y="262312"/>
                  <a:pt x="373563" y="344837"/>
                  <a:pt x="330290" y="368416"/>
                </a:cubicBezTo>
                <a:close/>
                <a:moveTo>
                  <a:pt x="287311" y="676706"/>
                </a:moveTo>
                <a:cubicBezTo>
                  <a:pt x="267882" y="677590"/>
                  <a:pt x="254635" y="664917"/>
                  <a:pt x="254635" y="644285"/>
                </a:cubicBezTo>
                <a:cubicBezTo>
                  <a:pt x="254635" y="587991"/>
                  <a:pt x="332350" y="534645"/>
                  <a:pt x="391225" y="505761"/>
                </a:cubicBezTo>
                <a:cubicBezTo>
                  <a:pt x="380922" y="584160"/>
                  <a:pt x="354428" y="673759"/>
                  <a:pt x="287311" y="676706"/>
                </a:cubicBezTo>
                <a:close/>
                <a:moveTo>
                  <a:pt x="646155" y="493677"/>
                </a:moveTo>
                <a:cubicBezTo>
                  <a:pt x="601704" y="493677"/>
                  <a:pt x="567851" y="526392"/>
                  <a:pt x="567851" y="565592"/>
                </a:cubicBezTo>
                <a:cubicBezTo>
                  <a:pt x="567851" y="598307"/>
                  <a:pt x="587280" y="624243"/>
                  <a:pt x="613479" y="624243"/>
                </a:cubicBezTo>
                <a:cubicBezTo>
                  <a:pt x="622605" y="624243"/>
                  <a:pt x="631730" y="618938"/>
                  <a:pt x="631730" y="607149"/>
                </a:cubicBezTo>
                <a:cubicBezTo>
                  <a:pt x="631730" y="590055"/>
                  <a:pt x="609358" y="585928"/>
                  <a:pt x="611124" y="560581"/>
                </a:cubicBezTo>
                <a:cubicBezTo>
                  <a:pt x="612302" y="543782"/>
                  <a:pt x="627904" y="532582"/>
                  <a:pt x="643506" y="532582"/>
                </a:cubicBezTo>
                <a:cubicBezTo>
                  <a:pt x="674709" y="532582"/>
                  <a:pt x="689428" y="562939"/>
                  <a:pt x="689428" y="594181"/>
                </a:cubicBezTo>
                <a:cubicBezTo>
                  <a:pt x="687956" y="642517"/>
                  <a:pt x="652631" y="676116"/>
                  <a:pt x="610830" y="676116"/>
                </a:cubicBezTo>
                <a:cubicBezTo>
                  <a:pt x="556076" y="676116"/>
                  <a:pt x="520751" y="623949"/>
                  <a:pt x="520751" y="567655"/>
                </a:cubicBezTo>
                <a:cubicBezTo>
                  <a:pt x="520751" y="483951"/>
                  <a:pt x="575505" y="451530"/>
                  <a:pt x="604059" y="443572"/>
                </a:cubicBezTo>
                <a:cubicBezTo>
                  <a:pt x="604059" y="443572"/>
                  <a:pt x="679125" y="456835"/>
                  <a:pt x="676770" y="423825"/>
                </a:cubicBezTo>
                <a:cubicBezTo>
                  <a:pt x="675887" y="409383"/>
                  <a:pt x="654103" y="403784"/>
                  <a:pt x="638501" y="403194"/>
                </a:cubicBezTo>
                <a:cubicBezTo>
                  <a:pt x="621133" y="402605"/>
                  <a:pt x="603765" y="408794"/>
                  <a:pt x="603765" y="408794"/>
                </a:cubicBezTo>
                <a:cubicBezTo>
                  <a:pt x="594639" y="404078"/>
                  <a:pt x="588457" y="395236"/>
                  <a:pt x="584336" y="384921"/>
                </a:cubicBezTo>
                <a:cubicBezTo>
                  <a:pt x="637912" y="344248"/>
                  <a:pt x="675593" y="305343"/>
                  <a:pt x="675593" y="260838"/>
                </a:cubicBezTo>
                <a:cubicBezTo>
                  <a:pt x="675593" y="237260"/>
                  <a:pt x="659991" y="216334"/>
                  <a:pt x="629964" y="216334"/>
                </a:cubicBezTo>
                <a:cubicBezTo>
                  <a:pt x="576388" y="216334"/>
                  <a:pt x="536058" y="284122"/>
                  <a:pt x="536058" y="345721"/>
                </a:cubicBezTo>
                <a:cubicBezTo>
                  <a:pt x="536058" y="356037"/>
                  <a:pt x="536058" y="366647"/>
                  <a:pt x="538708" y="375784"/>
                </a:cubicBezTo>
                <a:cubicBezTo>
                  <a:pt x="504855" y="400541"/>
                  <a:pt x="479538" y="415868"/>
                  <a:pt x="433910" y="443572"/>
                </a:cubicBezTo>
                <a:cubicBezTo>
                  <a:pt x="433910" y="437973"/>
                  <a:pt x="435087" y="423236"/>
                  <a:pt x="438914" y="404078"/>
                </a:cubicBezTo>
                <a:cubicBezTo>
                  <a:pt x="454516" y="386984"/>
                  <a:pt x="476006" y="361637"/>
                  <a:pt x="476006" y="342184"/>
                </a:cubicBezTo>
                <a:cubicBezTo>
                  <a:pt x="476006" y="333048"/>
                  <a:pt x="470707" y="325090"/>
                  <a:pt x="460404" y="325090"/>
                </a:cubicBezTo>
                <a:cubicBezTo>
                  <a:pt x="434204" y="325090"/>
                  <a:pt x="414776" y="364289"/>
                  <a:pt x="409477" y="391700"/>
                </a:cubicBezTo>
                <a:cubicBezTo>
                  <a:pt x="397702" y="406141"/>
                  <a:pt x="374152" y="424415"/>
                  <a:pt x="354723" y="424415"/>
                </a:cubicBezTo>
                <a:cubicBezTo>
                  <a:pt x="339121" y="424415"/>
                  <a:pt x="333822" y="409973"/>
                  <a:pt x="332645" y="404668"/>
                </a:cubicBezTo>
                <a:cubicBezTo>
                  <a:pt x="382100" y="387573"/>
                  <a:pt x="443624" y="319785"/>
                  <a:pt x="443624" y="258480"/>
                </a:cubicBezTo>
                <a:cubicBezTo>
                  <a:pt x="443624" y="245512"/>
                  <a:pt x="438326" y="216628"/>
                  <a:pt x="399174" y="216628"/>
                </a:cubicBezTo>
                <a:cubicBezTo>
                  <a:pt x="340298" y="216628"/>
                  <a:pt x="290843" y="304164"/>
                  <a:pt x="290843" y="371952"/>
                </a:cubicBezTo>
                <a:cubicBezTo>
                  <a:pt x="269943" y="371952"/>
                  <a:pt x="262289" y="349847"/>
                  <a:pt x="262289" y="332753"/>
                </a:cubicBezTo>
                <a:cubicBezTo>
                  <a:pt x="262289" y="315659"/>
                  <a:pt x="268765" y="298859"/>
                  <a:pt x="268765" y="293554"/>
                </a:cubicBezTo>
                <a:cubicBezTo>
                  <a:pt x="268765" y="288248"/>
                  <a:pt x="266116" y="281764"/>
                  <a:pt x="258168" y="281764"/>
                </a:cubicBezTo>
                <a:cubicBezTo>
                  <a:pt x="238444" y="281764"/>
                  <a:pt x="226964" y="307995"/>
                  <a:pt x="226964" y="338058"/>
                </a:cubicBezTo>
                <a:cubicBezTo>
                  <a:pt x="228436" y="379910"/>
                  <a:pt x="255813" y="406141"/>
                  <a:pt x="292315" y="408499"/>
                </a:cubicBezTo>
                <a:cubicBezTo>
                  <a:pt x="297614" y="433257"/>
                  <a:pt x="319692" y="456835"/>
                  <a:pt x="347069" y="456835"/>
                </a:cubicBezTo>
                <a:cubicBezTo>
                  <a:pt x="364143" y="456835"/>
                  <a:pt x="385044" y="451530"/>
                  <a:pt x="399174" y="438562"/>
                </a:cubicBezTo>
                <a:cubicBezTo>
                  <a:pt x="397702" y="447699"/>
                  <a:pt x="396524" y="455656"/>
                  <a:pt x="395347" y="463320"/>
                </a:cubicBezTo>
                <a:cubicBezTo>
                  <a:pt x="337943" y="493382"/>
                  <a:pt x="296142" y="514308"/>
                  <a:pt x="258462" y="548202"/>
                </a:cubicBezTo>
                <a:cubicBezTo>
                  <a:pt x="228436" y="575613"/>
                  <a:pt x="211362" y="612159"/>
                  <a:pt x="211362" y="641043"/>
                </a:cubicBezTo>
                <a:cubicBezTo>
                  <a:pt x="211362" y="680243"/>
                  <a:pt x="236089" y="716789"/>
                  <a:pt x="287016" y="716789"/>
                </a:cubicBezTo>
                <a:cubicBezTo>
                  <a:pt x="347069" y="716789"/>
                  <a:pt x="392697" y="668453"/>
                  <a:pt x="414776" y="601844"/>
                </a:cubicBezTo>
                <a:cubicBezTo>
                  <a:pt x="425373" y="570602"/>
                  <a:pt x="429494" y="524919"/>
                  <a:pt x="432144" y="483067"/>
                </a:cubicBezTo>
                <a:cubicBezTo>
                  <a:pt x="492196" y="449172"/>
                  <a:pt x="520751" y="429425"/>
                  <a:pt x="551955" y="407320"/>
                </a:cubicBezTo>
                <a:cubicBezTo>
                  <a:pt x="555782" y="413804"/>
                  <a:pt x="559903" y="419110"/>
                  <a:pt x="564907" y="422941"/>
                </a:cubicBezTo>
                <a:cubicBezTo>
                  <a:pt x="537530" y="437383"/>
                  <a:pt x="472179" y="477761"/>
                  <a:pt x="472179" y="573255"/>
                </a:cubicBezTo>
                <a:cubicBezTo>
                  <a:pt x="472179" y="641338"/>
                  <a:pt x="517807" y="717084"/>
                  <a:pt x="607886" y="717084"/>
                </a:cubicBezTo>
                <a:cubicBezTo>
                  <a:pt x="682363" y="717084"/>
                  <a:pt x="733290" y="655780"/>
                  <a:pt x="733290" y="596833"/>
                </a:cubicBezTo>
                <a:cubicBezTo>
                  <a:pt x="733290" y="543192"/>
                  <a:pt x="703264" y="493677"/>
                  <a:pt x="645861" y="493677"/>
                </a:cubicBezTo>
                <a:lnTo>
                  <a:pt x="645861" y="493677"/>
                </a:lnTo>
                <a:close/>
                <a:moveTo>
                  <a:pt x="870469" y="605970"/>
                </a:moveTo>
                <a:cubicBezTo>
                  <a:pt x="870469" y="605970"/>
                  <a:pt x="869586" y="606854"/>
                  <a:pt x="868114" y="606560"/>
                </a:cubicBezTo>
                <a:cubicBezTo>
                  <a:pt x="866937" y="606265"/>
                  <a:pt x="866642" y="605675"/>
                  <a:pt x="866642" y="604791"/>
                </a:cubicBezTo>
                <a:cubicBezTo>
                  <a:pt x="866642" y="603907"/>
                  <a:pt x="882539" y="557634"/>
                  <a:pt x="882244" y="504287"/>
                </a:cubicBezTo>
                <a:cubicBezTo>
                  <a:pt x="882244" y="446814"/>
                  <a:pt x="858694" y="411447"/>
                  <a:pt x="828668" y="411447"/>
                </a:cubicBezTo>
                <a:cubicBezTo>
                  <a:pt x="810417" y="411447"/>
                  <a:pt x="797464" y="424415"/>
                  <a:pt x="797464" y="444162"/>
                </a:cubicBezTo>
                <a:cubicBezTo>
                  <a:pt x="797464" y="479530"/>
                  <a:pt x="840443" y="482182"/>
                  <a:pt x="840443" y="559108"/>
                </a:cubicBezTo>
                <a:cubicBezTo>
                  <a:pt x="840443" y="590349"/>
                  <a:pt x="833967" y="620412"/>
                  <a:pt x="823369" y="653127"/>
                </a:cubicBezTo>
                <a:cubicBezTo>
                  <a:pt x="775092" y="816409"/>
                  <a:pt x="621133" y="892155"/>
                  <a:pt x="471001" y="892155"/>
                </a:cubicBezTo>
                <a:cubicBezTo>
                  <a:pt x="401823" y="892155"/>
                  <a:pt x="352662" y="878008"/>
                  <a:pt x="337943" y="871229"/>
                </a:cubicBezTo>
                <a:cubicBezTo>
                  <a:pt x="337355" y="871229"/>
                  <a:pt x="336766" y="869756"/>
                  <a:pt x="337355" y="868577"/>
                </a:cubicBezTo>
                <a:cubicBezTo>
                  <a:pt x="337649" y="867693"/>
                  <a:pt x="338827" y="867103"/>
                  <a:pt x="339121" y="867103"/>
                </a:cubicBezTo>
                <a:cubicBezTo>
                  <a:pt x="345008" y="869461"/>
                  <a:pt x="387399" y="882724"/>
                  <a:pt x="439503" y="882724"/>
                </a:cubicBezTo>
                <a:cubicBezTo>
                  <a:pt x="496906" y="882724"/>
                  <a:pt x="530760" y="859145"/>
                  <a:pt x="530760" y="830556"/>
                </a:cubicBezTo>
                <a:cubicBezTo>
                  <a:pt x="530760" y="812283"/>
                  <a:pt x="516335" y="797841"/>
                  <a:pt x="498084" y="797841"/>
                </a:cubicBezTo>
                <a:cubicBezTo>
                  <a:pt x="462759" y="797841"/>
                  <a:pt x="460109" y="842346"/>
                  <a:pt x="384455" y="842346"/>
                </a:cubicBezTo>
                <a:cubicBezTo>
                  <a:pt x="351779" y="842346"/>
                  <a:pt x="323225" y="835861"/>
                  <a:pt x="289077" y="825251"/>
                </a:cubicBezTo>
                <a:cubicBezTo>
                  <a:pt x="127759" y="776031"/>
                  <a:pt x="50633" y="623065"/>
                  <a:pt x="50927" y="471572"/>
                </a:cubicBezTo>
                <a:cubicBezTo>
                  <a:pt x="50927" y="397889"/>
                  <a:pt x="71533" y="338942"/>
                  <a:pt x="71828" y="338353"/>
                </a:cubicBezTo>
                <a:cubicBezTo>
                  <a:pt x="71828" y="338058"/>
                  <a:pt x="73005" y="337469"/>
                  <a:pt x="74183" y="338058"/>
                </a:cubicBezTo>
                <a:cubicBezTo>
                  <a:pt x="75360" y="338353"/>
                  <a:pt x="75655" y="339532"/>
                  <a:pt x="75655" y="339827"/>
                </a:cubicBezTo>
                <a:cubicBezTo>
                  <a:pt x="73888" y="346016"/>
                  <a:pt x="60053" y="388163"/>
                  <a:pt x="60053" y="440330"/>
                </a:cubicBezTo>
                <a:cubicBezTo>
                  <a:pt x="60053" y="497803"/>
                  <a:pt x="83603" y="531697"/>
                  <a:pt x="113629" y="531697"/>
                </a:cubicBezTo>
                <a:cubicBezTo>
                  <a:pt x="130703" y="531697"/>
                  <a:pt x="144833" y="518729"/>
                  <a:pt x="144833" y="500456"/>
                </a:cubicBezTo>
                <a:cubicBezTo>
                  <a:pt x="144833" y="465088"/>
                  <a:pt x="101854" y="461256"/>
                  <a:pt x="101854" y="385510"/>
                </a:cubicBezTo>
                <a:cubicBezTo>
                  <a:pt x="101854" y="352795"/>
                  <a:pt x="108330" y="324206"/>
                  <a:pt x="118928" y="290017"/>
                </a:cubicBezTo>
                <a:cubicBezTo>
                  <a:pt x="168383" y="127914"/>
                  <a:pt x="320870" y="52168"/>
                  <a:pt x="471001" y="50989"/>
                </a:cubicBezTo>
                <a:cubicBezTo>
                  <a:pt x="540768" y="50399"/>
                  <a:pt x="601704" y="71325"/>
                  <a:pt x="604059" y="73094"/>
                </a:cubicBezTo>
                <a:cubicBezTo>
                  <a:pt x="604354" y="73388"/>
                  <a:pt x="604942" y="74273"/>
                  <a:pt x="604354" y="75452"/>
                </a:cubicBezTo>
                <a:cubicBezTo>
                  <a:pt x="603765" y="76630"/>
                  <a:pt x="603176" y="76925"/>
                  <a:pt x="602587" y="76630"/>
                </a:cubicBezTo>
                <a:cubicBezTo>
                  <a:pt x="601999" y="76630"/>
                  <a:pt x="562258" y="59831"/>
                  <a:pt x="502205" y="59831"/>
                </a:cubicBezTo>
                <a:cubicBezTo>
                  <a:pt x="446274" y="59831"/>
                  <a:pt x="410949" y="83409"/>
                  <a:pt x="410949" y="113472"/>
                </a:cubicBezTo>
                <a:cubicBezTo>
                  <a:pt x="410949" y="130566"/>
                  <a:pt x="423901" y="144714"/>
                  <a:pt x="443624" y="144714"/>
                </a:cubicBezTo>
                <a:cubicBezTo>
                  <a:pt x="478949" y="144714"/>
                  <a:pt x="481599" y="101683"/>
                  <a:pt x="557253" y="101683"/>
                </a:cubicBezTo>
                <a:cubicBezTo>
                  <a:pt x="589929" y="101683"/>
                  <a:pt x="618484" y="108167"/>
                  <a:pt x="652631" y="118777"/>
                </a:cubicBezTo>
                <a:cubicBezTo>
                  <a:pt x="815715" y="168292"/>
                  <a:pt x="889898" y="322437"/>
                  <a:pt x="891370" y="471572"/>
                </a:cubicBezTo>
                <a:cubicBezTo>
                  <a:pt x="891959" y="547908"/>
                  <a:pt x="870469" y="605675"/>
                  <a:pt x="870469" y="605970"/>
                </a:cubicBezTo>
                <a:lnTo>
                  <a:pt x="870469" y="605970"/>
                </a:lnTo>
                <a:close/>
                <a:moveTo>
                  <a:pt x="471001" y="22105"/>
                </a:moveTo>
                <a:cubicBezTo>
                  <a:pt x="223137" y="22105"/>
                  <a:pt x="22078" y="223407"/>
                  <a:pt x="22078" y="471572"/>
                </a:cubicBezTo>
                <a:cubicBezTo>
                  <a:pt x="22078" y="719737"/>
                  <a:pt x="223137" y="921039"/>
                  <a:pt x="471001" y="921039"/>
                </a:cubicBezTo>
                <a:cubicBezTo>
                  <a:pt x="718866" y="921039"/>
                  <a:pt x="919924" y="720032"/>
                  <a:pt x="919924" y="471572"/>
                </a:cubicBezTo>
                <a:cubicBezTo>
                  <a:pt x="919924" y="223113"/>
                  <a:pt x="718866" y="22105"/>
                  <a:pt x="471001" y="22105"/>
                </a:cubicBezTo>
                <a:close/>
                <a:moveTo>
                  <a:pt x="471001" y="943144"/>
                </a:moveTo>
                <a:cubicBezTo>
                  <a:pt x="211362" y="943144"/>
                  <a:pt x="0" y="732705"/>
                  <a:pt x="0" y="471572"/>
                </a:cubicBezTo>
                <a:cubicBezTo>
                  <a:pt x="0" y="210439"/>
                  <a:pt x="211362" y="0"/>
                  <a:pt x="471001" y="0"/>
                </a:cubicBezTo>
                <a:cubicBezTo>
                  <a:pt x="730641" y="0"/>
                  <a:pt x="942003" y="211618"/>
                  <a:pt x="942003" y="471572"/>
                </a:cubicBezTo>
                <a:cubicBezTo>
                  <a:pt x="942003" y="731526"/>
                  <a:pt x="730641" y="943144"/>
                  <a:pt x="471001" y="943144"/>
                </a:cubicBezTo>
                <a:lnTo>
                  <a:pt x="471001" y="943144"/>
                </a:lnTo>
                <a:close/>
              </a:path>
            </a:pathLst>
          </a:custGeom>
          <a:solidFill>
            <a:srgbClr val="B39CF1"/>
          </a:solidFill>
          <a:ln w="6548" cap="flat">
            <a:noFill/>
            <a:prstDash val="solid"/>
            <a:miter/>
          </a:ln>
        </p:spPr>
        <p:txBody>
          <a:bodyPr rtlCol="0" anchor="ctr"/>
          <a:lstStyle/>
          <a:p>
            <a:endParaRPr lang="en-US"/>
          </a:p>
        </p:txBody>
      </p:sp>
      <p:sp>
        <p:nvSpPr>
          <p:cNvPr id="3" name="Picture Placeholder 64">
            <a:extLst>
              <a:ext uri="{FF2B5EF4-FFF2-40B4-BE49-F238E27FC236}">
                <a16:creationId xmlns:a16="http://schemas.microsoft.com/office/drawing/2014/main" id="{19EE141E-7B69-C36E-7402-7FD441AD16D7}"/>
              </a:ext>
            </a:extLst>
          </p:cNvPr>
          <p:cNvSpPr/>
          <p:nvPr/>
        </p:nvSpPr>
        <p:spPr>
          <a:xfrm>
            <a:off x="3651285" y="1712631"/>
            <a:ext cx="1751569" cy="933880"/>
          </a:xfrm>
          <a:custGeom>
            <a:avLst/>
            <a:gdLst>
              <a:gd name="connsiteX0" fmla="*/ 936867 w 1751569"/>
              <a:gd name="connsiteY0" fmla="*/ 202102 h 933880"/>
              <a:gd name="connsiteX1" fmla="*/ 969387 w 1751569"/>
              <a:gd name="connsiteY1" fmla="*/ 146693 h 933880"/>
              <a:gd name="connsiteX2" fmla="*/ 936867 w 1751569"/>
              <a:gd name="connsiteY2" fmla="*/ 202102 h 933880"/>
              <a:gd name="connsiteX3" fmla="*/ 793809 w 1751569"/>
              <a:gd name="connsiteY3" fmla="*/ 213386 h 933880"/>
              <a:gd name="connsiteX4" fmla="*/ 833575 w 1751569"/>
              <a:gd name="connsiteY4" fmla="*/ 146019 h 933880"/>
              <a:gd name="connsiteX5" fmla="*/ 793809 w 1751569"/>
              <a:gd name="connsiteY5" fmla="*/ 213386 h 933880"/>
              <a:gd name="connsiteX6" fmla="*/ 768871 w 1751569"/>
              <a:gd name="connsiteY6" fmla="*/ 391910 h 933880"/>
              <a:gd name="connsiteX7" fmla="*/ 749999 w 1751569"/>
              <a:gd name="connsiteY7" fmla="*/ 373047 h 933880"/>
              <a:gd name="connsiteX8" fmla="*/ 829194 w 1751569"/>
              <a:gd name="connsiteY8" fmla="*/ 292711 h 933880"/>
              <a:gd name="connsiteX9" fmla="*/ 768871 w 1751569"/>
              <a:gd name="connsiteY9" fmla="*/ 391742 h 933880"/>
              <a:gd name="connsiteX10" fmla="*/ 768871 w 1751569"/>
              <a:gd name="connsiteY10" fmla="*/ 391742 h 933880"/>
              <a:gd name="connsiteX11" fmla="*/ 977138 w 1751569"/>
              <a:gd name="connsiteY11" fmla="*/ 285975 h 933880"/>
              <a:gd name="connsiteX12" fmla="*/ 931643 w 1751569"/>
              <a:gd name="connsiteY12" fmla="*/ 327574 h 933880"/>
              <a:gd name="connsiteX13" fmla="*/ 958098 w 1751569"/>
              <a:gd name="connsiteY13" fmla="*/ 361595 h 933880"/>
              <a:gd name="connsiteX14" fmla="*/ 968713 w 1751569"/>
              <a:gd name="connsiteY14" fmla="*/ 351826 h 933880"/>
              <a:gd name="connsiteX15" fmla="*/ 956750 w 1751569"/>
              <a:gd name="connsiteY15" fmla="*/ 324879 h 933880"/>
              <a:gd name="connsiteX16" fmla="*/ 975622 w 1751569"/>
              <a:gd name="connsiteY16" fmla="*/ 308711 h 933880"/>
              <a:gd name="connsiteX17" fmla="*/ 1002245 w 1751569"/>
              <a:gd name="connsiteY17" fmla="*/ 344416 h 933880"/>
              <a:gd name="connsiteX18" fmla="*/ 956581 w 1751569"/>
              <a:gd name="connsiteY18" fmla="*/ 391910 h 933880"/>
              <a:gd name="connsiteX19" fmla="*/ 904346 w 1751569"/>
              <a:gd name="connsiteY19" fmla="*/ 329090 h 933880"/>
              <a:gd name="connsiteX20" fmla="*/ 952706 w 1751569"/>
              <a:gd name="connsiteY20" fmla="*/ 257175 h 933880"/>
              <a:gd name="connsiteX21" fmla="*/ 994831 w 1751569"/>
              <a:gd name="connsiteY21" fmla="*/ 245723 h 933880"/>
              <a:gd name="connsiteX22" fmla="*/ 972589 w 1751569"/>
              <a:gd name="connsiteY22" fmla="*/ 233765 h 933880"/>
              <a:gd name="connsiteX23" fmla="*/ 952369 w 1751569"/>
              <a:gd name="connsiteY23" fmla="*/ 236965 h 933880"/>
              <a:gd name="connsiteX24" fmla="*/ 941248 w 1751569"/>
              <a:gd name="connsiteY24" fmla="*/ 222986 h 933880"/>
              <a:gd name="connsiteX25" fmla="*/ 994157 w 1751569"/>
              <a:gd name="connsiteY25" fmla="*/ 151071 h 933880"/>
              <a:gd name="connsiteX26" fmla="*/ 967702 w 1751569"/>
              <a:gd name="connsiteY26" fmla="*/ 125303 h 933880"/>
              <a:gd name="connsiteX27" fmla="*/ 913108 w 1751569"/>
              <a:gd name="connsiteY27" fmla="*/ 200250 h 933880"/>
              <a:gd name="connsiteX28" fmla="*/ 914625 w 1751569"/>
              <a:gd name="connsiteY28" fmla="*/ 217597 h 933880"/>
              <a:gd name="connsiteX29" fmla="*/ 853796 w 1751569"/>
              <a:gd name="connsiteY29" fmla="*/ 256838 h 933880"/>
              <a:gd name="connsiteX30" fmla="*/ 856660 w 1751569"/>
              <a:gd name="connsiteY30" fmla="*/ 233933 h 933880"/>
              <a:gd name="connsiteX31" fmla="*/ 878228 w 1751569"/>
              <a:gd name="connsiteY31" fmla="*/ 198060 h 933880"/>
              <a:gd name="connsiteX32" fmla="*/ 869129 w 1751569"/>
              <a:gd name="connsiteY32" fmla="*/ 188292 h 933880"/>
              <a:gd name="connsiteX33" fmla="*/ 839641 w 1751569"/>
              <a:gd name="connsiteY33" fmla="*/ 226860 h 933880"/>
              <a:gd name="connsiteX34" fmla="*/ 807795 w 1751569"/>
              <a:gd name="connsiteY34" fmla="*/ 245723 h 933880"/>
              <a:gd name="connsiteX35" fmla="*/ 794989 w 1751569"/>
              <a:gd name="connsiteY35" fmla="*/ 234439 h 933880"/>
              <a:gd name="connsiteX36" fmla="*/ 859356 w 1751569"/>
              <a:gd name="connsiteY36" fmla="*/ 149724 h 933880"/>
              <a:gd name="connsiteX37" fmla="*/ 833575 w 1751569"/>
              <a:gd name="connsiteY37" fmla="*/ 125472 h 933880"/>
              <a:gd name="connsiteX38" fmla="*/ 770724 w 1751569"/>
              <a:gd name="connsiteY38" fmla="*/ 215576 h 933880"/>
              <a:gd name="connsiteX39" fmla="*/ 754043 w 1751569"/>
              <a:gd name="connsiteY39" fmla="*/ 192839 h 933880"/>
              <a:gd name="connsiteX40" fmla="*/ 757750 w 1751569"/>
              <a:gd name="connsiteY40" fmla="*/ 170103 h 933880"/>
              <a:gd name="connsiteX41" fmla="*/ 751684 w 1751569"/>
              <a:gd name="connsiteY41" fmla="*/ 163366 h 933880"/>
              <a:gd name="connsiteX42" fmla="*/ 733486 w 1751569"/>
              <a:gd name="connsiteY42" fmla="*/ 195871 h 933880"/>
              <a:gd name="connsiteX43" fmla="*/ 771399 w 1751569"/>
              <a:gd name="connsiteY43" fmla="*/ 236797 h 933880"/>
              <a:gd name="connsiteX44" fmla="*/ 803245 w 1751569"/>
              <a:gd name="connsiteY44" fmla="*/ 264754 h 933880"/>
              <a:gd name="connsiteX45" fmla="*/ 833575 w 1751569"/>
              <a:gd name="connsiteY45" fmla="*/ 254144 h 933880"/>
              <a:gd name="connsiteX46" fmla="*/ 831216 w 1751569"/>
              <a:gd name="connsiteY46" fmla="*/ 268459 h 933880"/>
              <a:gd name="connsiteX47" fmla="*/ 751684 w 1751569"/>
              <a:gd name="connsiteY47" fmla="*/ 317637 h 933880"/>
              <a:gd name="connsiteX48" fmla="*/ 724387 w 1751569"/>
              <a:gd name="connsiteY48" fmla="*/ 371363 h 933880"/>
              <a:gd name="connsiteX49" fmla="*/ 768365 w 1751569"/>
              <a:gd name="connsiteY49" fmla="*/ 415152 h 933880"/>
              <a:gd name="connsiteX50" fmla="*/ 842506 w 1751569"/>
              <a:gd name="connsiteY50" fmla="*/ 348626 h 933880"/>
              <a:gd name="connsiteX51" fmla="*/ 852448 w 1751569"/>
              <a:gd name="connsiteY51" fmla="*/ 279743 h 933880"/>
              <a:gd name="connsiteX52" fmla="*/ 921870 w 1751569"/>
              <a:gd name="connsiteY52" fmla="*/ 235786 h 933880"/>
              <a:gd name="connsiteX53" fmla="*/ 929453 w 1751569"/>
              <a:gd name="connsiteY53" fmla="*/ 244881 h 933880"/>
              <a:gd name="connsiteX54" fmla="*/ 875701 w 1751569"/>
              <a:gd name="connsiteY54" fmla="*/ 331953 h 933880"/>
              <a:gd name="connsiteX55" fmla="*/ 954391 w 1751569"/>
              <a:gd name="connsiteY55" fmla="*/ 415152 h 933880"/>
              <a:gd name="connsiteX56" fmla="*/ 1027015 w 1751569"/>
              <a:gd name="connsiteY56" fmla="*/ 345595 h 933880"/>
              <a:gd name="connsiteX57" fmla="*/ 976296 w 1751569"/>
              <a:gd name="connsiteY57" fmla="*/ 285806 h 933880"/>
              <a:gd name="connsiteX58" fmla="*/ 976296 w 1751569"/>
              <a:gd name="connsiteY58" fmla="*/ 285806 h 933880"/>
              <a:gd name="connsiteX59" fmla="*/ 1107221 w 1751569"/>
              <a:gd name="connsiteY59" fmla="*/ 350984 h 933880"/>
              <a:gd name="connsiteX60" fmla="*/ 1105873 w 1751569"/>
              <a:gd name="connsiteY60" fmla="*/ 351321 h 933880"/>
              <a:gd name="connsiteX61" fmla="*/ 1105031 w 1751569"/>
              <a:gd name="connsiteY61" fmla="*/ 350311 h 933880"/>
              <a:gd name="connsiteX62" fmla="*/ 1114130 w 1751569"/>
              <a:gd name="connsiteY62" fmla="*/ 292038 h 933880"/>
              <a:gd name="connsiteX63" fmla="*/ 1083126 w 1751569"/>
              <a:gd name="connsiteY63" fmla="*/ 238312 h 933880"/>
              <a:gd name="connsiteX64" fmla="*/ 1064928 w 1751569"/>
              <a:gd name="connsiteY64" fmla="*/ 257175 h 933880"/>
              <a:gd name="connsiteX65" fmla="*/ 1089866 w 1751569"/>
              <a:gd name="connsiteY65" fmla="*/ 323700 h 933880"/>
              <a:gd name="connsiteX66" fmla="*/ 1080093 w 1751569"/>
              <a:gd name="connsiteY66" fmla="*/ 378268 h 933880"/>
              <a:gd name="connsiteX67" fmla="*/ 875701 w 1751569"/>
              <a:gd name="connsiteY67" fmla="*/ 516708 h 933880"/>
              <a:gd name="connsiteX68" fmla="*/ 798527 w 1751569"/>
              <a:gd name="connsiteY68" fmla="*/ 504582 h 933880"/>
              <a:gd name="connsiteX69" fmla="*/ 798190 w 1751569"/>
              <a:gd name="connsiteY69" fmla="*/ 503066 h 933880"/>
              <a:gd name="connsiteX70" fmla="*/ 799370 w 1751569"/>
              <a:gd name="connsiteY70" fmla="*/ 502224 h 933880"/>
              <a:gd name="connsiteX71" fmla="*/ 857503 w 1751569"/>
              <a:gd name="connsiteY71" fmla="*/ 511319 h 933880"/>
              <a:gd name="connsiteX72" fmla="*/ 910581 w 1751569"/>
              <a:gd name="connsiteY72" fmla="*/ 481003 h 933880"/>
              <a:gd name="connsiteX73" fmla="*/ 891708 w 1751569"/>
              <a:gd name="connsiteY73" fmla="*/ 462141 h 933880"/>
              <a:gd name="connsiteX74" fmla="*/ 825824 w 1751569"/>
              <a:gd name="connsiteY74" fmla="*/ 487909 h 933880"/>
              <a:gd name="connsiteX75" fmla="*/ 770556 w 1751569"/>
              <a:gd name="connsiteY75" fmla="*/ 478140 h 933880"/>
              <a:gd name="connsiteX76" fmla="*/ 632048 w 1751569"/>
              <a:gd name="connsiteY76" fmla="*/ 273007 h 933880"/>
              <a:gd name="connsiteX77" fmla="*/ 644180 w 1751569"/>
              <a:gd name="connsiteY77" fmla="*/ 195871 h 933880"/>
              <a:gd name="connsiteX78" fmla="*/ 645528 w 1751569"/>
              <a:gd name="connsiteY78" fmla="*/ 195702 h 933880"/>
              <a:gd name="connsiteX79" fmla="*/ 646371 w 1751569"/>
              <a:gd name="connsiteY79" fmla="*/ 196713 h 933880"/>
              <a:gd name="connsiteX80" fmla="*/ 637272 w 1751569"/>
              <a:gd name="connsiteY80" fmla="*/ 254986 h 933880"/>
              <a:gd name="connsiteX81" fmla="*/ 668276 w 1751569"/>
              <a:gd name="connsiteY81" fmla="*/ 308038 h 933880"/>
              <a:gd name="connsiteX82" fmla="*/ 686474 w 1751569"/>
              <a:gd name="connsiteY82" fmla="*/ 289848 h 933880"/>
              <a:gd name="connsiteX83" fmla="*/ 661536 w 1751569"/>
              <a:gd name="connsiteY83" fmla="*/ 223323 h 933880"/>
              <a:gd name="connsiteX84" fmla="*/ 671309 w 1751569"/>
              <a:gd name="connsiteY84" fmla="*/ 168082 h 933880"/>
              <a:gd name="connsiteX85" fmla="*/ 875701 w 1751569"/>
              <a:gd name="connsiteY85" fmla="*/ 29642 h 933880"/>
              <a:gd name="connsiteX86" fmla="*/ 952874 w 1751569"/>
              <a:gd name="connsiteY86" fmla="*/ 42441 h 933880"/>
              <a:gd name="connsiteX87" fmla="*/ 953043 w 1751569"/>
              <a:gd name="connsiteY87" fmla="*/ 43789 h 933880"/>
              <a:gd name="connsiteX88" fmla="*/ 952032 w 1751569"/>
              <a:gd name="connsiteY88" fmla="*/ 44463 h 933880"/>
              <a:gd name="connsiteX89" fmla="*/ 893730 w 1751569"/>
              <a:gd name="connsiteY89" fmla="*/ 34863 h 933880"/>
              <a:gd name="connsiteX90" fmla="*/ 840821 w 1751569"/>
              <a:gd name="connsiteY90" fmla="*/ 65852 h 933880"/>
              <a:gd name="connsiteX91" fmla="*/ 859693 w 1751569"/>
              <a:gd name="connsiteY91" fmla="*/ 84041 h 933880"/>
              <a:gd name="connsiteX92" fmla="*/ 925577 w 1751569"/>
              <a:gd name="connsiteY92" fmla="*/ 59115 h 933880"/>
              <a:gd name="connsiteX93" fmla="*/ 980845 w 1751569"/>
              <a:gd name="connsiteY93" fmla="*/ 68883 h 933880"/>
              <a:gd name="connsiteX94" fmla="*/ 1119354 w 1751569"/>
              <a:gd name="connsiteY94" fmla="*/ 273175 h 933880"/>
              <a:gd name="connsiteX95" fmla="*/ 1107221 w 1751569"/>
              <a:gd name="connsiteY95" fmla="*/ 350984 h 933880"/>
              <a:gd name="connsiteX96" fmla="*/ 1107221 w 1751569"/>
              <a:gd name="connsiteY96" fmla="*/ 350984 h 933880"/>
              <a:gd name="connsiteX97" fmla="*/ 875532 w 1751569"/>
              <a:gd name="connsiteY97" fmla="*/ 12800 h 933880"/>
              <a:gd name="connsiteX98" fmla="*/ 615029 w 1751569"/>
              <a:gd name="connsiteY98" fmla="*/ 273175 h 933880"/>
              <a:gd name="connsiteX99" fmla="*/ 875532 w 1751569"/>
              <a:gd name="connsiteY99" fmla="*/ 533550 h 933880"/>
              <a:gd name="connsiteX100" fmla="*/ 1135867 w 1751569"/>
              <a:gd name="connsiteY100" fmla="*/ 273175 h 933880"/>
              <a:gd name="connsiteX101" fmla="*/ 875532 w 1751569"/>
              <a:gd name="connsiteY101" fmla="*/ 12800 h 933880"/>
              <a:gd name="connsiteX102" fmla="*/ 875532 w 1751569"/>
              <a:gd name="connsiteY102" fmla="*/ 12800 h 933880"/>
              <a:gd name="connsiteX103" fmla="*/ 875532 w 1751569"/>
              <a:gd name="connsiteY103" fmla="*/ 546350 h 933880"/>
              <a:gd name="connsiteX104" fmla="*/ 602223 w 1751569"/>
              <a:gd name="connsiteY104" fmla="*/ 273175 h 933880"/>
              <a:gd name="connsiteX105" fmla="*/ 875532 w 1751569"/>
              <a:gd name="connsiteY105" fmla="*/ 0 h 933880"/>
              <a:gd name="connsiteX106" fmla="*/ 1148841 w 1751569"/>
              <a:gd name="connsiteY106" fmla="*/ 273175 h 933880"/>
              <a:gd name="connsiteX107" fmla="*/ 875532 w 1751569"/>
              <a:gd name="connsiteY107" fmla="*/ 546350 h 933880"/>
              <a:gd name="connsiteX108" fmla="*/ 1742302 w 1751569"/>
              <a:gd name="connsiteY108" fmla="*/ 891776 h 933880"/>
              <a:gd name="connsiteX109" fmla="*/ 1727643 w 1751569"/>
              <a:gd name="connsiteY109" fmla="*/ 894303 h 933880"/>
              <a:gd name="connsiteX110" fmla="*/ 1691752 w 1751569"/>
              <a:gd name="connsiteY110" fmla="*/ 913166 h 933880"/>
              <a:gd name="connsiteX111" fmla="*/ 1655861 w 1751569"/>
              <a:gd name="connsiteY111" fmla="*/ 879313 h 933880"/>
              <a:gd name="connsiteX112" fmla="*/ 1655861 w 1751569"/>
              <a:gd name="connsiteY112" fmla="*/ 876450 h 933880"/>
              <a:gd name="connsiteX113" fmla="*/ 1702368 w 1751569"/>
              <a:gd name="connsiteY113" fmla="*/ 856577 h 933880"/>
              <a:gd name="connsiteX114" fmla="*/ 1751570 w 1751569"/>
              <a:gd name="connsiteY114" fmla="*/ 803188 h 933880"/>
              <a:gd name="connsiteX115" fmla="*/ 1695291 w 1751569"/>
              <a:gd name="connsiteY115" fmla="*/ 757884 h 933880"/>
              <a:gd name="connsiteX116" fmla="*/ 1633788 w 1751569"/>
              <a:gd name="connsiteY116" fmla="*/ 812283 h 933880"/>
              <a:gd name="connsiteX117" fmla="*/ 1633788 w 1751569"/>
              <a:gd name="connsiteY117" fmla="*/ 879313 h 933880"/>
              <a:gd name="connsiteX118" fmla="*/ 1691752 w 1751569"/>
              <a:gd name="connsiteY118" fmla="*/ 933713 h 933880"/>
              <a:gd name="connsiteX119" fmla="*/ 1744493 w 1751569"/>
              <a:gd name="connsiteY119" fmla="*/ 907102 h 933880"/>
              <a:gd name="connsiteX120" fmla="*/ 1742302 w 1751569"/>
              <a:gd name="connsiteY120" fmla="*/ 891776 h 933880"/>
              <a:gd name="connsiteX121" fmla="*/ 1742302 w 1751569"/>
              <a:gd name="connsiteY121" fmla="*/ 891776 h 933880"/>
              <a:gd name="connsiteX122" fmla="*/ 1656030 w 1751569"/>
              <a:gd name="connsiteY122" fmla="*/ 812283 h 933880"/>
              <a:gd name="connsiteX123" fmla="*/ 1695796 w 1751569"/>
              <a:gd name="connsiteY123" fmla="*/ 778431 h 933880"/>
              <a:gd name="connsiteX124" fmla="*/ 1728991 w 1751569"/>
              <a:gd name="connsiteY124" fmla="*/ 805041 h 933880"/>
              <a:gd name="connsiteX125" fmla="*/ 1695796 w 1751569"/>
              <a:gd name="connsiteY125" fmla="*/ 837546 h 933880"/>
              <a:gd name="connsiteX126" fmla="*/ 1656030 w 1751569"/>
              <a:gd name="connsiteY126" fmla="*/ 854556 h 933880"/>
              <a:gd name="connsiteX127" fmla="*/ 1656030 w 1751569"/>
              <a:gd name="connsiteY127" fmla="*/ 812283 h 933880"/>
              <a:gd name="connsiteX128" fmla="*/ 1656030 w 1751569"/>
              <a:gd name="connsiteY128" fmla="*/ 812283 h 933880"/>
              <a:gd name="connsiteX129" fmla="*/ 1598065 w 1751569"/>
              <a:gd name="connsiteY129" fmla="*/ 759568 h 933880"/>
              <a:gd name="connsiteX130" fmla="*/ 1542628 w 1751569"/>
              <a:gd name="connsiteY130" fmla="*/ 819188 h 933880"/>
              <a:gd name="connsiteX131" fmla="*/ 1542628 w 1751569"/>
              <a:gd name="connsiteY131" fmla="*/ 921081 h 933880"/>
              <a:gd name="connsiteX132" fmla="*/ 1553750 w 1751569"/>
              <a:gd name="connsiteY132" fmla="*/ 932197 h 933880"/>
              <a:gd name="connsiteX133" fmla="*/ 1564871 w 1751569"/>
              <a:gd name="connsiteY133" fmla="*/ 921081 h 933880"/>
              <a:gd name="connsiteX134" fmla="*/ 1564871 w 1751569"/>
              <a:gd name="connsiteY134" fmla="*/ 819188 h 933880"/>
              <a:gd name="connsiteX135" fmla="*/ 1598402 w 1751569"/>
              <a:gd name="connsiteY135" fmla="*/ 781125 h 933880"/>
              <a:gd name="connsiteX136" fmla="*/ 1610535 w 1751569"/>
              <a:gd name="connsiteY136" fmla="*/ 782473 h 933880"/>
              <a:gd name="connsiteX137" fmla="*/ 1620982 w 1751569"/>
              <a:gd name="connsiteY137" fmla="*/ 772031 h 933880"/>
              <a:gd name="connsiteX138" fmla="*/ 1611882 w 1751569"/>
              <a:gd name="connsiteY138" fmla="*/ 761252 h 933880"/>
              <a:gd name="connsiteX139" fmla="*/ 1598234 w 1751569"/>
              <a:gd name="connsiteY139" fmla="*/ 759568 h 933880"/>
              <a:gd name="connsiteX140" fmla="*/ 1598234 w 1751569"/>
              <a:gd name="connsiteY140" fmla="*/ 759568 h 933880"/>
              <a:gd name="connsiteX141" fmla="*/ 1448605 w 1751569"/>
              <a:gd name="connsiteY141" fmla="*/ 757884 h 933880"/>
              <a:gd name="connsiteX142" fmla="*/ 1395864 w 1751569"/>
              <a:gd name="connsiteY142" fmla="*/ 784494 h 933880"/>
              <a:gd name="connsiteX143" fmla="*/ 1398223 w 1751569"/>
              <a:gd name="connsiteY143" fmla="*/ 799820 h 933880"/>
              <a:gd name="connsiteX144" fmla="*/ 1412883 w 1751569"/>
              <a:gd name="connsiteY144" fmla="*/ 797125 h 933880"/>
              <a:gd name="connsiteX145" fmla="*/ 1448773 w 1751569"/>
              <a:gd name="connsiteY145" fmla="*/ 778262 h 933880"/>
              <a:gd name="connsiteX146" fmla="*/ 1484664 w 1751569"/>
              <a:gd name="connsiteY146" fmla="*/ 812114 h 933880"/>
              <a:gd name="connsiteX147" fmla="*/ 1484664 w 1751569"/>
              <a:gd name="connsiteY147" fmla="*/ 814977 h 933880"/>
              <a:gd name="connsiteX148" fmla="*/ 1438158 w 1751569"/>
              <a:gd name="connsiteY148" fmla="*/ 834851 h 933880"/>
              <a:gd name="connsiteX149" fmla="*/ 1388955 w 1751569"/>
              <a:gd name="connsiteY149" fmla="*/ 888240 h 933880"/>
              <a:gd name="connsiteX150" fmla="*/ 1445235 w 1751569"/>
              <a:gd name="connsiteY150" fmla="*/ 933544 h 933880"/>
              <a:gd name="connsiteX151" fmla="*/ 1506738 w 1751569"/>
              <a:gd name="connsiteY151" fmla="*/ 879145 h 933880"/>
              <a:gd name="connsiteX152" fmla="*/ 1506738 w 1751569"/>
              <a:gd name="connsiteY152" fmla="*/ 812114 h 933880"/>
              <a:gd name="connsiteX153" fmla="*/ 1448773 w 1751569"/>
              <a:gd name="connsiteY153" fmla="*/ 757715 h 933880"/>
              <a:gd name="connsiteX154" fmla="*/ 1448773 w 1751569"/>
              <a:gd name="connsiteY154" fmla="*/ 757715 h 933880"/>
              <a:gd name="connsiteX155" fmla="*/ 1484496 w 1751569"/>
              <a:gd name="connsiteY155" fmla="*/ 879313 h 933880"/>
              <a:gd name="connsiteX156" fmla="*/ 1444729 w 1751569"/>
              <a:gd name="connsiteY156" fmla="*/ 913166 h 933880"/>
              <a:gd name="connsiteX157" fmla="*/ 1411535 w 1751569"/>
              <a:gd name="connsiteY157" fmla="*/ 886555 h 933880"/>
              <a:gd name="connsiteX158" fmla="*/ 1444729 w 1751569"/>
              <a:gd name="connsiteY158" fmla="*/ 854051 h 933880"/>
              <a:gd name="connsiteX159" fmla="*/ 1484496 w 1751569"/>
              <a:gd name="connsiteY159" fmla="*/ 837040 h 933880"/>
              <a:gd name="connsiteX160" fmla="*/ 1484496 w 1751569"/>
              <a:gd name="connsiteY160" fmla="*/ 879313 h 933880"/>
              <a:gd name="connsiteX161" fmla="*/ 1484496 w 1751569"/>
              <a:gd name="connsiteY161" fmla="*/ 879313 h 933880"/>
              <a:gd name="connsiteX162" fmla="*/ 1247751 w 1751569"/>
              <a:gd name="connsiteY162" fmla="*/ 857251 h 933880"/>
              <a:gd name="connsiteX163" fmla="*/ 1247751 w 1751569"/>
              <a:gd name="connsiteY163" fmla="*/ 782304 h 933880"/>
              <a:gd name="connsiteX164" fmla="*/ 1300492 w 1751569"/>
              <a:gd name="connsiteY164" fmla="*/ 726895 h 933880"/>
              <a:gd name="connsiteX165" fmla="*/ 1349021 w 1751569"/>
              <a:gd name="connsiteY165" fmla="*/ 754852 h 933880"/>
              <a:gd name="connsiteX166" fmla="*/ 1363343 w 1751569"/>
              <a:gd name="connsiteY166" fmla="*/ 759736 h 933880"/>
              <a:gd name="connsiteX167" fmla="*/ 1367893 w 1751569"/>
              <a:gd name="connsiteY167" fmla="*/ 745757 h 933880"/>
              <a:gd name="connsiteX168" fmla="*/ 1300492 w 1751569"/>
              <a:gd name="connsiteY168" fmla="*/ 705674 h 933880"/>
              <a:gd name="connsiteX169" fmla="*/ 1224667 w 1751569"/>
              <a:gd name="connsiteY169" fmla="*/ 782136 h 933880"/>
              <a:gd name="connsiteX170" fmla="*/ 1224667 w 1751569"/>
              <a:gd name="connsiteY170" fmla="*/ 857082 h 933880"/>
              <a:gd name="connsiteX171" fmla="*/ 1300492 w 1751569"/>
              <a:gd name="connsiteY171" fmla="*/ 933544 h 933880"/>
              <a:gd name="connsiteX172" fmla="*/ 1367893 w 1751569"/>
              <a:gd name="connsiteY172" fmla="*/ 893461 h 933880"/>
              <a:gd name="connsiteX173" fmla="*/ 1363343 w 1751569"/>
              <a:gd name="connsiteY173" fmla="*/ 879482 h 933880"/>
              <a:gd name="connsiteX174" fmla="*/ 1349021 w 1751569"/>
              <a:gd name="connsiteY174" fmla="*/ 884366 h 933880"/>
              <a:gd name="connsiteX175" fmla="*/ 1300492 w 1751569"/>
              <a:gd name="connsiteY175" fmla="*/ 912323 h 933880"/>
              <a:gd name="connsiteX176" fmla="*/ 1247751 w 1751569"/>
              <a:gd name="connsiteY176" fmla="*/ 856914 h 933880"/>
              <a:gd name="connsiteX177" fmla="*/ 1068466 w 1751569"/>
              <a:gd name="connsiteY177" fmla="*/ 922765 h 933880"/>
              <a:gd name="connsiteX178" fmla="*/ 1079587 w 1751569"/>
              <a:gd name="connsiteY178" fmla="*/ 932197 h 933880"/>
              <a:gd name="connsiteX179" fmla="*/ 1090708 w 1751569"/>
              <a:gd name="connsiteY179" fmla="*/ 921081 h 933880"/>
              <a:gd name="connsiteX180" fmla="*/ 1090708 w 1751569"/>
              <a:gd name="connsiteY180" fmla="*/ 819525 h 933880"/>
              <a:gd name="connsiteX181" fmla="*/ 1130138 w 1751569"/>
              <a:gd name="connsiteY181" fmla="*/ 780115 h 933880"/>
              <a:gd name="connsiteX182" fmla="*/ 1169567 w 1751569"/>
              <a:gd name="connsiteY182" fmla="*/ 819525 h 933880"/>
              <a:gd name="connsiteX183" fmla="*/ 1169567 w 1751569"/>
              <a:gd name="connsiteY183" fmla="*/ 921081 h 933880"/>
              <a:gd name="connsiteX184" fmla="*/ 1180688 w 1751569"/>
              <a:gd name="connsiteY184" fmla="*/ 932197 h 933880"/>
              <a:gd name="connsiteX185" fmla="*/ 1191809 w 1751569"/>
              <a:gd name="connsiteY185" fmla="*/ 921081 h 933880"/>
              <a:gd name="connsiteX186" fmla="*/ 1191809 w 1751569"/>
              <a:gd name="connsiteY186" fmla="*/ 819525 h 933880"/>
              <a:gd name="connsiteX187" fmla="*/ 1133171 w 1751569"/>
              <a:gd name="connsiteY187" fmla="*/ 759568 h 933880"/>
              <a:gd name="connsiteX188" fmla="*/ 1090877 w 1751569"/>
              <a:gd name="connsiteY188" fmla="*/ 778094 h 933880"/>
              <a:gd name="connsiteX189" fmla="*/ 1090877 w 1751569"/>
              <a:gd name="connsiteY189" fmla="*/ 718474 h 933880"/>
              <a:gd name="connsiteX190" fmla="*/ 1079756 w 1751569"/>
              <a:gd name="connsiteY190" fmla="*/ 707358 h 933880"/>
              <a:gd name="connsiteX191" fmla="*/ 1068635 w 1751569"/>
              <a:gd name="connsiteY191" fmla="*/ 720158 h 933880"/>
              <a:gd name="connsiteX192" fmla="*/ 1068635 w 1751569"/>
              <a:gd name="connsiteY192" fmla="*/ 922597 h 933880"/>
              <a:gd name="connsiteX193" fmla="*/ 1068635 w 1751569"/>
              <a:gd name="connsiteY193" fmla="*/ 922597 h 933880"/>
              <a:gd name="connsiteX194" fmla="*/ 996179 w 1751569"/>
              <a:gd name="connsiteY194" fmla="*/ 761252 h 933880"/>
              <a:gd name="connsiteX195" fmla="*/ 996179 w 1751569"/>
              <a:gd name="connsiteY195" fmla="*/ 718642 h 933880"/>
              <a:gd name="connsiteX196" fmla="*/ 985058 w 1751569"/>
              <a:gd name="connsiteY196" fmla="*/ 707526 h 933880"/>
              <a:gd name="connsiteX197" fmla="*/ 973937 w 1751569"/>
              <a:gd name="connsiteY197" fmla="*/ 718642 h 933880"/>
              <a:gd name="connsiteX198" fmla="*/ 973937 w 1751569"/>
              <a:gd name="connsiteY198" fmla="*/ 761252 h 933880"/>
              <a:gd name="connsiteX199" fmla="*/ 946977 w 1751569"/>
              <a:gd name="connsiteY199" fmla="*/ 761252 h 933880"/>
              <a:gd name="connsiteX200" fmla="*/ 936867 w 1751569"/>
              <a:gd name="connsiteY200" fmla="*/ 771694 h 933880"/>
              <a:gd name="connsiteX201" fmla="*/ 946977 w 1751569"/>
              <a:gd name="connsiteY201" fmla="*/ 781799 h 933880"/>
              <a:gd name="connsiteX202" fmla="*/ 973937 w 1751569"/>
              <a:gd name="connsiteY202" fmla="*/ 781799 h 933880"/>
              <a:gd name="connsiteX203" fmla="*/ 973937 w 1751569"/>
              <a:gd name="connsiteY203" fmla="*/ 872577 h 933880"/>
              <a:gd name="connsiteX204" fmla="*/ 989608 w 1751569"/>
              <a:gd name="connsiteY204" fmla="*/ 915523 h 933880"/>
              <a:gd name="connsiteX205" fmla="*/ 1031901 w 1751569"/>
              <a:gd name="connsiteY205" fmla="*/ 932197 h 933880"/>
              <a:gd name="connsiteX206" fmla="*/ 1043359 w 1751569"/>
              <a:gd name="connsiteY206" fmla="*/ 920744 h 933880"/>
              <a:gd name="connsiteX207" fmla="*/ 1032238 w 1751569"/>
              <a:gd name="connsiteY207" fmla="*/ 910976 h 933880"/>
              <a:gd name="connsiteX208" fmla="*/ 996011 w 1751569"/>
              <a:gd name="connsiteY208" fmla="*/ 872577 h 933880"/>
              <a:gd name="connsiteX209" fmla="*/ 996011 w 1751569"/>
              <a:gd name="connsiteY209" fmla="*/ 781799 h 933880"/>
              <a:gd name="connsiteX210" fmla="*/ 1033081 w 1751569"/>
              <a:gd name="connsiteY210" fmla="*/ 781799 h 933880"/>
              <a:gd name="connsiteX211" fmla="*/ 1043191 w 1751569"/>
              <a:gd name="connsiteY211" fmla="*/ 771357 h 933880"/>
              <a:gd name="connsiteX212" fmla="*/ 1033081 w 1751569"/>
              <a:gd name="connsiteY212" fmla="*/ 761252 h 933880"/>
              <a:gd name="connsiteX213" fmla="*/ 996011 w 1751569"/>
              <a:gd name="connsiteY213" fmla="*/ 761252 h 933880"/>
              <a:gd name="connsiteX214" fmla="*/ 944112 w 1751569"/>
              <a:gd name="connsiteY214" fmla="*/ 923776 h 933880"/>
              <a:gd name="connsiteX215" fmla="*/ 934002 w 1751569"/>
              <a:gd name="connsiteY215" fmla="*/ 912660 h 933880"/>
              <a:gd name="connsiteX216" fmla="*/ 913108 w 1751569"/>
              <a:gd name="connsiteY216" fmla="*/ 887903 h 933880"/>
              <a:gd name="connsiteX217" fmla="*/ 913108 w 1751569"/>
              <a:gd name="connsiteY217" fmla="*/ 718642 h 933880"/>
              <a:gd name="connsiteX218" fmla="*/ 901987 w 1751569"/>
              <a:gd name="connsiteY218" fmla="*/ 707526 h 933880"/>
              <a:gd name="connsiteX219" fmla="*/ 890866 w 1751569"/>
              <a:gd name="connsiteY219" fmla="*/ 718642 h 933880"/>
              <a:gd name="connsiteX220" fmla="*/ 890866 w 1751569"/>
              <a:gd name="connsiteY220" fmla="*/ 887903 h 933880"/>
              <a:gd name="connsiteX221" fmla="*/ 900976 w 1751569"/>
              <a:gd name="connsiteY221" fmla="*/ 918892 h 933880"/>
              <a:gd name="connsiteX222" fmla="*/ 932654 w 1751569"/>
              <a:gd name="connsiteY222" fmla="*/ 933881 h 933880"/>
              <a:gd name="connsiteX223" fmla="*/ 944112 w 1751569"/>
              <a:gd name="connsiteY223" fmla="*/ 923776 h 933880"/>
              <a:gd name="connsiteX224" fmla="*/ 944112 w 1751569"/>
              <a:gd name="connsiteY224" fmla="*/ 923776 h 933880"/>
              <a:gd name="connsiteX225" fmla="*/ 794989 w 1751569"/>
              <a:gd name="connsiteY225" fmla="*/ 758052 h 933880"/>
              <a:gd name="connsiteX226" fmla="*/ 742248 w 1751569"/>
              <a:gd name="connsiteY226" fmla="*/ 784662 h 933880"/>
              <a:gd name="connsiteX227" fmla="*/ 744607 w 1751569"/>
              <a:gd name="connsiteY227" fmla="*/ 799988 h 933880"/>
              <a:gd name="connsiteX228" fmla="*/ 759266 w 1751569"/>
              <a:gd name="connsiteY228" fmla="*/ 797462 h 933880"/>
              <a:gd name="connsiteX229" fmla="*/ 795157 w 1751569"/>
              <a:gd name="connsiteY229" fmla="*/ 778599 h 933880"/>
              <a:gd name="connsiteX230" fmla="*/ 831048 w 1751569"/>
              <a:gd name="connsiteY230" fmla="*/ 812451 h 933880"/>
              <a:gd name="connsiteX231" fmla="*/ 831048 w 1751569"/>
              <a:gd name="connsiteY231" fmla="*/ 815314 h 933880"/>
              <a:gd name="connsiteX232" fmla="*/ 784542 w 1751569"/>
              <a:gd name="connsiteY232" fmla="*/ 835188 h 933880"/>
              <a:gd name="connsiteX233" fmla="*/ 735339 w 1751569"/>
              <a:gd name="connsiteY233" fmla="*/ 888576 h 933880"/>
              <a:gd name="connsiteX234" fmla="*/ 791619 w 1751569"/>
              <a:gd name="connsiteY234" fmla="*/ 933881 h 933880"/>
              <a:gd name="connsiteX235" fmla="*/ 853122 w 1751569"/>
              <a:gd name="connsiteY235" fmla="*/ 879482 h 933880"/>
              <a:gd name="connsiteX236" fmla="*/ 853122 w 1751569"/>
              <a:gd name="connsiteY236" fmla="*/ 812451 h 933880"/>
              <a:gd name="connsiteX237" fmla="*/ 795157 w 1751569"/>
              <a:gd name="connsiteY237" fmla="*/ 758052 h 933880"/>
              <a:gd name="connsiteX238" fmla="*/ 795157 w 1751569"/>
              <a:gd name="connsiteY238" fmla="*/ 758052 h 933880"/>
              <a:gd name="connsiteX239" fmla="*/ 830879 w 1751569"/>
              <a:gd name="connsiteY239" fmla="*/ 879482 h 933880"/>
              <a:gd name="connsiteX240" fmla="*/ 791113 w 1751569"/>
              <a:gd name="connsiteY240" fmla="*/ 913334 h 933880"/>
              <a:gd name="connsiteX241" fmla="*/ 757918 w 1751569"/>
              <a:gd name="connsiteY241" fmla="*/ 886724 h 933880"/>
              <a:gd name="connsiteX242" fmla="*/ 791113 w 1751569"/>
              <a:gd name="connsiteY242" fmla="*/ 854219 h 933880"/>
              <a:gd name="connsiteX243" fmla="*/ 830879 w 1751569"/>
              <a:gd name="connsiteY243" fmla="*/ 837209 h 933880"/>
              <a:gd name="connsiteX244" fmla="*/ 830879 w 1751569"/>
              <a:gd name="connsiteY244" fmla="*/ 879482 h 933880"/>
              <a:gd name="connsiteX245" fmla="*/ 830879 w 1751569"/>
              <a:gd name="connsiteY245" fmla="*/ 879482 h 933880"/>
              <a:gd name="connsiteX246" fmla="*/ 663221 w 1751569"/>
              <a:gd name="connsiteY246" fmla="*/ 856745 h 933880"/>
              <a:gd name="connsiteX247" fmla="*/ 712423 w 1751569"/>
              <a:gd name="connsiteY247" fmla="*/ 803357 h 933880"/>
              <a:gd name="connsiteX248" fmla="*/ 656144 w 1751569"/>
              <a:gd name="connsiteY248" fmla="*/ 758052 h 933880"/>
              <a:gd name="connsiteX249" fmla="*/ 594641 w 1751569"/>
              <a:gd name="connsiteY249" fmla="*/ 812451 h 933880"/>
              <a:gd name="connsiteX250" fmla="*/ 594641 w 1751569"/>
              <a:gd name="connsiteY250" fmla="*/ 879482 h 933880"/>
              <a:gd name="connsiteX251" fmla="*/ 652605 w 1751569"/>
              <a:gd name="connsiteY251" fmla="*/ 933881 h 933880"/>
              <a:gd name="connsiteX252" fmla="*/ 705346 w 1751569"/>
              <a:gd name="connsiteY252" fmla="*/ 907271 h 933880"/>
              <a:gd name="connsiteX253" fmla="*/ 702987 w 1751569"/>
              <a:gd name="connsiteY253" fmla="*/ 891945 h 933880"/>
              <a:gd name="connsiteX254" fmla="*/ 688327 w 1751569"/>
              <a:gd name="connsiteY254" fmla="*/ 894471 h 933880"/>
              <a:gd name="connsiteX255" fmla="*/ 652437 w 1751569"/>
              <a:gd name="connsiteY255" fmla="*/ 913334 h 933880"/>
              <a:gd name="connsiteX256" fmla="*/ 616546 w 1751569"/>
              <a:gd name="connsiteY256" fmla="*/ 879482 h 933880"/>
              <a:gd name="connsiteX257" fmla="*/ 616546 w 1751569"/>
              <a:gd name="connsiteY257" fmla="*/ 876619 h 933880"/>
              <a:gd name="connsiteX258" fmla="*/ 663052 w 1751569"/>
              <a:gd name="connsiteY258" fmla="*/ 856745 h 933880"/>
              <a:gd name="connsiteX259" fmla="*/ 663052 w 1751569"/>
              <a:gd name="connsiteY259" fmla="*/ 856745 h 933880"/>
              <a:gd name="connsiteX260" fmla="*/ 616714 w 1751569"/>
              <a:gd name="connsiteY260" fmla="*/ 812451 h 933880"/>
              <a:gd name="connsiteX261" fmla="*/ 656481 w 1751569"/>
              <a:gd name="connsiteY261" fmla="*/ 778599 h 933880"/>
              <a:gd name="connsiteX262" fmla="*/ 689675 w 1751569"/>
              <a:gd name="connsiteY262" fmla="*/ 805209 h 933880"/>
              <a:gd name="connsiteX263" fmla="*/ 656481 w 1751569"/>
              <a:gd name="connsiteY263" fmla="*/ 837714 h 933880"/>
              <a:gd name="connsiteX264" fmla="*/ 616714 w 1751569"/>
              <a:gd name="connsiteY264" fmla="*/ 854724 h 933880"/>
              <a:gd name="connsiteX265" fmla="*/ 616714 w 1751569"/>
              <a:gd name="connsiteY265" fmla="*/ 812451 h 933880"/>
              <a:gd name="connsiteX266" fmla="*/ 616714 w 1751569"/>
              <a:gd name="connsiteY266" fmla="*/ 812451 h 933880"/>
              <a:gd name="connsiteX267" fmla="*/ 555548 w 1751569"/>
              <a:gd name="connsiteY267" fmla="*/ 920576 h 933880"/>
              <a:gd name="connsiteX268" fmla="*/ 555548 w 1751569"/>
              <a:gd name="connsiteY268" fmla="*/ 719316 h 933880"/>
              <a:gd name="connsiteX269" fmla="*/ 543753 w 1751569"/>
              <a:gd name="connsiteY269" fmla="*/ 707526 h 933880"/>
              <a:gd name="connsiteX270" fmla="*/ 531958 w 1751569"/>
              <a:gd name="connsiteY270" fmla="*/ 719316 h 933880"/>
              <a:gd name="connsiteX271" fmla="*/ 531958 w 1751569"/>
              <a:gd name="connsiteY271" fmla="*/ 806220 h 933880"/>
              <a:gd name="connsiteX272" fmla="*/ 429173 w 1751569"/>
              <a:gd name="connsiteY272" fmla="*/ 806220 h 933880"/>
              <a:gd name="connsiteX273" fmla="*/ 429173 w 1751569"/>
              <a:gd name="connsiteY273" fmla="*/ 719316 h 933880"/>
              <a:gd name="connsiteX274" fmla="*/ 417377 w 1751569"/>
              <a:gd name="connsiteY274" fmla="*/ 707526 h 933880"/>
              <a:gd name="connsiteX275" fmla="*/ 405582 w 1751569"/>
              <a:gd name="connsiteY275" fmla="*/ 719316 h 933880"/>
              <a:gd name="connsiteX276" fmla="*/ 405582 w 1751569"/>
              <a:gd name="connsiteY276" fmla="*/ 920576 h 933880"/>
              <a:gd name="connsiteX277" fmla="*/ 417377 w 1751569"/>
              <a:gd name="connsiteY277" fmla="*/ 932365 h 933880"/>
              <a:gd name="connsiteX278" fmla="*/ 429173 w 1751569"/>
              <a:gd name="connsiteY278" fmla="*/ 920576 h 933880"/>
              <a:gd name="connsiteX279" fmla="*/ 429173 w 1751569"/>
              <a:gd name="connsiteY279" fmla="*/ 826767 h 933880"/>
              <a:gd name="connsiteX280" fmla="*/ 531958 w 1751569"/>
              <a:gd name="connsiteY280" fmla="*/ 826767 h 933880"/>
              <a:gd name="connsiteX281" fmla="*/ 531958 w 1751569"/>
              <a:gd name="connsiteY281" fmla="*/ 920576 h 933880"/>
              <a:gd name="connsiteX282" fmla="*/ 543753 w 1751569"/>
              <a:gd name="connsiteY282" fmla="*/ 932365 h 933880"/>
              <a:gd name="connsiteX283" fmla="*/ 555548 w 1751569"/>
              <a:gd name="connsiteY283" fmla="*/ 920576 h 933880"/>
              <a:gd name="connsiteX284" fmla="*/ 308020 w 1751569"/>
              <a:gd name="connsiteY284" fmla="*/ 930681 h 933880"/>
              <a:gd name="connsiteX285" fmla="*/ 318130 w 1751569"/>
              <a:gd name="connsiteY285" fmla="*/ 920576 h 933880"/>
              <a:gd name="connsiteX286" fmla="*/ 308020 w 1751569"/>
              <a:gd name="connsiteY286" fmla="*/ 910134 h 933880"/>
              <a:gd name="connsiteX287" fmla="*/ 212480 w 1751569"/>
              <a:gd name="connsiteY287" fmla="*/ 910134 h 933880"/>
              <a:gd name="connsiteX288" fmla="*/ 212480 w 1751569"/>
              <a:gd name="connsiteY288" fmla="*/ 826767 h 933880"/>
              <a:gd name="connsiteX289" fmla="*/ 300269 w 1751569"/>
              <a:gd name="connsiteY289" fmla="*/ 826767 h 933880"/>
              <a:gd name="connsiteX290" fmla="*/ 310379 w 1751569"/>
              <a:gd name="connsiteY290" fmla="*/ 816662 h 933880"/>
              <a:gd name="connsiteX291" fmla="*/ 300269 w 1751569"/>
              <a:gd name="connsiteY291" fmla="*/ 806220 h 933880"/>
              <a:gd name="connsiteX292" fmla="*/ 212480 w 1751569"/>
              <a:gd name="connsiteY292" fmla="*/ 806220 h 933880"/>
              <a:gd name="connsiteX293" fmla="*/ 212480 w 1751569"/>
              <a:gd name="connsiteY293" fmla="*/ 729758 h 933880"/>
              <a:gd name="connsiteX294" fmla="*/ 308020 w 1751569"/>
              <a:gd name="connsiteY294" fmla="*/ 729758 h 933880"/>
              <a:gd name="connsiteX295" fmla="*/ 318130 w 1751569"/>
              <a:gd name="connsiteY295" fmla="*/ 719316 h 933880"/>
              <a:gd name="connsiteX296" fmla="*/ 308020 w 1751569"/>
              <a:gd name="connsiteY296" fmla="*/ 709211 h 933880"/>
              <a:gd name="connsiteX297" fmla="*/ 201022 w 1751569"/>
              <a:gd name="connsiteY297" fmla="*/ 709211 h 933880"/>
              <a:gd name="connsiteX298" fmla="*/ 189564 w 1751569"/>
              <a:gd name="connsiteY298" fmla="*/ 720663 h 933880"/>
              <a:gd name="connsiteX299" fmla="*/ 189564 w 1751569"/>
              <a:gd name="connsiteY299" fmla="*/ 919229 h 933880"/>
              <a:gd name="connsiteX300" fmla="*/ 201022 w 1751569"/>
              <a:gd name="connsiteY300" fmla="*/ 930681 h 933880"/>
              <a:gd name="connsiteX301" fmla="*/ 308020 w 1751569"/>
              <a:gd name="connsiteY301" fmla="*/ 930681 h 933880"/>
              <a:gd name="connsiteX302" fmla="*/ 148955 w 1751569"/>
              <a:gd name="connsiteY302" fmla="*/ 857419 h 933880"/>
              <a:gd name="connsiteX303" fmla="*/ 148955 w 1751569"/>
              <a:gd name="connsiteY303" fmla="*/ 822219 h 933880"/>
              <a:gd name="connsiteX304" fmla="*/ 137497 w 1751569"/>
              <a:gd name="connsiteY304" fmla="*/ 810767 h 933880"/>
              <a:gd name="connsiteX305" fmla="*/ 75994 w 1751569"/>
              <a:gd name="connsiteY305" fmla="*/ 810767 h 933880"/>
              <a:gd name="connsiteX306" fmla="*/ 65884 w 1751569"/>
              <a:gd name="connsiteY306" fmla="*/ 820872 h 933880"/>
              <a:gd name="connsiteX307" fmla="*/ 75994 w 1751569"/>
              <a:gd name="connsiteY307" fmla="*/ 831314 h 933880"/>
              <a:gd name="connsiteX308" fmla="*/ 126207 w 1751569"/>
              <a:gd name="connsiteY308" fmla="*/ 831314 h 933880"/>
              <a:gd name="connsiteX309" fmla="*/ 126207 w 1751569"/>
              <a:gd name="connsiteY309" fmla="*/ 857419 h 933880"/>
              <a:gd name="connsiteX310" fmla="*/ 74478 w 1751569"/>
              <a:gd name="connsiteY310" fmla="*/ 912829 h 933880"/>
              <a:gd name="connsiteX311" fmla="*/ 23085 w 1751569"/>
              <a:gd name="connsiteY311" fmla="*/ 857419 h 933880"/>
              <a:gd name="connsiteX312" fmla="*/ 23085 w 1751569"/>
              <a:gd name="connsiteY312" fmla="*/ 782473 h 933880"/>
              <a:gd name="connsiteX313" fmla="*/ 73972 w 1751569"/>
              <a:gd name="connsiteY313" fmla="*/ 727063 h 933880"/>
              <a:gd name="connsiteX314" fmla="*/ 120815 w 1751569"/>
              <a:gd name="connsiteY314" fmla="*/ 755021 h 933880"/>
              <a:gd name="connsiteX315" fmla="*/ 135138 w 1751569"/>
              <a:gd name="connsiteY315" fmla="*/ 759905 h 933880"/>
              <a:gd name="connsiteX316" fmla="*/ 139687 w 1751569"/>
              <a:gd name="connsiteY316" fmla="*/ 745926 h 933880"/>
              <a:gd name="connsiteX317" fmla="*/ 73972 w 1751569"/>
              <a:gd name="connsiteY317" fmla="*/ 705842 h 933880"/>
              <a:gd name="connsiteX318" fmla="*/ 0 w 1751569"/>
              <a:gd name="connsiteY318" fmla="*/ 782304 h 933880"/>
              <a:gd name="connsiteX319" fmla="*/ 0 w 1751569"/>
              <a:gd name="connsiteY319" fmla="*/ 857251 h 933880"/>
              <a:gd name="connsiteX320" fmla="*/ 74646 w 1751569"/>
              <a:gd name="connsiteY320" fmla="*/ 933713 h 933880"/>
              <a:gd name="connsiteX321" fmla="*/ 149292 w 1751569"/>
              <a:gd name="connsiteY321" fmla="*/ 857251 h 933880"/>
              <a:gd name="connsiteX322" fmla="*/ 149292 w 1751569"/>
              <a:gd name="connsiteY322" fmla="*/ 857251 h 933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Lst>
            <a:rect l="l" t="t" r="r" b="b"/>
            <a:pathLst>
              <a:path w="1751569" h="933880">
                <a:moveTo>
                  <a:pt x="936867" y="202102"/>
                </a:moveTo>
                <a:cubicBezTo>
                  <a:pt x="936867" y="171113"/>
                  <a:pt x="957929" y="140966"/>
                  <a:pt x="969387" y="146693"/>
                </a:cubicBezTo>
                <a:cubicBezTo>
                  <a:pt x="982530" y="153261"/>
                  <a:pt x="959614" y="182566"/>
                  <a:pt x="936867" y="202102"/>
                </a:cubicBezTo>
                <a:moveTo>
                  <a:pt x="793809" y="213386"/>
                </a:moveTo>
                <a:cubicBezTo>
                  <a:pt x="793809" y="188460"/>
                  <a:pt x="818410" y="140966"/>
                  <a:pt x="833575" y="146019"/>
                </a:cubicBezTo>
                <a:cubicBezTo>
                  <a:pt x="851437" y="151914"/>
                  <a:pt x="818747" y="199744"/>
                  <a:pt x="793809" y="213386"/>
                </a:cubicBezTo>
                <a:close/>
                <a:moveTo>
                  <a:pt x="768871" y="391910"/>
                </a:moveTo>
                <a:cubicBezTo>
                  <a:pt x="757581" y="392415"/>
                  <a:pt x="749999" y="385173"/>
                  <a:pt x="749999" y="373047"/>
                </a:cubicBezTo>
                <a:cubicBezTo>
                  <a:pt x="749999" y="340542"/>
                  <a:pt x="795157" y="309385"/>
                  <a:pt x="829194" y="292711"/>
                </a:cubicBezTo>
                <a:cubicBezTo>
                  <a:pt x="823128" y="338185"/>
                  <a:pt x="807795" y="390057"/>
                  <a:pt x="768871" y="391742"/>
                </a:cubicBezTo>
                <a:lnTo>
                  <a:pt x="768871" y="391742"/>
                </a:lnTo>
                <a:close/>
                <a:moveTo>
                  <a:pt x="977138" y="285975"/>
                </a:moveTo>
                <a:cubicBezTo>
                  <a:pt x="951358" y="285975"/>
                  <a:pt x="931643" y="304838"/>
                  <a:pt x="931643" y="327574"/>
                </a:cubicBezTo>
                <a:cubicBezTo>
                  <a:pt x="931643" y="346437"/>
                  <a:pt x="942933" y="361595"/>
                  <a:pt x="958098" y="361595"/>
                </a:cubicBezTo>
                <a:cubicBezTo>
                  <a:pt x="963490" y="361595"/>
                  <a:pt x="968713" y="358563"/>
                  <a:pt x="968713" y="351826"/>
                </a:cubicBezTo>
                <a:cubicBezTo>
                  <a:pt x="968713" y="342058"/>
                  <a:pt x="955739" y="339532"/>
                  <a:pt x="956750" y="324879"/>
                </a:cubicBezTo>
                <a:cubicBezTo>
                  <a:pt x="957424" y="315111"/>
                  <a:pt x="966523" y="308711"/>
                  <a:pt x="975622" y="308711"/>
                </a:cubicBezTo>
                <a:cubicBezTo>
                  <a:pt x="993820" y="308711"/>
                  <a:pt x="1002245" y="326227"/>
                  <a:pt x="1002245" y="344416"/>
                </a:cubicBezTo>
                <a:cubicBezTo>
                  <a:pt x="1001403" y="372373"/>
                  <a:pt x="980845" y="391910"/>
                  <a:pt x="956581" y="391910"/>
                </a:cubicBezTo>
                <a:cubicBezTo>
                  <a:pt x="924735" y="391910"/>
                  <a:pt x="904346" y="361595"/>
                  <a:pt x="904346" y="329090"/>
                </a:cubicBezTo>
                <a:cubicBezTo>
                  <a:pt x="904346" y="280585"/>
                  <a:pt x="936193" y="261722"/>
                  <a:pt x="952706" y="257175"/>
                </a:cubicBezTo>
                <a:cubicBezTo>
                  <a:pt x="952706" y="257175"/>
                  <a:pt x="996179" y="264922"/>
                  <a:pt x="994831" y="245723"/>
                </a:cubicBezTo>
                <a:cubicBezTo>
                  <a:pt x="994326" y="237302"/>
                  <a:pt x="981688" y="234102"/>
                  <a:pt x="972589" y="233765"/>
                </a:cubicBezTo>
                <a:cubicBezTo>
                  <a:pt x="962479" y="233428"/>
                  <a:pt x="952369" y="236965"/>
                  <a:pt x="952369" y="236965"/>
                </a:cubicBezTo>
                <a:cubicBezTo>
                  <a:pt x="947145" y="234270"/>
                  <a:pt x="943438" y="229049"/>
                  <a:pt x="941248" y="222986"/>
                </a:cubicBezTo>
                <a:cubicBezTo>
                  <a:pt x="972252" y="199576"/>
                  <a:pt x="994157" y="176840"/>
                  <a:pt x="994157" y="151071"/>
                </a:cubicBezTo>
                <a:cubicBezTo>
                  <a:pt x="994157" y="137430"/>
                  <a:pt x="985058" y="125303"/>
                  <a:pt x="967702" y="125303"/>
                </a:cubicBezTo>
                <a:cubicBezTo>
                  <a:pt x="936698" y="125303"/>
                  <a:pt x="913108" y="164713"/>
                  <a:pt x="913108" y="200250"/>
                </a:cubicBezTo>
                <a:cubicBezTo>
                  <a:pt x="913108" y="206313"/>
                  <a:pt x="913108" y="212376"/>
                  <a:pt x="914625" y="217597"/>
                </a:cubicBezTo>
                <a:cubicBezTo>
                  <a:pt x="894910" y="231912"/>
                  <a:pt x="880250" y="240839"/>
                  <a:pt x="853796" y="256838"/>
                </a:cubicBezTo>
                <a:cubicBezTo>
                  <a:pt x="853796" y="253470"/>
                  <a:pt x="854470" y="245049"/>
                  <a:pt x="856660" y="233933"/>
                </a:cubicBezTo>
                <a:cubicBezTo>
                  <a:pt x="865759" y="224165"/>
                  <a:pt x="878228" y="209344"/>
                  <a:pt x="878228" y="198060"/>
                </a:cubicBezTo>
                <a:cubicBezTo>
                  <a:pt x="878228" y="192839"/>
                  <a:pt x="875195" y="188292"/>
                  <a:pt x="869129" y="188292"/>
                </a:cubicBezTo>
                <a:cubicBezTo>
                  <a:pt x="853964" y="188292"/>
                  <a:pt x="842674" y="211028"/>
                  <a:pt x="839641" y="226860"/>
                </a:cubicBezTo>
                <a:cubicBezTo>
                  <a:pt x="832733" y="235112"/>
                  <a:pt x="819253" y="245723"/>
                  <a:pt x="807795" y="245723"/>
                </a:cubicBezTo>
                <a:cubicBezTo>
                  <a:pt x="798696" y="245723"/>
                  <a:pt x="795663" y="237302"/>
                  <a:pt x="794989" y="234439"/>
                </a:cubicBezTo>
                <a:cubicBezTo>
                  <a:pt x="823802" y="224502"/>
                  <a:pt x="859356" y="185260"/>
                  <a:pt x="859356" y="149724"/>
                </a:cubicBezTo>
                <a:cubicBezTo>
                  <a:pt x="859356" y="142145"/>
                  <a:pt x="856323" y="125472"/>
                  <a:pt x="833575" y="125472"/>
                </a:cubicBezTo>
                <a:cubicBezTo>
                  <a:pt x="799538" y="125472"/>
                  <a:pt x="770724" y="176166"/>
                  <a:pt x="770724" y="215576"/>
                </a:cubicBezTo>
                <a:cubicBezTo>
                  <a:pt x="758592" y="215576"/>
                  <a:pt x="754043" y="202776"/>
                  <a:pt x="754043" y="192839"/>
                </a:cubicBezTo>
                <a:cubicBezTo>
                  <a:pt x="754043" y="182903"/>
                  <a:pt x="757750" y="173134"/>
                  <a:pt x="757750" y="170103"/>
                </a:cubicBezTo>
                <a:cubicBezTo>
                  <a:pt x="757750" y="167071"/>
                  <a:pt x="756233" y="163366"/>
                  <a:pt x="751684" y="163366"/>
                </a:cubicBezTo>
                <a:cubicBezTo>
                  <a:pt x="740394" y="163366"/>
                  <a:pt x="733486" y="178524"/>
                  <a:pt x="733486" y="195871"/>
                </a:cubicBezTo>
                <a:cubicBezTo>
                  <a:pt x="734328" y="220123"/>
                  <a:pt x="750167" y="235281"/>
                  <a:pt x="771399" y="236797"/>
                </a:cubicBezTo>
                <a:cubicBezTo>
                  <a:pt x="774432" y="251112"/>
                  <a:pt x="787238" y="264754"/>
                  <a:pt x="803245" y="264754"/>
                </a:cubicBezTo>
                <a:cubicBezTo>
                  <a:pt x="813018" y="264754"/>
                  <a:pt x="825150" y="261722"/>
                  <a:pt x="833575" y="254144"/>
                </a:cubicBezTo>
                <a:cubicBezTo>
                  <a:pt x="832733" y="259533"/>
                  <a:pt x="832059" y="263912"/>
                  <a:pt x="831216" y="268459"/>
                </a:cubicBezTo>
                <a:cubicBezTo>
                  <a:pt x="797853" y="285806"/>
                  <a:pt x="773758" y="297932"/>
                  <a:pt x="751684" y="317637"/>
                </a:cubicBezTo>
                <a:cubicBezTo>
                  <a:pt x="734328" y="333469"/>
                  <a:pt x="724387" y="354690"/>
                  <a:pt x="724387" y="371363"/>
                </a:cubicBezTo>
                <a:cubicBezTo>
                  <a:pt x="724387" y="394099"/>
                  <a:pt x="738709" y="415152"/>
                  <a:pt x="768365" y="415152"/>
                </a:cubicBezTo>
                <a:cubicBezTo>
                  <a:pt x="803245" y="415152"/>
                  <a:pt x="829700" y="387194"/>
                  <a:pt x="842506" y="348626"/>
                </a:cubicBezTo>
                <a:cubicBezTo>
                  <a:pt x="848572" y="330437"/>
                  <a:pt x="850931" y="303996"/>
                  <a:pt x="852448" y="279743"/>
                </a:cubicBezTo>
                <a:cubicBezTo>
                  <a:pt x="887327" y="260038"/>
                  <a:pt x="903840" y="248754"/>
                  <a:pt x="921870" y="235786"/>
                </a:cubicBezTo>
                <a:cubicBezTo>
                  <a:pt x="924229" y="239491"/>
                  <a:pt x="926420" y="242523"/>
                  <a:pt x="929453" y="244881"/>
                </a:cubicBezTo>
                <a:cubicBezTo>
                  <a:pt x="913613" y="253133"/>
                  <a:pt x="875701" y="276712"/>
                  <a:pt x="875701" y="331953"/>
                </a:cubicBezTo>
                <a:cubicBezTo>
                  <a:pt x="875701" y="371363"/>
                  <a:pt x="902155" y="415152"/>
                  <a:pt x="954391" y="415152"/>
                </a:cubicBezTo>
                <a:cubicBezTo>
                  <a:pt x="997527" y="415152"/>
                  <a:pt x="1027015" y="379615"/>
                  <a:pt x="1027015" y="345595"/>
                </a:cubicBezTo>
                <a:cubicBezTo>
                  <a:pt x="1027015" y="314606"/>
                  <a:pt x="1009659" y="285806"/>
                  <a:pt x="976296" y="285806"/>
                </a:cubicBezTo>
                <a:lnTo>
                  <a:pt x="976296" y="285806"/>
                </a:lnTo>
                <a:close/>
                <a:moveTo>
                  <a:pt x="1107221" y="350984"/>
                </a:moveTo>
                <a:cubicBezTo>
                  <a:pt x="1107221" y="350984"/>
                  <a:pt x="1106716" y="351658"/>
                  <a:pt x="1105873" y="351321"/>
                </a:cubicBezTo>
                <a:cubicBezTo>
                  <a:pt x="1105199" y="351153"/>
                  <a:pt x="1105031" y="350816"/>
                  <a:pt x="1105031" y="350311"/>
                </a:cubicBezTo>
                <a:cubicBezTo>
                  <a:pt x="1105031" y="349805"/>
                  <a:pt x="1114130" y="323027"/>
                  <a:pt x="1114130" y="292038"/>
                </a:cubicBezTo>
                <a:cubicBezTo>
                  <a:pt x="1114130" y="258691"/>
                  <a:pt x="1100481" y="238312"/>
                  <a:pt x="1083126" y="238312"/>
                </a:cubicBezTo>
                <a:cubicBezTo>
                  <a:pt x="1072510" y="238312"/>
                  <a:pt x="1064928" y="245891"/>
                  <a:pt x="1064928" y="257175"/>
                </a:cubicBezTo>
                <a:cubicBezTo>
                  <a:pt x="1064928" y="277554"/>
                  <a:pt x="1089866" y="279070"/>
                  <a:pt x="1089866" y="323700"/>
                </a:cubicBezTo>
                <a:cubicBezTo>
                  <a:pt x="1089866" y="341890"/>
                  <a:pt x="1086159" y="359237"/>
                  <a:pt x="1080093" y="378268"/>
                </a:cubicBezTo>
                <a:cubicBezTo>
                  <a:pt x="1052122" y="472919"/>
                  <a:pt x="962816" y="516708"/>
                  <a:pt x="875701" y="516708"/>
                </a:cubicBezTo>
                <a:cubicBezTo>
                  <a:pt x="835597" y="516708"/>
                  <a:pt x="807121" y="508456"/>
                  <a:pt x="798527" y="504582"/>
                </a:cubicBezTo>
                <a:cubicBezTo>
                  <a:pt x="798190" y="504582"/>
                  <a:pt x="797853" y="503740"/>
                  <a:pt x="798190" y="503066"/>
                </a:cubicBezTo>
                <a:cubicBezTo>
                  <a:pt x="798359" y="502561"/>
                  <a:pt x="799033" y="502224"/>
                  <a:pt x="799370" y="502224"/>
                </a:cubicBezTo>
                <a:cubicBezTo>
                  <a:pt x="802908" y="503572"/>
                  <a:pt x="827341" y="511319"/>
                  <a:pt x="857503" y="511319"/>
                </a:cubicBezTo>
                <a:cubicBezTo>
                  <a:pt x="890866" y="511319"/>
                  <a:pt x="910581" y="497677"/>
                  <a:pt x="910581" y="481003"/>
                </a:cubicBezTo>
                <a:cubicBezTo>
                  <a:pt x="910581" y="470393"/>
                  <a:pt x="902324" y="462141"/>
                  <a:pt x="891708" y="462141"/>
                </a:cubicBezTo>
                <a:cubicBezTo>
                  <a:pt x="871320" y="462141"/>
                  <a:pt x="869803" y="487909"/>
                  <a:pt x="825824" y="487909"/>
                </a:cubicBezTo>
                <a:cubicBezTo>
                  <a:pt x="806952" y="487909"/>
                  <a:pt x="790271" y="484203"/>
                  <a:pt x="770556" y="478140"/>
                </a:cubicBezTo>
                <a:cubicBezTo>
                  <a:pt x="676701" y="449341"/>
                  <a:pt x="631880" y="360921"/>
                  <a:pt x="632048" y="273007"/>
                </a:cubicBezTo>
                <a:cubicBezTo>
                  <a:pt x="632048" y="230228"/>
                  <a:pt x="644012" y="196208"/>
                  <a:pt x="644180" y="195871"/>
                </a:cubicBezTo>
                <a:cubicBezTo>
                  <a:pt x="644180" y="195702"/>
                  <a:pt x="644854" y="195366"/>
                  <a:pt x="645528" y="195702"/>
                </a:cubicBezTo>
                <a:cubicBezTo>
                  <a:pt x="646202" y="195871"/>
                  <a:pt x="646371" y="196544"/>
                  <a:pt x="646371" y="196713"/>
                </a:cubicBezTo>
                <a:cubicBezTo>
                  <a:pt x="645191" y="200250"/>
                  <a:pt x="637272" y="224670"/>
                  <a:pt x="637272" y="254986"/>
                </a:cubicBezTo>
                <a:cubicBezTo>
                  <a:pt x="637272" y="288333"/>
                  <a:pt x="650920" y="308038"/>
                  <a:pt x="668276" y="308038"/>
                </a:cubicBezTo>
                <a:cubicBezTo>
                  <a:pt x="678049" y="308038"/>
                  <a:pt x="686474" y="300459"/>
                  <a:pt x="686474" y="289848"/>
                </a:cubicBezTo>
                <a:cubicBezTo>
                  <a:pt x="686474" y="269470"/>
                  <a:pt x="661536" y="267112"/>
                  <a:pt x="661536" y="223323"/>
                </a:cubicBezTo>
                <a:cubicBezTo>
                  <a:pt x="661536" y="204460"/>
                  <a:pt x="665243" y="187787"/>
                  <a:pt x="671309" y="168082"/>
                </a:cubicBezTo>
                <a:cubicBezTo>
                  <a:pt x="700123" y="74273"/>
                  <a:pt x="788586" y="30315"/>
                  <a:pt x="875701" y="29642"/>
                </a:cubicBezTo>
                <a:cubicBezTo>
                  <a:pt x="916141" y="29305"/>
                  <a:pt x="951526" y="41431"/>
                  <a:pt x="952874" y="42441"/>
                </a:cubicBezTo>
                <a:cubicBezTo>
                  <a:pt x="953043" y="42610"/>
                  <a:pt x="953380" y="43115"/>
                  <a:pt x="953043" y="43789"/>
                </a:cubicBezTo>
                <a:cubicBezTo>
                  <a:pt x="952706" y="44463"/>
                  <a:pt x="952369" y="44631"/>
                  <a:pt x="952032" y="44463"/>
                </a:cubicBezTo>
                <a:cubicBezTo>
                  <a:pt x="951526" y="44463"/>
                  <a:pt x="928610" y="34863"/>
                  <a:pt x="893730" y="34863"/>
                </a:cubicBezTo>
                <a:cubicBezTo>
                  <a:pt x="861210" y="34863"/>
                  <a:pt x="840821" y="48505"/>
                  <a:pt x="840821" y="65852"/>
                </a:cubicBezTo>
                <a:cubicBezTo>
                  <a:pt x="840821" y="75620"/>
                  <a:pt x="848404" y="84041"/>
                  <a:pt x="859693" y="84041"/>
                </a:cubicBezTo>
                <a:cubicBezTo>
                  <a:pt x="880082" y="84041"/>
                  <a:pt x="881598" y="59115"/>
                  <a:pt x="925577" y="59115"/>
                </a:cubicBezTo>
                <a:cubicBezTo>
                  <a:pt x="944449" y="59115"/>
                  <a:pt x="961131" y="62820"/>
                  <a:pt x="980845" y="68883"/>
                </a:cubicBezTo>
                <a:cubicBezTo>
                  <a:pt x="1075543" y="97683"/>
                  <a:pt x="1118511" y="186945"/>
                  <a:pt x="1119354" y="273175"/>
                </a:cubicBezTo>
                <a:cubicBezTo>
                  <a:pt x="1119859" y="317301"/>
                  <a:pt x="1107390" y="350816"/>
                  <a:pt x="1107221" y="350984"/>
                </a:cubicBezTo>
                <a:lnTo>
                  <a:pt x="1107221" y="350984"/>
                </a:lnTo>
                <a:close/>
                <a:moveTo>
                  <a:pt x="875532" y="12800"/>
                </a:moveTo>
                <a:cubicBezTo>
                  <a:pt x="731632" y="12800"/>
                  <a:pt x="615029" y="129345"/>
                  <a:pt x="615029" y="273175"/>
                </a:cubicBezTo>
                <a:cubicBezTo>
                  <a:pt x="615029" y="417004"/>
                  <a:pt x="731632" y="533550"/>
                  <a:pt x="875532" y="533550"/>
                </a:cubicBezTo>
                <a:cubicBezTo>
                  <a:pt x="1019432" y="533550"/>
                  <a:pt x="1135867" y="417004"/>
                  <a:pt x="1135867" y="273175"/>
                </a:cubicBezTo>
                <a:cubicBezTo>
                  <a:pt x="1135867" y="129345"/>
                  <a:pt x="1019432" y="12800"/>
                  <a:pt x="875532" y="12800"/>
                </a:cubicBezTo>
                <a:lnTo>
                  <a:pt x="875532" y="12800"/>
                </a:lnTo>
                <a:close/>
                <a:moveTo>
                  <a:pt x="875532" y="546350"/>
                </a:moveTo>
                <a:cubicBezTo>
                  <a:pt x="724892" y="546350"/>
                  <a:pt x="602223" y="424583"/>
                  <a:pt x="602223" y="273175"/>
                </a:cubicBezTo>
                <a:cubicBezTo>
                  <a:pt x="602223" y="121767"/>
                  <a:pt x="724892" y="0"/>
                  <a:pt x="875532" y="0"/>
                </a:cubicBezTo>
                <a:cubicBezTo>
                  <a:pt x="1026172" y="0"/>
                  <a:pt x="1148841" y="122609"/>
                  <a:pt x="1148841" y="273175"/>
                </a:cubicBezTo>
                <a:cubicBezTo>
                  <a:pt x="1148841" y="423741"/>
                  <a:pt x="1026172" y="546350"/>
                  <a:pt x="875532" y="546350"/>
                </a:cubicBezTo>
                <a:close/>
                <a:moveTo>
                  <a:pt x="1742302" y="891776"/>
                </a:moveTo>
                <a:cubicBezTo>
                  <a:pt x="1737416" y="888576"/>
                  <a:pt x="1730844" y="889419"/>
                  <a:pt x="1727643" y="894303"/>
                </a:cubicBezTo>
                <a:cubicBezTo>
                  <a:pt x="1718881" y="906934"/>
                  <a:pt x="1707760" y="913166"/>
                  <a:pt x="1691752" y="913166"/>
                </a:cubicBezTo>
                <a:cubicBezTo>
                  <a:pt x="1668330" y="913166"/>
                  <a:pt x="1655861" y="901208"/>
                  <a:pt x="1655861" y="879313"/>
                </a:cubicBezTo>
                <a:lnTo>
                  <a:pt x="1655861" y="876450"/>
                </a:lnTo>
                <a:lnTo>
                  <a:pt x="1702368" y="856577"/>
                </a:lnTo>
                <a:cubicBezTo>
                  <a:pt x="1738258" y="841251"/>
                  <a:pt x="1751570" y="831146"/>
                  <a:pt x="1751570" y="803188"/>
                </a:cubicBezTo>
                <a:cubicBezTo>
                  <a:pt x="1751570" y="775231"/>
                  <a:pt x="1729665" y="757884"/>
                  <a:pt x="1695291" y="757884"/>
                </a:cubicBezTo>
                <a:cubicBezTo>
                  <a:pt x="1660916" y="757884"/>
                  <a:pt x="1633788" y="780620"/>
                  <a:pt x="1633788" y="812283"/>
                </a:cubicBezTo>
                <a:lnTo>
                  <a:pt x="1633788" y="879313"/>
                </a:lnTo>
                <a:cubicBezTo>
                  <a:pt x="1633788" y="912155"/>
                  <a:pt x="1656198" y="933713"/>
                  <a:pt x="1691752" y="933713"/>
                </a:cubicBezTo>
                <a:cubicBezTo>
                  <a:pt x="1714500" y="933713"/>
                  <a:pt x="1734383" y="924955"/>
                  <a:pt x="1744493" y="907102"/>
                </a:cubicBezTo>
                <a:cubicBezTo>
                  <a:pt x="1747695" y="901545"/>
                  <a:pt x="1747020" y="895145"/>
                  <a:pt x="1742302" y="891776"/>
                </a:cubicBezTo>
                <a:lnTo>
                  <a:pt x="1742302" y="891776"/>
                </a:lnTo>
                <a:close/>
                <a:moveTo>
                  <a:pt x="1656030" y="812283"/>
                </a:moveTo>
                <a:cubicBezTo>
                  <a:pt x="1656030" y="792409"/>
                  <a:pt x="1672711" y="778431"/>
                  <a:pt x="1695796" y="778431"/>
                </a:cubicBezTo>
                <a:cubicBezTo>
                  <a:pt x="1717027" y="778431"/>
                  <a:pt x="1728991" y="788199"/>
                  <a:pt x="1728991" y="805041"/>
                </a:cubicBezTo>
                <a:cubicBezTo>
                  <a:pt x="1728991" y="820367"/>
                  <a:pt x="1716016" y="828788"/>
                  <a:pt x="1695796" y="837546"/>
                </a:cubicBezTo>
                <a:lnTo>
                  <a:pt x="1656030" y="854556"/>
                </a:lnTo>
                <a:lnTo>
                  <a:pt x="1656030" y="812283"/>
                </a:lnTo>
                <a:lnTo>
                  <a:pt x="1656030" y="812283"/>
                </a:lnTo>
                <a:close/>
                <a:moveTo>
                  <a:pt x="1598065" y="759568"/>
                </a:moveTo>
                <a:cubicBezTo>
                  <a:pt x="1565545" y="759568"/>
                  <a:pt x="1542628" y="783315"/>
                  <a:pt x="1542628" y="819188"/>
                </a:cubicBezTo>
                <a:lnTo>
                  <a:pt x="1542628" y="921081"/>
                </a:lnTo>
                <a:cubicBezTo>
                  <a:pt x="1542628" y="927313"/>
                  <a:pt x="1547178" y="932197"/>
                  <a:pt x="1553750" y="932197"/>
                </a:cubicBezTo>
                <a:cubicBezTo>
                  <a:pt x="1560321" y="932197"/>
                  <a:pt x="1564871" y="927313"/>
                  <a:pt x="1564871" y="921081"/>
                </a:cubicBezTo>
                <a:lnTo>
                  <a:pt x="1564871" y="819188"/>
                </a:lnTo>
                <a:cubicBezTo>
                  <a:pt x="1564871" y="797294"/>
                  <a:pt x="1576329" y="781125"/>
                  <a:pt x="1598402" y="781125"/>
                </a:cubicBezTo>
                <a:cubicBezTo>
                  <a:pt x="1601941" y="781125"/>
                  <a:pt x="1607502" y="782473"/>
                  <a:pt x="1610535" y="782473"/>
                </a:cubicBezTo>
                <a:cubicBezTo>
                  <a:pt x="1616432" y="782473"/>
                  <a:pt x="1620982" y="778599"/>
                  <a:pt x="1620982" y="772031"/>
                </a:cubicBezTo>
                <a:cubicBezTo>
                  <a:pt x="1620982" y="767147"/>
                  <a:pt x="1618117" y="762936"/>
                  <a:pt x="1611882" y="761252"/>
                </a:cubicBezTo>
                <a:cubicBezTo>
                  <a:pt x="1607333" y="759905"/>
                  <a:pt x="1602783" y="759568"/>
                  <a:pt x="1598234" y="759568"/>
                </a:cubicBezTo>
                <a:lnTo>
                  <a:pt x="1598234" y="759568"/>
                </a:lnTo>
                <a:close/>
                <a:moveTo>
                  <a:pt x="1448605" y="757884"/>
                </a:moveTo>
                <a:cubicBezTo>
                  <a:pt x="1425857" y="757884"/>
                  <a:pt x="1405974" y="766641"/>
                  <a:pt x="1395864" y="784494"/>
                </a:cubicBezTo>
                <a:cubicBezTo>
                  <a:pt x="1392662" y="790052"/>
                  <a:pt x="1393337" y="796620"/>
                  <a:pt x="1398223" y="799820"/>
                </a:cubicBezTo>
                <a:cubicBezTo>
                  <a:pt x="1403109" y="803020"/>
                  <a:pt x="1409681" y="802178"/>
                  <a:pt x="1412883" y="797125"/>
                </a:cubicBezTo>
                <a:cubicBezTo>
                  <a:pt x="1421645" y="784494"/>
                  <a:pt x="1432766" y="778262"/>
                  <a:pt x="1448773" y="778262"/>
                </a:cubicBezTo>
                <a:cubicBezTo>
                  <a:pt x="1472195" y="778262"/>
                  <a:pt x="1484664" y="790220"/>
                  <a:pt x="1484664" y="812114"/>
                </a:cubicBezTo>
                <a:lnTo>
                  <a:pt x="1484664" y="814977"/>
                </a:lnTo>
                <a:lnTo>
                  <a:pt x="1438158" y="834851"/>
                </a:lnTo>
                <a:cubicBezTo>
                  <a:pt x="1402267" y="850177"/>
                  <a:pt x="1388955" y="860282"/>
                  <a:pt x="1388955" y="888240"/>
                </a:cubicBezTo>
                <a:cubicBezTo>
                  <a:pt x="1388955" y="916197"/>
                  <a:pt x="1410861" y="933544"/>
                  <a:pt x="1445235" y="933544"/>
                </a:cubicBezTo>
                <a:cubicBezTo>
                  <a:pt x="1479609" y="933544"/>
                  <a:pt x="1506738" y="910808"/>
                  <a:pt x="1506738" y="879145"/>
                </a:cubicBezTo>
                <a:lnTo>
                  <a:pt x="1506738" y="812114"/>
                </a:lnTo>
                <a:cubicBezTo>
                  <a:pt x="1506738" y="779273"/>
                  <a:pt x="1484327" y="757715"/>
                  <a:pt x="1448773" y="757715"/>
                </a:cubicBezTo>
                <a:lnTo>
                  <a:pt x="1448773" y="757715"/>
                </a:lnTo>
                <a:close/>
                <a:moveTo>
                  <a:pt x="1484496" y="879313"/>
                </a:moveTo>
                <a:cubicBezTo>
                  <a:pt x="1484496" y="899187"/>
                  <a:pt x="1467814" y="913166"/>
                  <a:pt x="1444729" y="913166"/>
                </a:cubicBezTo>
                <a:cubicBezTo>
                  <a:pt x="1423498" y="913166"/>
                  <a:pt x="1411535" y="903397"/>
                  <a:pt x="1411535" y="886555"/>
                </a:cubicBezTo>
                <a:cubicBezTo>
                  <a:pt x="1411535" y="871229"/>
                  <a:pt x="1424509" y="862808"/>
                  <a:pt x="1444729" y="854051"/>
                </a:cubicBezTo>
                <a:lnTo>
                  <a:pt x="1484496" y="837040"/>
                </a:lnTo>
                <a:lnTo>
                  <a:pt x="1484496" y="879313"/>
                </a:lnTo>
                <a:lnTo>
                  <a:pt x="1484496" y="879313"/>
                </a:lnTo>
                <a:close/>
                <a:moveTo>
                  <a:pt x="1247751" y="857251"/>
                </a:moveTo>
                <a:lnTo>
                  <a:pt x="1247751" y="782304"/>
                </a:lnTo>
                <a:cubicBezTo>
                  <a:pt x="1247751" y="750978"/>
                  <a:pt x="1270836" y="726895"/>
                  <a:pt x="1300492" y="726895"/>
                </a:cubicBezTo>
                <a:cubicBezTo>
                  <a:pt x="1322903" y="726895"/>
                  <a:pt x="1339585" y="736663"/>
                  <a:pt x="1349021" y="754852"/>
                </a:cubicBezTo>
                <a:cubicBezTo>
                  <a:pt x="1351548" y="760073"/>
                  <a:pt x="1357783" y="762262"/>
                  <a:pt x="1363343" y="759736"/>
                </a:cubicBezTo>
                <a:cubicBezTo>
                  <a:pt x="1368567" y="757210"/>
                  <a:pt x="1370589" y="750978"/>
                  <a:pt x="1367893" y="745757"/>
                </a:cubicBezTo>
                <a:cubicBezTo>
                  <a:pt x="1355592" y="719989"/>
                  <a:pt x="1331496" y="705674"/>
                  <a:pt x="1300492" y="705674"/>
                </a:cubicBezTo>
                <a:cubicBezTo>
                  <a:pt x="1257862" y="705674"/>
                  <a:pt x="1224667" y="738852"/>
                  <a:pt x="1224667" y="782136"/>
                </a:cubicBezTo>
                <a:lnTo>
                  <a:pt x="1224667" y="857082"/>
                </a:lnTo>
                <a:cubicBezTo>
                  <a:pt x="1224667" y="900366"/>
                  <a:pt x="1257862" y="933544"/>
                  <a:pt x="1300492" y="933544"/>
                </a:cubicBezTo>
                <a:cubicBezTo>
                  <a:pt x="1331496" y="933544"/>
                  <a:pt x="1355592" y="919229"/>
                  <a:pt x="1367893" y="893461"/>
                </a:cubicBezTo>
                <a:cubicBezTo>
                  <a:pt x="1370589" y="888240"/>
                  <a:pt x="1368567" y="882008"/>
                  <a:pt x="1363343" y="879482"/>
                </a:cubicBezTo>
                <a:cubicBezTo>
                  <a:pt x="1357783" y="876956"/>
                  <a:pt x="1351548" y="879145"/>
                  <a:pt x="1349021" y="884366"/>
                </a:cubicBezTo>
                <a:cubicBezTo>
                  <a:pt x="1339585" y="902555"/>
                  <a:pt x="1322903" y="912323"/>
                  <a:pt x="1300492" y="912323"/>
                </a:cubicBezTo>
                <a:cubicBezTo>
                  <a:pt x="1270836" y="912323"/>
                  <a:pt x="1247751" y="888240"/>
                  <a:pt x="1247751" y="856914"/>
                </a:cubicBezTo>
                <a:close/>
                <a:moveTo>
                  <a:pt x="1068466" y="922765"/>
                </a:moveTo>
                <a:cubicBezTo>
                  <a:pt x="1068466" y="927313"/>
                  <a:pt x="1073016" y="932197"/>
                  <a:pt x="1079587" y="932197"/>
                </a:cubicBezTo>
                <a:cubicBezTo>
                  <a:pt x="1086159" y="932197"/>
                  <a:pt x="1090708" y="927313"/>
                  <a:pt x="1090708" y="921081"/>
                </a:cubicBezTo>
                <a:lnTo>
                  <a:pt x="1090708" y="819525"/>
                </a:lnTo>
                <a:cubicBezTo>
                  <a:pt x="1090708" y="797630"/>
                  <a:pt x="1108232" y="780115"/>
                  <a:pt x="1130138" y="780115"/>
                </a:cubicBezTo>
                <a:cubicBezTo>
                  <a:pt x="1152043" y="780115"/>
                  <a:pt x="1169567" y="797630"/>
                  <a:pt x="1169567" y="819525"/>
                </a:cubicBezTo>
                <a:lnTo>
                  <a:pt x="1169567" y="921081"/>
                </a:lnTo>
                <a:cubicBezTo>
                  <a:pt x="1169567" y="927313"/>
                  <a:pt x="1174116" y="932197"/>
                  <a:pt x="1180688" y="932197"/>
                </a:cubicBezTo>
                <a:cubicBezTo>
                  <a:pt x="1187259" y="932197"/>
                  <a:pt x="1191809" y="927313"/>
                  <a:pt x="1191809" y="921081"/>
                </a:cubicBezTo>
                <a:lnTo>
                  <a:pt x="1191809" y="819525"/>
                </a:lnTo>
                <a:cubicBezTo>
                  <a:pt x="1191809" y="786683"/>
                  <a:pt x="1165691" y="759568"/>
                  <a:pt x="1133171" y="759568"/>
                </a:cubicBezTo>
                <a:cubicBezTo>
                  <a:pt x="1116489" y="759568"/>
                  <a:pt x="1101492" y="766810"/>
                  <a:pt x="1090877" y="778094"/>
                </a:cubicBezTo>
                <a:lnTo>
                  <a:pt x="1090877" y="718474"/>
                </a:lnTo>
                <a:cubicBezTo>
                  <a:pt x="1090877" y="712242"/>
                  <a:pt x="1086327" y="707358"/>
                  <a:pt x="1079756" y="707358"/>
                </a:cubicBezTo>
                <a:cubicBezTo>
                  <a:pt x="1073184" y="707358"/>
                  <a:pt x="1068635" y="712242"/>
                  <a:pt x="1068635" y="720158"/>
                </a:cubicBezTo>
                <a:lnTo>
                  <a:pt x="1068635" y="922597"/>
                </a:lnTo>
                <a:lnTo>
                  <a:pt x="1068635" y="922597"/>
                </a:lnTo>
                <a:close/>
                <a:moveTo>
                  <a:pt x="996179" y="761252"/>
                </a:moveTo>
                <a:lnTo>
                  <a:pt x="996179" y="718642"/>
                </a:lnTo>
                <a:cubicBezTo>
                  <a:pt x="996179" y="712411"/>
                  <a:pt x="991630" y="707526"/>
                  <a:pt x="985058" y="707526"/>
                </a:cubicBezTo>
                <a:cubicBezTo>
                  <a:pt x="978486" y="707526"/>
                  <a:pt x="973937" y="712411"/>
                  <a:pt x="973937" y="718642"/>
                </a:cubicBezTo>
                <a:lnTo>
                  <a:pt x="973937" y="761252"/>
                </a:lnTo>
                <a:lnTo>
                  <a:pt x="946977" y="761252"/>
                </a:lnTo>
                <a:cubicBezTo>
                  <a:pt x="941079" y="761252"/>
                  <a:pt x="936867" y="765462"/>
                  <a:pt x="936867" y="771694"/>
                </a:cubicBezTo>
                <a:cubicBezTo>
                  <a:pt x="936867" y="777589"/>
                  <a:pt x="941079" y="781799"/>
                  <a:pt x="946977" y="781799"/>
                </a:cubicBezTo>
                <a:lnTo>
                  <a:pt x="973937" y="781799"/>
                </a:lnTo>
                <a:lnTo>
                  <a:pt x="973937" y="872577"/>
                </a:lnTo>
                <a:cubicBezTo>
                  <a:pt x="973937" y="889250"/>
                  <a:pt x="979497" y="904408"/>
                  <a:pt x="989608" y="915523"/>
                </a:cubicBezTo>
                <a:cubicBezTo>
                  <a:pt x="1000729" y="927481"/>
                  <a:pt x="1014714" y="932197"/>
                  <a:pt x="1031901" y="932197"/>
                </a:cubicBezTo>
                <a:cubicBezTo>
                  <a:pt x="1039147" y="932197"/>
                  <a:pt x="1043696" y="926639"/>
                  <a:pt x="1043359" y="920744"/>
                </a:cubicBezTo>
                <a:cubicBezTo>
                  <a:pt x="1043022" y="914850"/>
                  <a:pt x="1038136" y="910976"/>
                  <a:pt x="1032238" y="910976"/>
                </a:cubicBezTo>
                <a:cubicBezTo>
                  <a:pt x="1007806" y="910976"/>
                  <a:pt x="996011" y="894639"/>
                  <a:pt x="996011" y="872577"/>
                </a:cubicBezTo>
                <a:lnTo>
                  <a:pt x="996011" y="781799"/>
                </a:lnTo>
                <a:lnTo>
                  <a:pt x="1033081" y="781799"/>
                </a:lnTo>
                <a:cubicBezTo>
                  <a:pt x="1038978" y="781799"/>
                  <a:pt x="1043191" y="777589"/>
                  <a:pt x="1043191" y="771357"/>
                </a:cubicBezTo>
                <a:cubicBezTo>
                  <a:pt x="1043191" y="765462"/>
                  <a:pt x="1038978" y="761252"/>
                  <a:pt x="1033081" y="761252"/>
                </a:cubicBezTo>
                <a:lnTo>
                  <a:pt x="996011" y="761252"/>
                </a:lnTo>
                <a:close/>
                <a:moveTo>
                  <a:pt x="944112" y="923776"/>
                </a:moveTo>
                <a:cubicBezTo>
                  <a:pt x="944449" y="917881"/>
                  <a:pt x="939900" y="913334"/>
                  <a:pt x="934002" y="912660"/>
                </a:cubicBezTo>
                <a:cubicBezTo>
                  <a:pt x="920691" y="911313"/>
                  <a:pt x="913108" y="903229"/>
                  <a:pt x="913108" y="887903"/>
                </a:cubicBezTo>
                <a:lnTo>
                  <a:pt x="913108" y="718642"/>
                </a:lnTo>
                <a:cubicBezTo>
                  <a:pt x="913108" y="712411"/>
                  <a:pt x="908558" y="707526"/>
                  <a:pt x="901987" y="707526"/>
                </a:cubicBezTo>
                <a:cubicBezTo>
                  <a:pt x="895415" y="707526"/>
                  <a:pt x="890866" y="712411"/>
                  <a:pt x="890866" y="718642"/>
                </a:cubicBezTo>
                <a:lnTo>
                  <a:pt x="890866" y="887903"/>
                </a:lnTo>
                <a:cubicBezTo>
                  <a:pt x="890866" y="900197"/>
                  <a:pt x="894404" y="910976"/>
                  <a:pt x="900976" y="918892"/>
                </a:cubicBezTo>
                <a:cubicBezTo>
                  <a:pt x="908390" y="928323"/>
                  <a:pt x="919174" y="933881"/>
                  <a:pt x="932654" y="933881"/>
                </a:cubicBezTo>
                <a:cubicBezTo>
                  <a:pt x="939226" y="933881"/>
                  <a:pt x="943775" y="929334"/>
                  <a:pt x="944112" y="923776"/>
                </a:cubicBezTo>
                <a:lnTo>
                  <a:pt x="944112" y="923776"/>
                </a:lnTo>
                <a:close/>
                <a:moveTo>
                  <a:pt x="794989" y="758052"/>
                </a:moveTo>
                <a:cubicBezTo>
                  <a:pt x="772241" y="758052"/>
                  <a:pt x="752358" y="766810"/>
                  <a:pt x="742248" y="784662"/>
                </a:cubicBezTo>
                <a:cubicBezTo>
                  <a:pt x="739046" y="790220"/>
                  <a:pt x="739552" y="796788"/>
                  <a:pt x="744607" y="799988"/>
                </a:cubicBezTo>
                <a:cubicBezTo>
                  <a:pt x="749493" y="803188"/>
                  <a:pt x="756065" y="802346"/>
                  <a:pt x="759266" y="797462"/>
                </a:cubicBezTo>
                <a:cubicBezTo>
                  <a:pt x="768028" y="784831"/>
                  <a:pt x="779150" y="778599"/>
                  <a:pt x="795157" y="778599"/>
                </a:cubicBezTo>
                <a:cubicBezTo>
                  <a:pt x="818579" y="778599"/>
                  <a:pt x="831048" y="790557"/>
                  <a:pt x="831048" y="812451"/>
                </a:cubicBezTo>
                <a:lnTo>
                  <a:pt x="831048" y="815314"/>
                </a:lnTo>
                <a:lnTo>
                  <a:pt x="784542" y="835188"/>
                </a:lnTo>
                <a:cubicBezTo>
                  <a:pt x="748651" y="850514"/>
                  <a:pt x="735339" y="860619"/>
                  <a:pt x="735339" y="888576"/>
                </a:cubicBezTo>
                <a:cubicBezTo>
                  <a:pt x="735339" y="916534"/>
                  <a:pt x="757244" y="933881"/>
                  <a:pt x="791619" y="933881"/>
                </a:cubicBezTo>
                <a:cubicBezTo>
                  <a:pt x="825993" y="933881"/>
                  <a:pt x="853122" y="911144"/>
                  <a:pt x="853122" y="879482"/>
                </a:cubicBezTo>
                <a:lnTo>
                  <a:pt x="853122" y="812451"/>
                </a:lnTo>
                <a:cubicBezTo>
                  <a:pt x="853122" y="779610"/>
                  <a:pt x="830711" y="758052"/>
                  <a:pt x="795157" y="758052"/>
                </a:cubicBezTo>
                <a:lnTo>
                  <a:pt x="795157" y="758052"/>
                </a:lnTo>
                <a:close/>
                <a:moveTo>
                  <a:pt x="830879" y="879482"/>
                </a:moveTo>
                <a:cubicBezTo>
                  <a:pt x="830879" y="899355"/>
                  <a:pt x="814198" y="913334"/>
                  <a:pt x="791113" y="913334"/>
                </a:cubicBezTo>
                <a:cubicBezTo>
                  <a:pt x="769882" y="913334"/>
                  <a:pt x="757918" y="903566"/>
                  <a:pt x="757918" y="886724"/>
                </a:cubicBezTo>
                <a:cubicBezTo>
                  <a:pt x="757918" y="871398"/>
                  <a:pt x="770893" y="862977"/>
                  <a:pt x="791113" y="854219"/>
                </a:cubicBezTo>
                <a:lnTo>
                  <a:pt x="830879" y="837209"/>
                </a:lnTo>
                <a:lnTo>
                  <a:pt x="830879" y="879482"/>
                </a:lnTo>
                <a:lnTo>
                  <a:pt x="830879" y="879482"/>
                </a:lnTo>
                <a:close/>
                <a:moveTo>
                  <a:pt x="663221" y="856745"/>
                </a:moveTo>
                <a:cubicBezTo>
                  <a:pt x="699111" y="841419"/>
                  <a:pt x="712423" y="831314"/>
                  <a:pt x="712423" y="803357"/>
                </a:cubicBezTo>
                <a:cubicBezTo>
                  <a:pt x="712423" y="775399"/>
                  <a:pt x="690518" y="758052"/>
                  <a:pt x="656144" y="758052"/>
                </a:cubicBezTo>
                <a:cubicBezTo>
                  <a:pt x="621769" y="758052"/>
                  <a:pt x="594641" y="780789"/>
                  <a:pt x="594641" y="812451"/>
                </a:cubicBezTo>
                <a:lnTo>
                  <a:pt x="594641" y="879482"/>
                </a:lnTo>
                <a:cubicBezTo>
                  <a:pt x="594641" y="912323"/>
                  <a:pt x="617051" y="933881"/>
                  <a:pt x="652605" y="933881"/>
                </a:cubicBezTo>
                <a:cubicBezTo>
                  <a:pt x="675353" y="933881"/>
                  <a:pt x="695236" y="925123"/>
                  <a:pt x="705346" y="907271"/>
                </a:cubicBezTo>
                <a:cubicBezTo>
                  <a:pt x="708548" y="901713"/>
                  <a:pt x="707874" y="895313"/>
                  <a:pt x="702987" y="891945"/>
                </a:cubicBezTo>
                <a:cubicBezTo>
                  <a:pt x="698101" y="888745"/>
                  <a:pt x="691529" y="889587"/>
                  <a:pt x="688327" y="894471"/>
                </a:cubicBezTo>
                <a:cubicBezTo>
                  <a:pt x="679565" y="907102"/>
                  <a:pt x="668444" y="913334"/>
                  <a:pt x="652437" y="913334"/>
                </a:cubicBezTo>
                <a:cubicBezTo>
                  <a:pt x="629015" y="913334"/>
                  <a:pt x="616546" y="901376"/>
                  <a:pt x="616546" y="879482"/>
                </a:cubicBezTo>
                <a:lnTo>
                  <a:pt x="616546" y="876619"/>
                </a:lnTo>
                <a:lnTo>
                  <a:pt x="663052" y="856745"/>
                </a:lnTo>
                <a:lnTo>
                  <a:pt x="663052" y="856745"/>
                </a:lnTo>
                <a:close/>
                <a:moveTo>
                  <a:pt x="616714" y="812451"/>
                </a:moveTo>
                <a:cubicBezTo>
                  <a:pt x="616714" y="792578"/>
                  <a:pt x="633396" y="778599"/>
                  <a:pt x="656481" y="778599"/>
                </a:cubicBezTo>
                <a:cubicBezTo>
                  <a:pt x="677712" y="778599"/>
                  <a:pt x="689675" y="788367"/>
                  <a:pt x="689675" y="805209"/>
                </a:cubicBezTo>
                <a:cubicBezTo>
                  <a:pt x="689675" y="820535"/>
                  <a:pt x="676701" y="828956"/>
                  <a:pt x="656481" y="837714"/>
                </a:cubicBezTo>
                <a:lnTo>
                  <a:pt x="616714" y="854724"/>
                </a:lnTo>
                <a:lnTo>
                  <a:pt x="616714" y="812451"/>
                </a:lnTo>
                <a:lnTo>
                  <a:pt x="616714" y="812451"/>
                </a:lnTo>
                <a:close/>
                <a:moveTo>
                  <a:pt x="555548" y="920576"/>
                </a:moveTo>
                <a:lnTo>
                  <a:pt x="555548" y="719316"/>
                </a:lnTo>
                <a:cubicBezTo>
                  <a:pt x="555548" y="712411"/>
                  <a:pt x="550999" y="707526"/>
                  <a:pt x="543753" y="707526"/>
                </a:cubicBezTo>
                <a:cubicBezTo>
                  <a:pt x="536508" y="707526"/>
                  <a:pt x="531958" y="712411"/>
                  <a:pt x="531958" y="719316"/>
                </a:cubicBezTo>
                <a:lnTo>
                  <a:pt x="531958" y="806220"/>
                </a:lnTo>
                <a:lnTo>
                  <a:pt x="429173" y="806220"/>
                </a:lnTo>
                <a:lnTo>
                  <a:pt x="429173" y="719316"/>
                </a:lnTo>
                <a:cubicBezTo>
                  <a:pt x="429173" y="712411"/>
                  <a:pt x="424623" y="707526"/>
                  <a:pt x="417377" y="707526"/>
                </a:cubicBezTo>
                <a:cubicBezTo>
                  <a:pt x="410132" y="707526"/>
                  <a:pt x="405582" y="712411"/>
                  <a:pt x="405582" y="719316"/>
                </a:cubicBezTo>
                <a:lnTo>
                  <a:pt x="405582" y="920576"/>
                </a:lnTo>
                <a:cubicBezTo>
                  <a:pt x="405582" y="927144"/>
                  <a:pt x="410469" y="932365"/>
                  <a:pt x="417377" y="932365"/>
                </a:cubicBezTo>
                <a:cubicBezTo>
                  <a:pt x="424286" y="932365"/>
                  <a:pt x="429173" y="927481"/>
                  <a:pt x="429173" y="920576"/>
                </a:cubicBezTo>
                <a:lnTo>
                  <a:pt x="429173" y="826767"/>
                </a:lnTo>
                <a:lnTo>
                  <a:pt x="531958" y="826767"/>
                </a:lnTo>
                <a:lnTo>
                  <a:pt x="531958" y="920576"/>
                </a:lnTo>
                <a:cubicBezTo>
                  <a:pt x="531958" y="927481"/>
                  <a:pt x="536508" y="932365"/>
                  <a:pt x="543753" y="932365"/>
                </a:cubicBezTo>
                <a:cubicBezTo>
                  <a:pt x="550999" y="932365"/>
                  <a:pt x="555548" y="927481"/>
                  <a:pt x="555548" y="920576"/>
                </a:cubicBezTo>
                <a:close/>
                <a:moveTo>
                  <a:pt x="308020" y="930681"/>
                </a:moveTo>
                <a:cubicBezTo>
                  <a:pt x="313918" y="930681"/>
                  <a:pt x="318130" y="926471"/>
                  <a:pt x="318130" y="920576"/>
                </a:cubicBezTo>
                <a:cubicBezTo>
                  <a:pt x="318130" y="914344"/>
                  <a:pt x="313918" y="910134"/>
                  <a:pt x="308020" y="910134"/>
                </a:cubicBezTo>
                <a:lnTo>
                  <a:pt x="212480" y="910134"/>
                </a:lnTo>
                <a:lnTo>
                  <a:pt x="212480" y="826767"/>
                </a:lnTo>
                <a:lnTo>
                  <a:pt x="300269" y="826767"/>
                </a:lnTo>
                <a:cubicBezTo>
                  <a:pt x="306167" y="826767"/>
                  <a:pt x="310379" y="822556"/>
                  <a:pt x="310379" y="816662"/>
                </a:cubicBezTo>
                <a:cubicBezTo>
                  <a:pt x="310379" y="810430"/>
                  <a:pt x="306167" y="806220"/>
                  <a:pt x="300269" y="806220"/>
                </a:cubicBezTo>
                <a:lnTo>
                  <a:pt x="212480" y="806220"/>
                </a:lnTo>
                <a:lnTo>
                  <a:pt x="212480" y="729758"/>
                </a:lnTo>
                <a:lnTo>
                  <a:pt x="308020" y="729758"/>
                </a:lnTo>
                <a:cubicBezTo>
                  <a:pt x="313918" y="729758"/>
                  <a:pt x="318130" y="725547"/>
                  <a:pt x="318130" y="719316"/>
                </a:cubicBezTo>
                <a:cubicBezTo>
                  <a:pt x="318130" y="713421"/>
                  <a:pt x="313918" y="709211"/>
                  <a:pt x="308020" y="709211"/>
                </a:cubicBezTo>
                <a:lnTo>
                  <a:pt x="201022" y="709211"/>
                </a:lnTo>
                <a:cubicBezTo>
                  <a:pt x="194113" y="709211"/>
                  <a:pt x="189564" y="714095"/>
                  <a:pt x="189564" y="720663"/>
                </a:cubicBezTo>
                <a:lnTo>
                  <a:pt x="189564" y="919229"/>
                </a:lnTo>
                <a:cubicBezTo>
                  <a:pt x="189564" y="925797"/>
                  <a:pt x="194113" y="930681"/>
                  <a:pt x="201022" y="930681"/>
                </a:cubicBezTo>
                <a:lnTo>
                  <a:pt x="308020" y="930681"/>
                </a:lnTo>
                <a:close/>
                <a:moveTo>
                  <a:pt x="148955" y="857419"/>
                </a:moveTo>
                <a:lnTo>
                  <a:pt x="148955" y="822219"/>
                </a:lnTo>
                <a:cubicBezTo>
                  <a:pt x="148955" y="815651"/>
                  <a:pt x="144406" y="810767"/>
                  <a:pt x="137497" y="810767"/>
                </a:cubicBezTo>
                <a:lnTo>
                  <a:pt x="75994" y="810767"/>
                </a:lnTo>
                <a:cubicBezTo>
                  <a:pt x="70096" y="810767"/>
                  <a:pt x="65884" y="814977"/>
                  <a:pt x="65884" y="820872"/>
                </a:cubicBezTo>
                <a:cubicBezTo>
                  <a:pt x="65884" y="827104"/>
                  <a:pt x="70096" y="831314"/>
                  <a:pt x="75994" y="831314"/>
                </a:cubicBezTo>
                <a:lnTo>
                  <a:pt x="126207" y="831314"/>
                </a:lnTo>
                <a:lnTo>
                  <a:pt x="126207" y="857419"/>
                </a:lnTo>
                <a:cubicBezTo>
                  <a:pt x="126207" y="888071"/>
                  <a:pt x="102786" y="912829"/>
                  <a:pt x="74478" y="912829"/>
                </a:cubicBezTo>
                <a:cubicBezTo>
                  <a:pt x="46169" y="912829"/>
                  <a:pt x="23085" y="888408"/>
                  <a:pt x="23085" y="857419"/>
                </a:cubicBezTo>
                <a:lnTo>
                  <a:pt x="23085" y="782473"/>
                </a:lnTo>
                <a:cubicBezTo>
                  <a:pt x="23085" y="751147"/>
                  <a:pt x="45158" y="727063"/>
                  <a:pt x="73972" y="727063"/>
                </a:cubicBezTo>
                <a:cubicBezTo>
                  <a:pt x="95877" y="727063"/>
                  <a:pt x="111379" y="736831"/>
                  <a:pt x="120815" y="755021"/>
                </a:cubicBezTo>
                <a:cubicBezTo>
                  <a:pt x="123343" y="760241"/>
                  <a:pt x="129577" y="762431"/>
                  <a:pt x="135138" y="759905"/>
                </a:cubicBezTo>
                <a:cubicBezTo>
                  <a:pt x="140362" y="757378"/>
                  <a:pt x="142384" y="751147"/>
                  <a:pt x="139687" y="745926"/>
                </a:cubicBezTo>
                <a:cubicBezTo>
                  <a:pt x="127387" y="720158"/>
                  <a:pt x="104134" y="705842"/>
                  <a:pt x="73972" y="705842"/>
                </a:cubicBezTo>
                <a:cubicBezTo>
                  <a:pt x="32352" y="705842"/>
                  <a:pt x="0" y="739021"/>
                  <a:pt x="0" y="782304"/>
                </a:cubicBezTo>
                <a:lnTo>
                  <a:pt x="0" y="857251"/>
                </a:lnTo>
                <a:cubicBezTo>
                  <a:pt x="0" y="900197"/>
                  <a:pt x="32521" y="933713"/>
                  <a:pt x="74646" y="933713"/>
                </a:cubicBezTo>
                <a:cubicBezTo>
                  <a:pt x="116771" y="933713"/>
                  <a:pt x="149292" y="898850"/>
                  <a:pt x="149292" y="857251"/>
                </a:cubicBezTo>
                <a:lnTo>
                  <a:pt x="149292" y="857251"/>
                </a:lnTo>
                <a:close/>
              </a:path>
            </a:pathLst>
          </a:custGeom>
          <a:solidFill>
            <a:srgbClr val="B39CF1"/>
          </a:solidFill>
          <a:ln w="9067" cap="flat">
            <a:noFill/>
            <a:prstDash val="solid"/>
            <a:miter/>
          </a:ln>
        </p:spPr>
        <p:txBody>
          <a:bodyPr rtlCol="0" anchor="ctr"/>
          <a:lstStyle/>
          <a:p>
            <a:endParaRPr lang="en-US"/>
          </a:p>
        </p:txBody>
      </p:sp>
      <p:grpSp>
        <p:nvGrpSpPr>
          <p:cNvPr id="6" name="Picture Placeholder 74">
            <a:extLst>
              <a:ext uri="{FF2B5EF4-FFF2-40B4-BE49-F238E27FC236}">
                <a16:creationId xmlns:a16="http://schemas.microsoft.com/office/drawing/2014/main" id="{611753AD-6B5B-4DC1-8082-EBE4175D41B5}"/>
              </a:ext>
            </a:extLst>
          </p:cNvPr>
          <p:cNvGrpSpPr/>
          <p:nvPr/>
        </p:nvGrpSpPr>
        <p:grpSpPr>
          <a:xfrm>
            <a:off x="15236030" y="1712631"/>
            <a:ext cx="943604" cy="947541"/>
            <a:chOff x="6821131" y="6933996"/>
            <a:chExt cx="943604" cy="947541"/>
          </a:xfrm>
        </p:grpSpPr>
        <p:sp>
          <p:nvSpPr>
            <p:cNvPr id="7" name="Freeform: Shape 25">
              <a:extLst>
                <a:ext uri="{FF2B5EF4-FFF2-40B4-BE49-F238E27FC236}">
                  <a16:creationId xmlns:a16="http://schemas.microsoft.com/office/drawing/2014/main" id="{59C5E756-57B8-ED59-5FC5-7A0CDB477482}"/>
                </a:ext>
              </a:extLst>
            </p:cNvPr>
            <p:cNvSpPr/>
            <p:nvPr/>
          </p:nvSpPr>
          <p:spPr>
            <a:xfrm>
              <a:off x="6851503" y="6933996"/>
              <a:ext cx="840360" cy="945950"/>
            </a:xfrm>
            <a:custGeom>
              <a:avLst/>
              <a:gdLst>
                <a:gd name="connsiteX0" fmla="*/ 431994 w 840360"/>
                <a:gd name="connsiteY0" fmla="*/ 472888 h 945950"/>
                <a:gd name="connsiteX1" fmla="*/ 3539 w 840360"/>
                <a:gd name="connsiteY1" fmla="*/ 905102 h 945950"/>
                <a:gd name="connsiteX2" fmla="*/ 0 w 840360"/>
                <a:gd name="connsiteY2" fmla="*/ 878827 h 945950"/>
                <a:gd name="connsiteX3" fmla="*/ 0 w 840360"/>
                <a:gd name="connsiteY3" fmla="*/ 66654 h 945950"/>
                <a:gd name="connsiteX4" fmla="*/ 3539 w 840360"/>
                <a:gd name="connsiteY4" fmla="*/ 40378 h 945950"/>
                <a:gd name="connsiteX5" fmla="*/ 598599 w 840360"/>
                <a:gd name="connsiteY5" fmla="*/ 302541 h 945950"/>
                <a:gd name="connsiteX6" fmla="*/ 92296 w 840360"/>
                <a:gd name="connsiteY6" fmla="*/ 12036 h 945950"/>
                <a:gd name="connsiteX7" fmla="*/ 42462 w 840360"/>
                <a:gd name="connsiteY7" fmla="*/ 522 h 945950"/>
                <a:gd name="connsiteX8" fmla="*/ 471802 w 840360"/>
                <a:gd name="connsiteY8" fmla="*/ 433623 h 945950"/>
                <a:gd name="connsiteX9" fmla="*/ 802358 w 840360"/>
                <a:gd name="connsiteY9" fmla="*/ 420632 h 945950"/>
                <a:gd name="connsiteX10" fmla="*/ 802358 w 840360"/>
                <a:gd name="connsiteY10" fmla="*/ 420632 h 945950"/>
                <a:gd name="connsiteX11" fmla="*/ 648728 w 840360"/>
                <a:gd name="connsiteY11" fmla="*/ 332064 h 945950"/>
                <a:gd name="connsiteX12" fmla="*/ 509251 w 840360"/>
                <a:gd name="connsiteY12" fmla="*/ 472888 h 945950"/>
                <a:gd name="connsiteX13" fmla="*/ 648728 w 840360"/>
                <a:gd name="connsiteY13" fmla="*/ 614007 h 945950"/>
                <a:gd name="connsiteX14" fmla="*/ 802063 w 840360"/>
                <a:gd name="connsiteY14" fmla="*/ 525439 h 945950"/>
                <a:gd name="connsiteX15" fmla="*/ 802358 w 840360"/>
                <a:gd name="connsiteY15" fmla="*/ 419747 h 945950"/>
                <a:gd name="connsiteX16" fmla="*/ 42462 w 840360"/>
                <a:gd name="connsiteY16" fmla="*/ 945254 h 945950"/>
                <a:gd name="connsiteX17" fmla="*/ 92296 w 840360"/>
                <a:gd name="connsiteY17" fmla="*/ 934035 h 945950"/>
                <a:gd name="connsiteX18" fmla="*/ 598599 w 840360"/>
                <a:gd name="connsiteY18" fmla="*/ 642940 h 945950"/>
                <a:gd name="connsiteX19" fmla="*/ 471802 w 840360"/>
                <a:gd name="connsiteY19" fmla="*/ 512153 h 945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40360" h="945950">
                  <a:moveTo>
                    <a:pt x="431994" y="472888"/>
                  </a:moveTo>
                  <a:lnTo>
                    <a:pt x="3539" y="905102"/>
                  </a:lnTo>
                  <a:cubicBezTo>
                    <a:pt x="1187" y="896544"/>
                    <a:pt x="-4" y="887705"/>
                    <a:pt x="0" y="878827"/>
                  </a:cubicBezTo>
                  <a:lnTo>
                    <a:pt x="0" y="66654"/>
                  </a:lnTo>
                  <a:cubicBezTo>
                    <a:pt x="-4" y="57776"/>
                    <a:pt x="1187" y="48938"/>
                    <a:pt x="3539" y="40378"/>
                  </a:cubicBezTo>
                  <a:close/>
                  <a:moveTo>
                    <a:pt x="598599" y="302541"/>
                  </a:moveTo>
                  <a:lnTo>
                    <a:pt x="92296" y="12036"/>
                  </a:lnTo>
                  <a:cubicBezTo>
                    <a:pt x="77519" y="2533"/>
                    <a:pt x="59904" y="-1537"/>
                    <a:pt x="42462" y="522"/>
                  </a:cubicBezTo>
                  <a:lnTo>
                    <a:pt x="471802" y="433623"/>
                  </a:lnTo>
                  <a:close/>
                  <a:moveTo>
                    <a:pt x="802358" y="420632"/>
                  </a:moveTo>
                  <a:lnTo>
                    <a:pt x="802358" y="420632"/>
                  </a:lnTo>
                  <a:lnTo>
                    <a:pt x="648728" y="332064"/>
                  </a:lnTo>
                  <a:lnTo>
                    <a:pt x="509251" y="472888"/>
                  </a:lnTo>
                  <a:lnTo>
                    <a:pt x="648728" y="614007"/>
                  </a:lnTo>
                  <a:lnTo>
                    <a:pt x="802063" y="525439"/>
                  </a:lnTo>
                  <a:cubicBezTo>
                    <a:pt x="853077" y="496801"/>
                    <a:pt x="853077" y="448974"/>
                    <a:pt x="802358" y="419747"/>
                  </a:cubicBezTo>
                  <a:close/>
                  <a:moveTo>
                    <a:pt x="42462" y="945254"/>
                  </a:moveTo>
                  <a:cubicBezTo>
                    <a:pt x="59883" y="947686"/>
                    <a:pt x="77593" y="943701"/>
                    <a:pt x="92296" y="934035"/>
                  </a:cubicBezTo>
                  <a:lnTo>
                    <a:pt x="598599" y="642940"/>
                  </a:lnTo>
                  <a:lnTo>
                    <a:pt x="471802" y="512153"/>
                  </a:lnTo>
                  <a:close/>
                </a:path>
              </a:pathLst>
            </a:custGeom>
            <a:solidFill>
              <a:schemeClr val="bg1"/>
            </a:solidFill>
            <a:ln w="29468" cap="flat">
              <a:noFill/>
              <a:prstDash val="solid"/>
              <a:miter/>
            </a:ln>
          </p:spPr>
          <p:txBody>
            <a:bodyPr rtlCol="0" anchor="ctr"/>
            <a:lstStyle/>
            <a:p>
              <a:endParaRPr lang="en-US"/>
            </a:p>
          </p:txBody>
        </p:sp>
        <p:sp>
          <p:nvSpPr>
            <p:cNvPr id="8" name="Freeform: Shape 26">
              <a:extLst>
                <a:ext uri="{FF2B5EF4-FFF2-40B4-BE49-F238E27FC236}">
                  <a16:creationId xmlns:a16="http://schemas.microsoft.com/office/drawing/2014/main" id="{3BD96A25-8B61-0475-F97F-FBCB55A9DD55}"/>
                </a:ext>
              </a:extLst>
            </p:cNvPr>
            <p:cNvSpPr/>
            <p:nvPr/>
          </p:nvSpPr>
          <p:spPr>
            <a:xfrm>
              <a:off x="6821131" y="6934519"/>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grpSp>
      <p:sp>
        <p:nvSpPr>
          <p:cNvPr id="33" name="object 15">
            <a:extLst>
              <a:ext uri="{FF2B5EF4-FFF2-40B4-BE49-F238E27FC236}">
                <a16:creationId xmlns:a16="http://schemas.microsoft.com/office/drawing/2014/main" id="{42C435F6-3E7F-2FC8-7F84-4713ADD9ED7B}"/>
              </a:ext>
            </a:extLst>
          </p:cNvPr>
          <p:cNvSpPr txBox="1"/>
          <p:nvPr/>
        </p:nvSpPr>
        <p:spPr>
          <a:xfrm>
            <a:off x="12294229" y="3711477"/>
            <a:ext cx="94932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err="1">
                <a:solidFill>
                  <a:schemeClr val="bg1"/>
                </a:solidFill>
                <a:latin typeface="Source Sans Pro"/>
                <a:cs typeface="Source Sans Pro"/>
              </a:rPr>
              <a:t>Github</a:t>
            </a:r>
            <a:endParaRPr sz="1400" dirty="0">
              <a:solidFill>
                <a:schemeClr val="bg1"/>
              </a:solidFill>
              <a:latin typeface="Source Sans Pro"/>
              <a:cs typeface="Source Sans Pro"/>
            </a:endParaRPr>
          </a:p>
        </p:txBody>
      </p:sp>
      <p:sp>
        <p:nvSpPr>
          <p:cNvPr id="25" name="object 15">
            <a:extLst>
              <a:ext uri="{FF2B5EF4-FFF2-40B4-BE49-F238E27FC236}">
                <a16:creationId xmlns:a16="http://schemas.microsoft.com/office/drawing/2014/main" id="{27117609-BB1D-2C0B-D197-E4DD7AFBBA66}"/>
              </a:ext>
            </a:extLst>
          </p:cNvPr>
          <p:cNvSpPr txBox="1"/>
          <p:nvPr/>
        </p:nvSpPr>
        <p:spPr>
          <a:xfrm>
            <a:off x="14850091" y="3738058"/>
            <a:ext cx="138177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Group by Patient</a:t>
            </a:r>
            <a:endParaRPr sz="1400" dirty="0">
              <a:solidFill>
                <a:schemeClr val="bg1"/>
              </a:solidFill>
              <a:latin typeface="Source Sans Pro"/>
              <a:cs typeface="Source Sans Pro"/>
            </a:endParaRPr>
          </a:p>
        </p:txBody>
      </p:sp>
      <p:pic>
        <p:nvPicPr>
          <p:cNvPr id="45" name="Picture Placeholder 44">
            <a:extLst>
              <a:ext uri="{FF2B5EF4-FFF2-40B4-BE49-F238E27FC236}">
                <a16:creationId xmlns:a16="http://schemas.microsoft.com/office/drawing/2014/main" id="{3879AA4E-F454-8707-1BD1-DEC826154E89}"/>
              </a:ext>
            </a:extLst>
          </p:cNvPr>
          <p:cNvPicPr>
            <a:picLocks noGrp="1" noChangeAspect="1"/>
          </p:cNvPicPr>
          <p:nvPr>
            <p:ph type="pic" sz="quarter" idx="13"/>
          </p:nvPr>
        </p:nvPicPr>
        <p:blipFill>
          <a:blip>
            <a:extLst>
              <a:ext uri="{96DAC541-7B7A-43D3-8B79-37D633B846F1}">
                <asvg:svgBlip xmlns:asvg="http://schemas.microsoft.com/office/drawing/2016/SVG/main" r:embed="rId11"/>
              </a:ext>
            </a:extLst>
          </a:blip>
          <a:srcRect/>
          <a:stretch>
            <a:fillRect/>
          </a:stretch>
        </p:blipFill>
        <p:spPr>
          <a:xfrm>
            <a:off x="1298575" y="6750050"/>
            <a:ext cx="942975" cy="942975"/>
          </a:xfrm>
        </p:spPr>
      </p:pic>
      <p:sp>
        <p:nvSpPr>
          <p:cNvPr id="43" name="object 17">
            <a:extLst>
              <a:ext uri="{FF2B5EF4-FFF2-40B4-BE49-F238E27FC236}">
                <a16:creationId xmlns:a16="http://schemas.microsoft.com/office/drawing/2014/main" id="{90898CF8-8C63-1588-2FCB-8409DD5A088D}"/>
              </a:ext>
            </a:extLst>
          </p:cNvPr>
          <p:cNvSpPr txBox="1"/>
          <p:nvPr/>
        </p:nvSpPr>
        <p:spPr>
          <a:xfrm>
            <a:off x="1074674" y="6248400"/>
            <a:ext cx="1503866"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Gender - Unknown</a:t>
            </a:r>
          </a:p>
        </p:txBody>
      </p:sp>
    </p:spTree>
    <p:extLst>
      <p:ext uri="{BB962C8B-B14F-4D97-AF65-F5344CB8AC3E}">
        <p14:creationId xmlns:p14="http://schemas.microsoft.com/office/powerpoint/2010/main" val="4806941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object 3"/>
          <p:cNvSpPr txBox="1"/>
          <p:nvPr/>
        </p:nvSpPr>
        <p:spPr>
          <a:xfrm>
            <a:off x="1081087" y="1006475"/>
            <a:ext cx="13176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Hamburger</a:t>
            </a:r>
            <a:r>
              <a:rPr sz="1400" spc="-35" dirty="0">
                <a:solidFill>
                  <a:schemeClr val="bg1"/>
                </a:solidFill>
                <a:latin typeface="Source Sans Pro"/>
                <a:cs typeface="Source Sans Pro"/>
              </a:rPr>
              <a:t> </a:t>
            </a:r>
            <a:r>
              <a:rPr sz="1400" spc="-20" dirty="0">
                <a:solidFill>
                  <a:schemeClr val="bg1"/>
                </a:solidFill>
                <a:latin typeface="Source Sans Pro"/>
                <a:cs typeface="Source Sans Pro"/>
              </a:rPr>
              <a:t>Menu</a:t>
            </a:r>
            <a:endParaRPr sz="1400" dirty="0">
              <a:solidFill>
                <a:schemeClr val="bg1"/>
              </a:solidFill>
              <a:latin typeface="Source Sans Pro"/>
              <a:cs typeface="Source Sans Pro"/>
            </a:endParaRPr>
          </a:p>
        </p:txBody>
      </p:sp>
      <p:sp>
        <p:nvSpPr>
          <p:cNvPr id="4" name="object 4"/>
          <p:cNvSpPr txBox="1"/>
          <p:nvPr/>
        </p:nvSpPr>
        <p:spPr>
          <a:xfrm>
            <a:off x="6825835" y="1006475"/>
            <a:ext cx="9836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Hand - </a:t>
            </a:r>
            <a:r>
              <a:rPr sz="1400" spc="-10" dirty="0">
                <a:solidFill>
                  <a:schemeClr val="bg1"/>
                </a:solidFill>
                <a:latin typeface="Source Sans Pro"/>
                <a:cs typeface="Source Sans Pro"/>
              </a:rPr>
              <a:t>Grasp</a:t>
            </a:r>
            <a:endParaRPr sz="1400">
              <a:solidFill>
                <a:schemeClr val="bg1"/>
              </a:solidFill>
              <a:latin typeface="Source Sans Pro"/>
              <a:cs typeface="Source Sans Pro"/>
            </a:endParaRPr>
          </a:p>
        </p:txBody>
      </p:sp>
      <p:sp>
        <p:nvSpPr>
          <p:cNvPr id="5" name="object 5"/>
          <p:cNvSpPr txBox="1"/>
          <p:nvPr/>
        </p:nvSpPr>
        <p:spPr>
          <a:xfrm>
            <a:off x="3955082" y="1006475"/>
            <a:ext cx="1036319"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Hand </a:t>
            </a:r>
            <a:r>
              <a:rPr sz="1400" spc="-10" dirty="0">
                <a:solidFill>
                  <a:schemeClr val="bg1"/>
                </a:solidFill>
                <a:latin typeface="Source Sans Pro"/>
                <a:cs typeface="Source Sans Pro"/>
              </a:rPr>
              <a:t>Gesture</a:t>
            </a:r>
            <a:endParaRPr sz="1400">
              <a:solidFill>
                <a:schemeClr val="bg1"/>
              </a:solidFill>
              <a:latin typeface="Source Sans Pro"/>
              <a:cs typeface="Source Sans Pro"/>
            </a:endParaRPr>
          </a:p>
        </p:txBody>
      </p:sp>
      <p:sp>
        <p:nvSpPr>
          <p:cNvPr id="6" name="object 6"/>
          <p:cNvSpPr txBox="1"/>
          <p:nvPr/>
        </p:nvSpPr>
        <p:spPr>
          <a:xfrm>
            <a:off x="9413825" y="1006475"/>
            <a:ext cx="13112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Hanging </a:t>
            </a:r>
            <a:r>
              <a:rPr sz="1400" spc="-10" dirty="0">
                <a:solidFill>
                  <a:schemeClr val="bg1"/>
                </a:solidFill>
                <a:latin typeface="Source Sans Pro"/>
                <a:cs typeface="Source Sans Pro"/>
              </a:rPr>
              <a:t>Protocol</a:t>
            </a:r>
            <a:endParaRPr sz="1400" dirty="0">
              <a:solidFill>
                <a:schemeClr val="bg1"/>
              </a:solidFill>
              <a:latin typeface="Source Sans Pro"/>
              <a:cs typeface="Source Sans Pro"/>
            </a:endParaRPr>
          </a:p>
        </p:txBody>
      </p:sp>
      <p:sp>
        <p:nvSpPr>
          <p:cNvPr id="7" name="object 7"/>
          <p:cNvSpPr txBox="1"/>
          <p:nvPr/>
        </p:nvSpPr>
        <p:spPr>
          <a:xfrm>
            <a:off x="12364306" y="1006475"/>
            <a:ext cx="81089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Hard</a:t>
            </a:r>
            <a:r>
              <a:rPr sz="1400" spc="-15" dirty="0">
                <a:solidFill>
                  <a:schemeClr val="bg1"/>
                </a:solidFill>
                <a:latin typeface="Source Sans Pro"/>
                <a:cs typeface="Source Sans Pro"/>
              </a:rPr>
              <a:t> </a:t>
            </a:r>
            <a:r>
              <a:rPr sz="1400" spc="-20" dirty="0">
                <a:solidFill>
                  <a:schemeClr val="bg1"/>
                </a:solidFill>
                <a:latin typeface="Source Sans Pro"/>
                <a:cs typeface="Source Sans Pro"/>
              </a:rPr>
              <a:t>Drive</a:t>
            </a:r>
            <a:endParaRPr sz="1400">
              <a:solidFill>
                <a:schemeClr val="bg1"/>
              </a:solidFill>
              <a:latin typeface="Source Sans Pro"/>
              <a:cs typeface="Source Sans Pro"/>
            </a:endParaRPr>
          </a:p>
        </p:txBody>
      </p:sp>
      <p:sp>
        <p:nvSpPr>
          <p:cNvPr id="8" name="object 8"/>
          <p:cNvSpPr txBox="1"/>
          <p:nvPr/>
        </p:nvSpPr>
        <p:spPr>
          <a:xfrm>
            <a:off x="15400337" y="1006475"/>
            <a:ext cx="41592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Head</a:t>
            </a:r>
            <a:endParaRPr sz="1400" dirty="0">
              <a:solidFill>
                <a:schemeClr val="bg1"/>
              </a:solidFill>
              <a:latin typeface="Source Sans Pro"/>
              <a:cs typeface="Source Sans Pro"/>
            </a:endParaRPr>
          </a:p>
        </p:txBody>
      </p:sp>
      <p:sp>
        <p:nvSpPr>
          <p:cNvPr id="9" name="object 9"/>
          <p:cNvSpPr txBox="1"/>
          <p:nvPr/>
        </p:nvSpPr>
        <p:spPr>
          <a:xfrm>
            <a:off x="4040521" y="3711524"/>
            <a:ext cx="9740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Heart</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Filled</a:t>
            </a:r>
            <a:endParaRPr sz="1400" dirty="0">
              <a:solidFill>
                <a:schemeClr val="bg1"/>
              </a:solidFill>
              <a:latin typeface="Source Sans Pro"/>
              <a:cs typeface="Source Sans Pro"/>
            </a:endParaRPr>
          </a:p>
        </p:txBody>
      </p:sp>
      <p:sp>
        <p:nvSpPr>
          <p:cNvPr id="10" name="object 10"/>
          <p:cNvSpPr txBox="1"/>
          <p:nvPr/>
        </p:nvSpPr>
        <p:spPr>
          <a:xfrm>
            <a:off x="6730457" y="3711524"/>
            <a:ext cx="11144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Heart</a:t>
            </a:r>
            <a:r>
              <a:rPr sz="1400" spc="-10" dirty="0">
                <a:solidFill>
                  <a:schemeClr val="bg1"/>
                </a:solidFill>
                <a:latin typeface="Source Sans Pro"/>
                <a:cs typeface="Source Sans Pro"/>
              </a:rPr>
              <a:t> </a:t>
            </a:r>
            <a:r>
              <a:rPr sz="1400" dirty="0">
                <a:solidFill>
                  <a:schemeClr val="bg1"/>
                </a:solidFill>
                <a:latin typeface="Source Sans Pro"/>
                <a:cs typeface="Source Sans Pro"/>
              </a:rPr>
              <a:t>-</a:t>
            </a:r>
            <a:r>
              <a:rPr sz="1400" spc="-10" dirty="0">
                <a:solidFill>
                  <a:schemeClr val="bg1"/>
                </a:solidFill>
                <a:latin typeface="Source Sans Pro"/>
                <a:cs typeface="Source Sans Pro"/>
              </a:rPr>
              <a:t> Outline</a:t>
            </a:r>
            <a:endParaRPr sz="1400">
              <a:solidFill>
                <a:schemeClr val="bg1"/>
              </a:solidFill>
              <a:latin typeface="Source Sans Pro"/>
              <a:cs typeface="Source Sans Pro"/>
            </a:endParaRPr>
          </a:p>
        </p:txBody>
      </p:sp>
      <p:sp>
        <p:nvSpPr>
          <p:cNvPr id="11" name="object 11"/>
          <p:cNvSpPr txBox="1"/>
          <p:nvPr/>
        </p:nvSpPr>
        <p:spPr>
          <a:xfrm>
            <a:off x="9354074" y="3711524"/>
            <a:ext cx="13874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Heart</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Coincidence</a:t>
            </a:r>
            <a:endParaRPr sz="1400" dirty="0">
              <a:solidFill>
                <a:schemeClr val="bg1"/>
              </a:solidFill>
              <a:latin typeface="Source Sans Pro"/>
              <a:cs typeface="Source Sans Pro"/>
            </a:endParaRPr>
          </a:p>
        </p:txBody>
      </p:sp>
      <p:sp>
        <p:nvSpPr>
          <p:cNvPr id="12" name="object 12"/>
          <p:cNvSpPr txBox="1"/>
          <p:nvPr/>
        </p:nvSpPr>
        <p:spPr>
          <a:xfrm>
            <a:off x="12548073" y="3711524"/>
            <a:ext cx="52006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Height</a:t>
            </a:r>
            <a:endParaRPr sz="1400">
              <a:solidFill>
                <a:schemeClr val="bg1"/>
              </a:solidFill>
              <a:latin typeface="Source Sans Pro"/>
              <a:cs typeface="Source Sans Pro"/>
            </a:endParaRPr>
          </a:p>
        </p:txBody>
      </p:sp>
      <p:sp>
        <p:nvSpPr>
          <p:cNvPr id="13" name="object 13"/>
          <p:cNvSpPr txBox="1"/>
          <p:nvPr/>
        </p:nvSpPr>
        <p:spPr>
          <a:xfrm>
            <a:off x="15381316" y="3711524"/>
            <a:ext cx="37401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Help</a:t>
            </a:r>
            <a:endParaRPr sz="1400" dirty="0">
              <a:solidFill>
                <a:schemeClr val="bg1"/>
              </a:solidFill>
              <a:latin typeface="Source Sans Pro"/>
              <a:cs typeface="Source Sans Pro"/>
            </a:endParaRPr>
          </a:p>
        </p:txBody>
      </p:sp>
      <p:sp>
        <p:nvSpPr>
          <p:cNvPr id="14" name="object 14"/>
          <p:cNvSpPr txBox="1"/>
          <p:nvPr/>
        </p:nvSpPr>
        <p:spPr>
          <a:xfrm>
            <a:off x="1241416" y="6416573"/>
            <a:ext cx="105219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Hide </a:t>
            </a:r>
            <a:r>
              <a:rPr sz="1400" spc="-10" dirty="0">
                <a:solidFill>
                  <a:schemeClr val="bg1"/>
                </a:solidFill>
                <a:latin typeface="Source Sans Pro"/>
                <a:cs typeface="Source Sans Pro"/>
              </a:rPr>
              <a:t>Location</a:t>
            </a:r>
            <a:endParaRPr sz="1400">
              <a:solidFill>
                <a:schemeClr val="bg1"/>
              </a:solidFill>
              <a:latin typeface="Source Sans Pro"/>
              <a:cs typeface="Source Sans Pro"/>
            </a:endParaRPr>
          </a:p>
        </p:txBody>
      </p:sp>
      <p:sp>
        <p:nvSpPr>
          <p:cNvPr id="15" name="object 15"/>
          <p:cNvSpPr txBox="1"/>
          <p:nvPr/>
        </p:nvSpPr>
        <p:spPr>
          <a:xfrm>
            <a:off x="4117153" y="6416573"/>
            <a:ext cx="8210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Hide </a:t>
            </a:r>
            <a:r>
              <a:rPr sz="1400" spc="-10" dirty="0">
                <a:solidFill>
                  <a:schemeClr val="bg1"/>
                </a:solidFill>
                <a:latin typeface="Source Sans Pro"/>
                <a:cs typeface="Source Sans Pro"/>
              </a:rPr>
              <a:t>Panel</a:t>
            </a:r>
            <a:endParaRPr sz="1400">
              <a:solidFill>
                <a:schemeClr val="bg1"/>
              </a:solidFill>
              <a:latin typeface="Source Sans Pro"/>
              <a:cs typeface="Source Sans Pro"/>
            </a:endParaRPr>
          </a:p>
        </p:txBody>
      </p:sp>
      <p:sp>
        <p:nvSpPr>
          <p:cNvPr id="16" name="object 16"/>
          <p:cNvSpPr txBox="1"/>
          <p:nvPr/>
        </p:nvSpPr>
        <p:spPr>
          <a:xfrm>
            <a:off x="6787353" y="6416573"/>
            <a:ext cx="10007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Hide </a:t>
            </a:r>
            <a:r>
              <a:rPr sz="1400" spc="-10" dirty="0">
                <a:solidFill>
                  <a:schemeClr val="bg1"/>
                </a:solidFill>
                <a:latin typeface="Source Sans Pro"/>
                <a:cs typeface="Source Sans Pro"/>
              </a:rPr>
              <a:t>Preview</a:t>
            </a:r>
            <a:endParaRPr sz="1400">
              <a:solidFill>
                <a:schemeClr val="bg1"/>
              </a:solidFill>
              <a:latin typeface="Source Sans Pro"/>
              <a:cs typeface="Source Sans Pro"/>
            </a:endParaRPr>
          </a:p>
        </p:txBody>
      </p:sp>
      <p:sp>
        <p:nvSpPr>
          <p:cNvPr id="17" name="object 17"/>
          <p:cNvSpPr txBox="1"/>
          <p:nvPr/>
        </p:nvSpPr>
        <p:spPr>
          <a:xfrm>
            <a:off x="9768170" y="6416573"/>
            <a:ext cx="55943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History</a:t>
            </a:r>
            <a:endParaRPr sz="1400">
              <a:solidFill>
                <a:schemeClr val="bg1"/>
              </a:solidFill>
              <a:latin typeface="Source Sans Pro"/>
              <a:cs typeface="Source Sans Pro"/>
            </a:endParaRPr>
          </a:p>
        </p:txBody>
      </p:sp>
      <p:sp>
        <p:nvSpPr>
          <p:cNvPr id="18" name="object 18"/>
          <p:cNvSpPr txBox="1"/>
          <p:nvPr/>
        </p:nvSpPr>
        <p:spPr>
          <a:xfrm>
            <a:off x="12571187" y="6416573"/>
            <a:ext cx="473709"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Home</a:t>
            </a:r>
            <a:endParaRPr sz="1400">
              <a:solidFill>
                <a:schemeClr val="bg1"/>
              </a:solidFill>
              <a:latin typeface="Source Sans Pro"/>
              <a:cs typeface="Source Sans Pro"/>
            </a:endParaRPr>
          </a:p>
        </p:txBody>
      </p:sp>
      <p:sp>
        <p:nvSpPr>
          <p:cNvPr id="19" name="object 19"/>
          <p:cNvSpPr txBox="1"/>
          <p:nvPr/>
        </p:nvSpPr>
        <p:spPr>
          <a:xfrm>
            <a:off x="15244943" y="6416573"/>
            <a:ext cx="6464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Hospital</a:t>
            </a:r>
            <a:endParaRPr sz="1400">
              <a:solidFill>
                <a:schemeClr val="bg1"/>
              </a:solidFill>
              <a:latin typeface="Source Sans Pro"/>
              <a:cs typeface="Source Sans Pro"/>
            </a:endParaRPr>
          </a:p>
        </p:txBody>
      </p:sp>
      <p:pic>
        <p:nvPicPr>
          <p:cNvPr id="53" name="Picture Placeholder 52">
            <a:extLst>
              <a:ext uri="{FF2B5EF4-FFF2-40B4-BE49-F238E27FC236}">
                <a16:creationId xmlns:a16="http://schemas.microsoft.com/office/drawing/2014/main" id="{E366ABEB-B4EE-3ADB-FB12-D0C253D0737D}"/>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a:fillRect/>
          </a:stretch>
        </p:blipFill>
        <p:spPr/>
      </p:pic>
      <p:pic>
        <p:nvPicPr>
          <p:cNvPr id="55" name="Picture Placeholder 54">
            <a:extLst>
              <a:ext uri="{FF2B5EF4-FFF2-40B4-BE49-F238E27FC236}">
                <a16:creationId xmlns:a16="http://schemas.microsoft.com/office/drawing/2014/main" id="{BEC739C7-8C15-1838-B972-E9E3AC7B07E6}"/>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57" name="Picture Placeholder 56">
            <a:extLst>
              <a:ext uri="{FF2B5EF4-FFF2-40B4-BE49-F238E27FC236}">
                <a16:creationId xmlns:a16="http://schemas.microsoft.com/office/drawing/2014/main" id="{DA1223C0-1AC7-3258-3CBE-4EC7FD1A33DF}"/>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59" name="Picture Placeholder 58">
            <a:extLst>
              <a:ext uri="{FF2B5EF4-FFF2-40B4-BE49-F238E27FC236}">
                <a16:creationId xmlns:a16="http://schemas.microsoft.com/office/drawing/2014/main" id="{8F560BE5-5470-EB4A-1DCB-6EBFD8439601}"/>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61" name="Picture Placeholder 60">
            <a:extLst>
              <a:ext uri="{FF2B5EF4-FFF2-40B4-BE49-F238E27FC236}">
                <a16:creationId xmlns:a16="http://schemas.microsoft.com/office/drawing/2014/main" id="{058F3BF3-E305-A105-B742-6310645BD339}"/>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63" name="Picture Placeholder 62">
            <a:extLst>
              <a:ext uri="{FF2B5EF4-FFF2-40B4-BE49-F238E27FC236}">
                <a16:creationId xmlns:a16="http://schemas.microsoft.com/office/drawing/2014/main" id="{73E04302-3CCF-C614-F2CF-C7CA9CA333B7}"/>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65" name="Picture Placeholder 64">
            <a:extLst>
              <a:ext uri="{FF2B5EF4-FFF2-40B4-BE49-F238E27FC236}">
                <a16:creationId xmlns:a16="http://schemas.microsoft.com/office/drawing/2014/main" id="{BBD36807-4B73-4924-AA9F-24491EB19C57}"/>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67" name="Picture Placeholder 66">
            <a:extLst>
              <a:ext uri="{FF2B5EF4-FFF2-40B4-BE49-F238E27FC236}">
                <a16:creationId xmlns:a16="http://schemas.microsoft.com/office/drawing/2014/main" id="{585AFA9C-CCBE-F06B-06BE-F3C2F5E25995}"/>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69" name="Picture Placeholder 68">
            <a:extLst>
              <a:ext uri="{FF2B5EF4-FFF2-40B4-BE49-F238E27FC236}">
                <a16:creationId xmlns:a16="http://schemas.microsoft.com/office/drawing/2014/main" id="{C5BAFCCF-1135-CC63-50EE-939BCE6A6F71}"/>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71" name="Picture Placeholder 70">
            <a:extLst>
              <a:ext uri="{FF2B5EF4-FFF2-40B4-BE49-F238E27FC236}">
                <a16:creationId xmlns:a16="http://schemas.microsoft.com/office/drawing/2014/main" id="{DBB8F7BF-2AB1-1903-1967-606C03386800}"/>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73" name="Picture Placeholder 72">
            <a:extLst>
              <a:ext uri="{FF2B5EF4-FFF2-40B4-BE49-F238E27FC236}">
                <a16:creationId xmlns:a16="http://schemas.microsoft.com/office/drawing/2014/main" id="{8A68F2FF-041D-D209-8707-7DF820F0C47A}"/>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sp>
        <p:nvSpPr>
          <p:cNvPr id="20" name="Footer Placeholder 19">
            <a:extLst>
              <a:ext uri="{FF2B5EF4-FFF2-40B4-BE49-F238E27FC236}">
                <a16:creationId xmlns:a16="http://schemas.microsoft.com/office/drawing/2014/main" id="{4291B439-20A8-5CBE-2391-30DB03952E1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6BC01282-2E85-AEB4-2BA7-10F935F2A6FC}"/>
              </a:ext>
            </a:extLst>
          </p:cNvPr>
          <p:cNvSpPr>
            <a:spLocks noGrp="1"/>
          </p:cNvSpPr>
          <p:nvPr>
            <p:ph type="sldNum" sz="quarter" idx="12"/>
          </p:nvPr>
        </p:nvSpPr>
        <p:spPr/>
        <p:txBody>
          <a:bodyPr/>
          <a:lstStyle/>
          <a:p>
            <a:fld id="{339C9110-F427-4586-9638-A5638F41FBCD}" type="slidenum">
              <a:rPr lang="en-US" smtClean="0"/>
              <a:pPr/>
              <a:t>87</a:t>
            </a:fld>
            <a:endParaRPr lang="en-US"/>
          </a:p>
        </p:txBody>
      </p:sp>
      <p:pic>
        <p:nvPicPr>
          <p:cNvPr id="38" name="Picture Placeholder 37">
            <a:extLst>
              <a:ext uri="{FF2B5EF4-FFF2-40B4-BE49-F238E27FC236}">
                <a16:creationId xmlns:a16="http://schemas.microsoft.com/office/drawing/2014/main" id="{3250DB09-2B5D-768B-2236-3475C292363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sp>
        <p:nvSpPr>
          <p:cNvPr id="24" name="object 9">
            <a:extLst>
              <a:ext uri="{FF2B5EF4-FFF2-40B4-BE49-F238E27FC236}">
                <a16:creationId xmlns:a16="http://schemas.microsoft.com/office/drawing/2014/main" id="{94FAE9C4-9E1C-0550-B275-5D13B605A3D7}"/>
              </a:ext>
            </a:extLst>
          </p:cNvPr>
          <p:cNvSpPr txBox="1"/>
          <p:nvPr/>
        </p:nvSpPr>
        <p:spPr>
          <a:xfrm>
            <a:off x="1277866" y="3711525"/>
            <a:ext cx="943604"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Healthcare</a:t>
            </a:r>
            <a:endParaRPr sz="1400" dirty="0">
              <a:solidFill>
                <a:schemeClr val="bg1"/>
              </a:solidFill>
              <a:latin typeface="Source Sans Pro"/>
              <a:cs typeface="Source Sans Pro"/>
            </a:endParaRPr>
          </a:p>
        </p:txBody>
      </p:sp>
      <p:pic>
        <p:nvPicPr>
          <p:cNvPr id="42" name="Picture Placeholder 41">
            <a:extLst>
              <a:ext uri="{FF2B5EF4-FFF2-40B4-BE49-F238E27FC236}">
                <a16:creationId xmlns:a16="http://schemas.microsoft.com/office/drawing/2014/main" id="{4A9ADA2D-113D-00CC-3874-378921E36529}"/>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46" name="Picture Placeholder 45">
            <a:extLst>
              <a:ext uri="{FF2B5EF4-FFF2-40B4-BE49-F238E27FC236}">
                <a16:creationId xmlns:a16="http://schemas.microsoft.com/office/drawing/2014/main" id="{76C9E33E-97C3-470D-4234-CA658C9E93C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50" name="Picture Placeholder 49">
            <a:extLst>
              <a:ext uri="{FF2B5EF4-FFF2-40B4-BE49-F238E27FC236}">
                <a16:creationId xmlns:a16="http://schemas.microsoft.com/office/drawing/2014/main" id="{AAAACE39-3D8E-B95B-38E3-09E55D9CA107}"/>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54" name="Picture Placeholder 53">
            <a:extLst>
              <a:ext uri="{FF2B5EF4-FFF2-40B4-BE49-F238E27FC236}">
                <a16:creationId xmlns:a16="http://schemas.microsoft.com/office/drawing/2014/main" id="{3F17C4F9-D018-682E-A6F9-24DB90B8A8B8}"/>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58" name="Picture Placeholder 57">
            <a:extLst>
              <a:ext uri="{FF2B5EF4-FFF2-40B4-BE49-F238E27FC236}">
                <a16:creationId xmlns:a16="http://schemas.microsoft.com/office/drawing/2014/main" id="{EE4261C3-504F-FDA7-79E4-6D6B5F99691F}"/>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pic>
        <p:nvPicPr>
          <p:cNvPr id="62" name="Picture Placeholder 61">
            <a:extLst>
              <a:ext uri="{FF2B5EF4-FFF2-40B4-BE49-F238E27FC236}">
                <a16:creationId xmlns:a16="http://schemas.microsoft.com/office/drawing/2014/main" id="{FBF7E918-B11A-1349-883D-90E87A73F1F4}"/>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p:pic>
    </p:spTree>
    <p:extLst>
      <p:ext uri="{BB962C8B-B14F-4D97-AF65-F5344CB8AC3E}">
        <p14:creationId xmlns:p14="http://schemas.microsoft.com/office/powerpoint/2010/main" val="273905302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7A9FA4B-A803-9A36-3D42-DC28483E41E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8F57388-46D2-657B-C4C9-38F53721F37A}"/>
              </a:ext>
            </a:extLst>
          </p:cNvPr>
          <p:cNvSpPr txBox="1"/>
          <p:nvPr/>
        </p:nvSpPr>
        <p:spPr>
          <a:xfrm>
            <a:off x="1081087" y="1006475"/>
            <a:ext cx="131762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Headset</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8501C639-9794-1F28-D75E-A0952111AB5B}"/>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88B59E7F-E234-4715-63C4-B4222FF5D934}"/>
              </a:ext>
            </a:extLst>
          </p:cNvPr>
          <p:cNvSpPr>
            <a:spLocks noGrp="1"/>
          </p:cNvSpPr>
          <p:nvPr>
            <p:ph type="sldNum" sz="quarter" idx="12"/>
          </p:nvPr>
        </p:nvSpPr>
        <p:spPr/>
        <p:txBody>
          <a:bodyPr/>
          <a:lstStyle/>
          <a:p>
            <a:fld id="{339C9110-F427-4586-9638-A5638F41FBCD}" type="slidenum">
              <a:rPr lang="en-US" smtClean="0"/>
              <a:pPr/>
              <a:t>88</a:t>
            </a:fld>
            <a:endParaRPr lang="en-US"/>
          </a:p>
        </p:txBody>
      </p:sp>
      <p:pic>
        <p:nvPicPr>
          <p:cNvPr id="77" name="Picture Placeholder 76">
            <a:extLst>
              <a:ext uri="{FF2B5EF4-FFF2-40B4-BE49-F238E27FC236}">
                <a16:creationId xmlns:a16="http://schemas.microsoft.com/office/drawing/2014/main" id="{AD8003DF-8F1E-C1A3-801F-A6CB102EF857}"/>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25" name="Picture Placeholder 24">
            <a:extLst>
              <a:ext uri="{FF2B5EF4-FFF2-40B4-BE49-F238E27FC236}">
                <a16:creationId xmlns:a16="http://schemas.microsoft.com/office/drawing/2014/main" id="{9BD32F64-07FE-9998-8767-C331F76D2190}"/>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44" name="Picture Placeholder 43">
            <a:extLst>
              <a:ext uri="{FF2B5EF4-FFF2-40B4-BE49-F238E27FC236}">
                <a16:creationId xmlns:a16="http://schemas.microsoft.com/office/drawing/2014/main" id="{FA2AD4F3-13B8-4D66-5E8E-EBF5D0526F98}"/>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22" name="Picture Placeholder 21">
            <a:extLst>
              <a:ext uri="{FF2B5EF4-FFF2-40B4-BE49-F238E27FC236}">
                <a16:creationId xmlns:a16="http://schemas.microsoft.com/office/drawing/2014/main" id="{1C10EDC7-40FD-0CD9-84D8-BEB6FE000375}"/>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a:fillRect/>
          </a:stretch>
        </p:blipFill>
        <p:spPr/>
      </p:pic>
      <p:sp>
        <p:nvSpPr>
          <p:cNvPr id="23" name="object 3">
            <a:extLst>
              <a:ext uri="{FF2B5EF4-FFF2-40B4-BE49-F238E27FC236}">
                <a16:creationId xmlns:a16="http://schemas.microsoft.com/office/drawing/2014/main" id="{B514A49A-1655-2897-0345-6E09253D44BE}"/>
              </a:ext>
            </a:extLst>
          </p:cNvPr>
          <p:cNvSpPr txBox="1"/>
          <p:nvPr/>
        </p:nvSpPr>
        <p:spPr>
          <a:xfrm>
            <a:off x="3644900" y="1006475"/>
            <a:ext cx="2024727"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Horizontal Stack Bar Chart</a:t>
            </a:r>
            <a:endParaRPr sz="1400" dirty="0">
              <a:solidFill>
                <a:schemeClr val="bg1"/>
              </a:solidFill>
              <a:latin typeface="Source Sans Pro"/>
              <a:cs typeface="Source Sans Pro"/>
            </a:endParaRPr>
          </a:p>
        </p:txBody>
      </p:sp>
      <p:sp>
        <p:nvSpPr>
          <p:cNvPr id="42" name="object 3">
            <a:extLst>
              <a:ext uri="{FF2B5EF4-FFF2-40B4-BE49-F238E27FC236}">
                <a16:creationId xmlns:a16="http://schemas.microsoft.com/office/drawing/2014/main" id="{29ACD463-F7ED-BAD6-7158-5CEDEAFCC779}"/>
              </a:ext>
            </a:extLst>
          </p:cNvPr>
          <p:cNvSpPr txBox="1"/>
          <p:nvPr/>
        </p:nvSpPr>
        <p:spPr>
          <a:xfrm>
            <a:off x="6281454" y="1006475"/>
            <a:ext cx="2024727"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Housing Unknown</a:t>
            </a:r>
            <a:endParaRPr sz="1400" dirty="0">
              <a:solidFill>
                <a:schemeClr val="bg1"/>
              </a:solidFill>
              <a:latin typeface="Source Sans Pro"/>
              <a:cs typeface="Source Sans Pro"/>
            </a:endParaRPr>
          </a:p>
        </p:txBody>
      </p:sp>
      <p:sp>
        <p:nvSpPr>
          <p:cNvPr id="18" name="object 3">
            <a:extLst>
              <a:ext uri="{FF2B5EF4-FFF2-40B4-BE49-F238E27FC236}">
                <a16:creationId xmlns:a16="http://schemas.microsoft.com/office/drawing/2014/main" id="{9E6CE58B-5F19-2B5D-453D-60CD0919CD02}"/>
              </a:ext>
            </a:extLst>
          </p:cNvPr>
          <p:cNvSpPr txBox="1"/>
          <p:nvPr/>
        </p:nvSpPr>
        <p:spPr>
          <a:xfrm>
            <a:off x="9103482" y="1022241"/>
            <a:ext cx="2024727"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Hide Presentation State</a:t>
            </a:r>
          </a:p>
        </p:txBody>
      </p:sp>
    </p:spTree>
    <p:extLst>
      <p:ext uri="{BB962C8B-B14F-4D97-AF65-F5344CB8AC3E}">
        <p14:creationId xmlns:p14="http://schemas.microsoft.com/office/powerpoint/2010/main" val="307277449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object 2"/>
          <p:cNvSpPr txBox="1"/>
          <p:nvPr/>
        </p:nvSpPr>
        <p:spPr>
          <a:xfrm>
            <a:off x="1235373" y="1006475"/>
            <a:ext cx="10642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ID </a:t>
            </a:r>
            <a:r>
              <a:rPr sz="1400" spc="-10" dirty="0">
                <a:solidFill>
                  <a:schemeClr val="bg1"/>
                </a:solidFill>
                <a:latin typeface="Source Sans Pro"/>
                <a:cs typeface="Source Sans Pro"/>
              </a:rPr>
              <a:t>Credentials</a:t>
            </a:r>
            <a:endParaRPr sz="1400">
              <a:solidFill>
                <a:schemeClr val="bg1"/>
              </a:solidFill>
              <a:latin typeface="Source Sans Pro"/>
              <a:cs typeface="Source Sans Pro"/>
            </a:endParaRPr>
          </a:p>
        </p:txBody>
      </p:sp>
      <p:sp>
        <p:nvSpPr>
          <p:cNvPr id="3" name="object 3"/>
          <p:cNvSpPr txBox="1"/>
          <p:nvPr/>
        </p:nvSpPr>
        <p:spPr>
          <a:xfrm>
            <a:off x="4285354" y="1006475"/>
            <a:ext cx="4845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Image</a:t>
            </a:r>
            <a:endParaRPr sz="1400">
              <a:solidFill>
                <a:schemeClr val="bg1"/>
              </a:solidFill>
              <a:latin typeface="Source Sans Pro"/>
              <a:cs typeface="Source Sans Pro"/>
            </a:endParaRPr>
          </a:p>
        </p:txBody>
      </p:sp>
      <p:sp>
        <p:nvSpPr>
          <p:cNvPr id="4" name="object 4"/>
          <p:cNvSpPr txBox="1"/>
          <p:nvPr/>
        </p:nvSpPr>
        <p:spPr>
          <a:xfrm>
            <a:off x="6773665" y="1006475"/>
            <a:ext cx="10280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Image</a:t>
            </a:r>
            <a:r>
              <a:rPr sz="1400" spc="-20" dirty="0">
                <a:solidFill>
                  <a:schemeClr val="bg1"/>
                </a:solidFill>
                <a:latin typeface="Source Sans Pro"/>
                <a:cs typeface="Source Sans Pro"/>
              </a:rPr>
              <a:t> </a:t>
            </a:r>
            <a:r>
              <a:rPr sz="1400" spc="-10" dirty="0">
                <a:solidFill>
                  <a:schemeClr val="bg1"/>
                </a:solidFill>
                <a:latin typeface="Source Sans Pro"/>
                <a:cs typeface="Source Sans Pro"/>
              </a:rPr>
              <a:t>Search</a:t>
            </a:r>
            <a:endParaRPr sz="1400">
              <a:solidFill>
                <a:schemeClr val="bg1"/>
              </a:solidFill>
              <a:latin typeface="Source Sans Pro"/>
              <a:cs typeface="Source Sans Pro"/>
            </a:endParaRPr>
          </a:p>
        </p:txBody>
      </p:sp>
      <p:sp>
        <p:nvSpPr>
          <p:cNvPr id="5" name="object 5"/>
          <p:cNvSpPr txBox="1"/>
          <p:nvPr/>
        </p:nvSpPr>
        <p:spPr>
          <a:xfrm>
            <a:off x="9582194" y="1006475"/>
            <a:ext cx="931544"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Images</a:t>
            </a:r>
            <a:r>
              <a:rPr sz="1400" spc="-20" dirty="0">
                <a:solidFill>
                  <a:schemeClr val="bg1"/>
                </a:solidFill>
                <a:latin typeface="Source Sans Pro"/>
                <a:cs typeface="Source Sans Pro"/>
              </a:rPr>
              <a:t> Zero</a:t>
            </a:r>
            <a:endParaRPr sz="1400">
              <a:solidFill>
                <a:schemeClr val="bg1"/>
              </a:solidFill>
              <a:latin typeface="Source Sans Pro"/>
              <a:cs typeface="Source Sans Pro"/>
            </a:endParaRPr>
          </a:p>
        </p:txBody>
      </p:sp>
      <p:sp>
        <p:nvSpPr>
          <p:cNvPr id="6" name="object 6"/>
          <p:cNvSpPr txBox="1"/>
          <p:nvPr/>
        </p:nvSpPr>
        <p:spPr>
          <a:xfrm>
            <a:off x="12539719" y="1006475"/>
            <a:ext cx="53657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Import</a:t>
            </a:r>
            <a:endParaRPr sz="1400">
              <a:solidFill>
                <a:schemeClr val="bg1"/>
              </a:solidFill>
              <a:latin typeface="Source Sans Pro"/>
              <a:cs typeface="Source Sans Pro"/>
            </a:endParaRPr>
          </a:p>
        </p:txBody>
      </p:sp>
      <p:sp>
        <p:nvSpPr>
          <p:cNvPr id="7" name="object 7"/>
          <p:cNvSpPr txBox="1"/>
          <p:nvPr/>
        </p:nvSpPr>
        <p:spPr>
          <a:xfrm>
            <a:off x="15154447" y="1006475"/>
            <a:ext cx="8274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Indent </a:t>
            </a:r>
            <a:r>
              <a:rPr sz="1400" spc="-20" dirty="0">
                <a:solidFill>
                  <a:schemeClr val="bg1"/>
                </a:solidFill>
                <a:latin typeface="Source Sans Pro"/>
                <a:cs typeface="Source Sans Pro"/>
              </a:rPr>
              <a:t>Left</a:t>
            </a:r>
            <a:endParaRPr sz="1400">
              <a:solidFill>
                <a:schemeClr val="bg1"/>
              </a:solidFill>
              <a:latin typeface="Source Sans Pro"/>
              <a:cs typeface="Source Sans Pro"/>
            </a:endParaRPr>
          </a:p>
        </p:txBody>
      </p:sp>
      <p:sp>
        <p:nvSpPr>
          <p:cNvPr id="8" name="object 8"/>
          <p:cNvSpPr txBox="1"/>
          <p:nvPr/>
        </p:nvSpPr>
        <p:spPr>
          <a:xfrm>
            <a:off x="1297070" y="3711524"/>
            <a:ext cx="941069"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Indent</a:t>
            </a:r>
            <a:r>
              <a:rPr sz="1400" spc="-10" dirty="0">
                <a:solidFill>
                  <a:schemeClr val="bg1"/>
                </a:solidFill>
                <a:latin typeface="Source Sans Pro"/>
                <a:cs typeface="Source Sans Pro"/>
              </a:rPr>
              <a:t> Right</a:t>
            </a:r>
            <a:endParaRPr sz="1400">
              <a:solidFill>
                <a:schemeClr val="bg1"/>
              </a:solidFill>
              <a:latin typeface="Source Sans Pro"/>
              <a:cs typeface="Source Sans Pro"/>
            </a:endParaRPr>
          </a:p>
        </p:txBody>
      </p:sp>
      <p:sp>
        <p:nvSpPr>
          <p:cNvPr id="9" name="object 9"/>
          <p:cNvSpPr txBox="1"/>
          <p:nvPr/>
        </p:nvSpPr>
        <p:spPr>
          <a:xfrm>
            <a:off x="4369454" y="3711524"/>
            <a:ext cx="31623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Info</a:t>
            </a:r>
            <a:endParaRPr sz="1400">
              <a:solidFill>
                <a:schemeClr val="bg1"/>
              </a:solidFill>
              <a:latin typeface="Source Sans Pro"/>
              <a:cs typeface="Source Sans Pro"/>
            </a:endParaRPr>
          </a:p>
        </p:txBody>
      </p:sp>
      <p:sp>
        <p:nvSpPr>
          <p:cNvPr id="10" name="object 10"/>
          <p:cNvSpPr txBox="1"/>
          <p:nvPr/>
        </p:nvSpPr>
        <p:spPr>
          <a:xfrm>
            <a:off x="6948443" y="3711524"/>
            <a:ext cx="67881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Injection</a:t>
            </a:r>
            <a:endParaRPr sz="1400">
              <a:solidFill>
                <a:schemeClr val="bg1"/>
              </a:solidFill>
              <a:latin typeface="Source Sans Pro"/>
              <a:cs typeface="Source Sans Pro"/>
            </a:endParaRPr>
          </a:p>
        </p:txBody>
      </p:sp>
      <p:sp>
        <p:nvSpPr>
          <p:cNvPr id="11" name="object 11"/>
          <p:cNvSpPr txBox="1"/>
          <p:nvPr/>
        </p:nvSpPr>
        <p:spPr>
          <a:xfrm>
            <a:off x="9662559" y="3711524"/>
            <a:ext cx="77089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Instagram</a:t>
            </a:r>
            <a:endParaRPr sz="1400">
              <a:solidFill>
                <a:schemeClr val="bg1"/>
              </a:solidFill>
              <a:latin typeface="Source Sans Pro"/>
              <a:cs typeface="Source Sans Pro"/>
            </a:endParaRPr>
          </a:p>
        </p:txBody>
      </p:sp>
      <p:sp>
        <p:nvSpPr>
          <p:cNvPr id="12" name="object 12"/>
          <p:cNvSpPr txBox="1"/>
          <p:nvPr/>
        </p:nvSpPr>
        <p:spPr>
          <a:xfrm>
            <a:off x="12351963" y="3711524"/>
            <a:ext cx="912494"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Intravenous</a:t>
            </a:r>
            <a:endParaRPr sz="1400">
              <a:solidFill>
                <a:schemeClr val="bg1"/>
              </a:solidFill>
              <a:latin typeface="Source Sans Pro"/>
              <a:cs typeface="Source Sans Pro"/>
            </a:endParaRPr>
          </a:p>
        </p:txBody>
      </p:sp>
      <p:sp>
        <p:nvSpPr>
          <p:cNvPr id="13" name="object 13"/>
          <p:cNvSpPr txBox="1"/>
          <p:nvPr/>
        </p:nvSpPr>
        <p:spPr>
          <a:xfrm>
            <a:off x="15337225" y="3711524"/>
            <a:ext cx="46228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Invert</a:t>
            </a:r>
            <a:endParaRPr sz="1400">
              <a:solidFill>
                <a:schemeClr val="bg1"/>
              </a:solidFill>
              <a:latin typeface="Source Sans Pro"/>
              <a:cs typeface="Source Sans Pro"/>
            </a:endParaRPr>
          </a:p>
        </p:txBody>
      </p:sp>
      <p:sp>
        <p:nvSpPr>
          <p:cNvPr id="14" name="object 14"/>
          <p:cNvSpPr txBox="1"/>
          <p:nvPr/>
        </p:nvSpPr>
        <p:spPr>
          <a:xfrm>
            <a:off x="1214215" y="6416573"/>
            <a:ext cx="11068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Inverventional</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750A60B6-BA16-F302-0A24-F973CE52BE5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4A61183-F0A6-EEB4-EFCA-1952FB70F443}"/>
              </a:ext>
            </a:extLst>
          </p:cNvPr>
          <p:cNvSpPr>
            <a:spLocks noGrp="1"/>
          </p:cNvSpPr>
          <p:nvPr>
            <p:ph type="sldNum" sz="quarter" idx="12"/>
          </p:nvPr>
        </p:nvSpPr>
        <p:spPr/>
        <p:txBody>
          <a:bodyPr/>
          <a:lstStyle/>
          <a:p>
            <a:fld id="{339C9110-F427-4586-9638-A5638F41FBCD}" type="slidenum">
              <a:rPr lang="en-US" smtClean="0"/>
              <a:pPr/>
              <a:t>89</a:t>
            </a:fld>
            <a:endParaRPr lang="en-US"/>
          </a:p>
        </p:txBody>
      </p:sp>
      <p:pic>
        <p:nvPicPr>
          <p:cNvPr id="39" name="Picture Placeholder 38">
            <a:extLst>
              <a:ext uri="{FF2B5EF4-FFF2-40B4-BE49-F238E27FC236}">
                <a16:creationId xmlns:a16="http://schemas.microsoft.com/office/drawing/2014/main" id="{D8EE4429-8F88-3F44-C60A-F419DB2638BC}"/>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41" name="Picture Placeholder 40">
            <a:extLst>
              <a:ext uri="{FF2B5EF4-FFF2-40B4-BE49-F238E27FC236}">
                <a16:creationId xmlns:a16="http://schemas.microsoft.com/office/drawing/2014/main" id="{85E16D82-0A1C-F1DC-7DD2-4429F80CD5DC}"/>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43" name="Picture Placeholder 42">
            <a:extLst>
              <a:ext uri="{FF2B5EF4-FFF2-40B4-BE49-F238E27FC236}">
                <a16:creationId xmlns:a16="http://schemas.microsoft.com/office/drawing/2014/main" id="{B4D4A9EA-3736-3695-E468-C03BA90A7817}"/>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47" name="Picture Placeholder 46">
            <a:extLst>
              <a:ext uri="{FF2B5EF4-FFF2-40B4-BE49-F238E27FC236}">
                <a16:creationId xmlns:a16="http://schemas.microsoft.com/office/drawing/2014/main" id="{B395A0B0-0453-01DB-6C0C-E3784049AFB7}"/>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49" name="Picture Placeholder 48">
            <a:extLst>
              <a:ext uri="{FF2B5EF4-FFF2-40B4-BE49-F238E27FC236}">
                <a16:creationId xmlns:a16="http://schemas.microsoft.com/office/drawing/2014/main" id="{807D0082-2D3B-FDC0-057B-B81B7D4425AE}"/>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p:blipFill>
        <p:spPr/>
      </p:pic>
      <p:pic>
        <p:nvPicPr>
          <p:cNvPr id="51" name="Picture Placeholder 50">
            <a:extLst>
              <a:ext uri="{FF2B5EF4-FFF2-40B4-BE49-F238E27FC236}">
                <a16:creationId xmlns:a16="http://schemas.microsoft.com/office/drawing/2014/main" id="{A9827F81-52C9-5805-B536-55EBF5B9BEEC}"/>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p:pic>
      <p:pic>
        <p:nvPicPr>
          <p:cNvPr id="53" name="Picture Placeholder 52">
            <a:extLst>
              <a:ext uri="{FF2B5EF4-FFF2-40B4-BE49-F238E27FC236}">
                <a16:creationId xmlns:a16="http://schemas.microsoft.com/office/drawing/2014/main" id="{61BF9BB1-7F78-CDDB-BB9C-D0BDF5006EEE}"/>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p:blipFill>
        <p:spPr/>
      </p:pic>
      <p:pic>
        <p:nvPicPr>
          <p:cNvPr id="55" name="Picture Placeholder 54">
            <a:extLst>
              <a:ext uri="{FF2B5EF4-FFF2-40B4-BE49-F238E27FC236}">
                <a16:creationId xmlns:a16="http://schemas.microsoft.com/office/drawing/2014/main" id="{3FA92CBE-730C-557D-77E0-12EF4FAD7544}"/>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57" name="Picture Placeholder 56">
            <a:extLst>
              <a:ext uri="{FF2B5EF4-FFF2-40B4-BE49-F238E27FC236}">
                <a16:creationId xmlns:a16="http://schemas.microsoft.com/office/drawing/2014/main" id="{F7C1AD0D-58FA-4E22-F5D4-FFF38DCE361A}"/>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p:pic>
      <p:pic>
        <p:nvPicPr>
          <p:cNvPr id="60" name="Picture Placeholder 59">
            <a:extLst>
              <a:ext uri="{FF2B5EF4-FFF2-40B4-BE49-F238E27FC236}">
                <a16:creationId xmlns:a16="http://schemas.microsoft.com/office/drawing/2014/main" id="{C9F289A6-9CFC-0277-C967-140BC9E4B0E0}"/>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p:pic>
      <p:pic>
        <p:nvPicPr>
          <p:cNvPr id="62" name="Picture Placeholder 61">
            <a:extLst>
              <a:ext uri="{FF2B5EF4-FFF2-40B4-BE49-F238E27FC236}">
                <a16:creationId xmlns:a16="http://schemas.microsoft.com/office/drawing/2014/main" id="{9062D72C-CCE8-CF71-9C9B-B626D9FAF0B8}"/>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p:blipFill>
        <p:spPr/>
      </p:pic>
      <p:pic>
        <p:nvPicPr>
          <p:cNvPr id="64" name="Picture Placeholder 63">
            <a:extLst>
              <a:ext uri="{FF2B5EF4-FFF2-40B4-BE49-F238E27FC236}">
                <a16:creationId xmlns:a16="http://schemas.microsoft.com/office/drawing/2014/main" id="{51F9439F-9179-770B-8CA2-C8E566FC507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p:blipFill>
        <p:spPr/>
      </p:pic>
      <p:pic>
        <p:nvPicPr>
          <p:cNvPr id="33" name="Picture Placeholder 32">
            <a:extLst>
              <a:ext uri="{FF2B5EF4-FFF2-40B4-BE49-F238E27FC236}">
                <a16:creationId xmlns:a16="http://schemas.microsoft.com/office/drawing/2014/main" id="{FB3DE37C-7B16-1719-31D6-B5827A206FCE}"/>
              </a:ext>
            </a:extLst>
          </p:cNvPr>
          <p:cNvPicPr>
            <a:picLocks noGrp="1" noChangeAspect="1"/>
          </p:cNvPicPr>
          <p:nvPr>
            <p:ph type="pic" sz="quarter" idx="29"/>
          </p:nvPr>
        </p:nvPicPr>
        <p:blipFill>
          <a:blip>
            <a:extLst>
              <a:ext uri="{96DAC541-7B7A-43D3-8B79-37D633B846F1}">
                <asvg:svgBlip xmlns:asvg="http://schemas.microsoft.com/office/drawing/2016/SVG/main" r:embed="rId14"/>
              </a:ext>
            </a:extLst>
          </a:blip>
          <a:srcRect t="84" b="84"/>
          <a:stretch>
            <a:fillRect/>
          </a:stretch>
        </p:blipFill>
        <p:spPr/>
      </p:pic>
      <p:grpSp>
        <p:nvGrpSpPr>
          <p:cNvPr id="17" name="Group 16">
            <a:extLst>
              <a:ext uri="{FF2B5EF4-FFF2-40B4-BE49-F238E27FC236}">
                <a16:creationId xmlns:a16="http://schemas.microsoft.com/office/drawing/2014/main" id="{B5BB204F-8444-71D3-0C66-E0B5A109B71D}"/>
              </a:ext>
            </a:extLst>
          </p:cNvPr>
          <p:cNvGrpSpPr/>
          <p:nvPr/>
        </p:nvGrpSpPr>
        <p:grpSpPr>
          <a:xfrm>
            <a:off x="9572573" y="1704230"/>
            <a:ext cx="945376" cy="944048"/>
            <a:chOff x="9572573" y="1704230"/>
            <a:chExt cx="945376" cy="944048"/>
          </a:xfrm>
        </p:grpSpPr>
        <p:sp>
          <p:nvSpPr>
            <p:cNvPr id="18" name="Freeform: Shape 20">
              <a:extLst>
                <a:ext uri="{FF2B5EF4-FFF2-40B4-BE49-F238E27FC236}">
                  <a16:creationId xmlns:a16="http://schemas.microsoft.com/office/drawing/2014/main" id="{42CF8043-8CE8-F327-7BEA-2FFA42C04A49}"/>
                </a:ext>
              </a:extLst>
            </p:cNvPr>
            <p:cNvSpPr/>
            <p:nvPr/>
          </p:nvSpPr>
          <p:spPr>
            <a:xfrm rot="21593400">
              <a:off x="9573480" y="1704230"/>
              <a:ext cx="943603" cy="943143"/>
            </a:xfrm>
            <a:custGeom>
              <a:avLst/>
              <a:gdLst>
                <a:gd name="connsiteX0" fmla="*/ 0 w 943603"/>
                <a:gd name="connsiteY0" fmla="*/ 0 h 943143"/>
                <a:gd name="connsiteX1" fmla="*/ 943604 w 943603"/>
                <a:gd name="connsiteY1" fmla="*/ 0 h 943143"/>
                <a:gd name="connsiteX2" fmla="*/ 943604 w 943603"/>
                <a:gd name="connsiteY2" fmla="*/ 943144 h 943143"/>
                <a:gd name="connsiteX3" fmla="*/ 0 w 943603"/>
                <a:gd name="connsiteY3" fmla="*/ 943144 h 943143"/>
              </a:gdLst>
              <a:ahLst/>
              <a:cxnLst>
                <a:cxn ang="0">
                  <a:pos x="connsiteX0" y="connsiteY0"/>
                </a:cxn>
                <a:cxn ang="0">
                  <a:pos x="connsiteX1" y="connsiteY1"/>
                </a:cxn>
                <a:cxn ang="0">
                  <a:pos x="connsiteX2" y="connsiteY2"/>
                </a:cxn>
                <a:cxn ang="0">
                  <a:pos x="connsiteX3" y="connsiteY3"/>
                </a:cxn>
              </a:cxnLst>
              <a:rect l="l" t="t" r="r" b="b"/>
              <a:pathLst>
                <a:path w="943603" h="943143">
                  <a:moveTo>
                    <a:pt x="0" y="0"/>
                  </a:moveTo>
                  <a:lnTo>
                    <a:pt x="943604" y="0"/>
                  </a:lnTo>
                  <a:lnTo>
                    <a:pt x="943604" y="943144"/>
                  </a:lnTo>
                  <a:lnTo>
                    <a:pt x="0" y="943144"/>
                  </a:lnTo>
                  <a:close/>
                </a:path>
              </a:pathLst>
            </a:custGeom>
            <a:noFill/>
            <a:ln w="29468" cap="flat">
              <a:noFill/>
              <a:prstDash val="solid"/>
              <a:miter/>
            </a:ln>
          </p:spPr>
          <p:txBody>
            <a:bodyPr rtlCol="0" anchor="ctr"/>
            <a:lstStyle/>
            <a:p>
              <a:endParaRPr lang="en-US"/>
            </a:p>
          </p:txBody>
        </p:sp>
        <p:sp>
          <p:nvSpPr>
            <p:cNvPr id="19" name="Freeform: Shape 21">
              <a:extLst>
                <a:ext uri="{FF2B5EF4-FFF2-40B4-BE49-F238E27FC236}">
                  <a16:creationId xmlns:a16="http://schemas.microsoft.com/office/drawing/2014/main" id="{8494900E-9755-66CC-9EC0-3A4A7425BEAF}"/>
                </a:ext>
              </a:extLst>
            </p:cNvPr>
            <p:cNvSpPr/>
            <p:nvPr/>
          </p:nvSpPr>
          <p:spPr>
            <a:xfrm>
              <a:off x="9572573" y="1762313"/>
              <a:ext cx="945376" cy="885965"/>
            </a:xfrm>
            <a:custGeom>
              <a:avLst/>
              <a:gdLst>
                <a:gd name="connsiteX0" fmla="*/ 449391 w 945376"/>
                <a:gd name="connsiteY0" fmla="*/ 482772 h 885965"/>
                <a:gd name="connsiteX1" fmla="*/ 435237 w 945376"/>
                <a:gd name="connsiteY1" fmla="*/ 468625 h 885965"/>
                <a:gd name="connsiteX2" fmla="*/ 657869 w 945376"/>
                <a:gd name="connsiteY2" fmla="*/ 244923 h 885965"/>
                <a:gd name="connsiteX3" fmla="*/ 699446 w 945376"/>
                <a:gd name="connsiteY3" fmla="*/ 244923 h 885965"/>
                <a:gd name="connsiteX4" fmla="*/ 817397 w 945376"/>
                <a:gd name="connsiteY4" fmla="*/ 362816 h 885965"/>
                <a:gd name="connsiteX5" fmla="*/ 449686 w 945376"/>
                <a:gd name="connsiteY5" fmla="*/ 483656 h 885965"/>
                <a:gd name="connsiteX6" fmla="*/ 398378 w 945376"/>
                <a:gd name="connsiteY6" fmla="*/ 117893 h 885965"/>
                <a:gd name="connsiteX7" fmla="*/ 296660 w 945376"/>
                <a:gd name="connsiteY7" fmla="*/ 222516 h 885965"/>
                <a:gd name="connsiteX8" fmla="*/ 401335 w 945376"/>
                <a:gd name="connsiteY8" fmla="*/ 324185 h 885965"/>
                <a:gd name="connsiteX9" fmla="*/ 503059 w 945376"/>
                <a:gd name="connsiteY9" fmla="*/ 221934 h 885965"/>
                <a:gd name="connsiteX10" fmla="*/ 401350 w 945376"/>
                <a:gd name="connsiteY10" fmla="*/ 117885 h 885965"/>
                <a:gd name="connsiteX11" fmla="*/ 398378 w 945376"/>
                <a:gd name="connsiteY11" fmla="*/ 117893 h 885965"/>
                <a:gd name="connsiteX12" fmla="*/ 398378 w 945376"/>
                <a:gd name="connsiteY12" fmla="*/ 650180 h 885965"/>
                <a:gd name="connsiteX13" fmla="*/ 415481 w 945376"/>
                <a:gd name="connsiteY13" fmla="*/ 549676 h 885965"/>
                <a:gd name="connsiteX14" fmla="*/ 287209 w 945376"/>
                <a:gd name="connsiteY14" fmla="*/ 422646 h 885965"/>
                <a:gd name="connsiteX15" fmla="*/ 245508 w 945376"/>
                <a:gd name="connsiteY15" fmla="*/ 422475 h 885965"/>
                <a:gd name="connsiteX16" fmla="*/ 245337 w 945376"/>
                <a:gd name="connsiteY16" fmla="*/ 422646 h 885965"/>
                <a:gd name="connsiteX17" fmla="*/ 60745 w 945376"/>
                <a:gd name="connsiteY17" fmla="*/ 608623 h 885965"/>
                <a:gd name="connsiteX18" fmla="*/ 60745 w 945376"/>
                <a:gd name="connsiteY18" fmla="*/ 60715 h 885965"/>
                <a:gd name="connsiteX19" fmla="*/ 886398 w 945376"/>
                <a:gd name="connsiteY19" fmla="*/ 58947 h 885965"/>
                <a:gd name="connsiteX20" fmla="*/ 886398 w 945376"/>
                <a:gd name="connsiteY20" fmla="*/ 397889 h 885965"/>
                <a:gd name="connsiteX21" fmla="*/ 945373 w 945376"/>
                <a:gd name="connsiteY21" fmla="*/ 451530 h 885965"/>
                <a:gd name="connsiteX22" fmla="*/ 943604 w 945376"/>
                <a:gd name="connsiteY22" fmla="*/ 29473 h 885965"/>
                <a:gd name="connsiteX23" fmla="*/ 914116 w 945376"/>
                <a:gd name="connsiteY23" fmla="*/ 0 h 885965"/>
                <a:gd name="connsiteX24" fmla="*/ 29488 w 945376"/>
                <a:gd name="connsiteY24" fmla="*/ 1768 h 885965"/>
                <a:gd name="connsiteX25" fmla="*/ 0 w 945376"/>
                <a:gd name="connsiteY25" fmla="*/ 31242 h 885965"/>
                <a:gd name="connsiteX26" fmla="*/ 0 w 945376"/>
                <a:gd name="connsiteY26" fmla="*/ 797546 h 885965"/>
                <a:gd name="connsiteX27" fmla="*/ 29488 w 945376"/>
                <a:gd name="connsiteY27" fmla="*/ 827019 h 885965"/>
                <a:gd name="connsiteX28" fmla="*/ 451456 w 945376"/>
                <a:gd name="connsiteY28" fmla="*/ 827019 h 885965"/>
                <a:gd name="connsiteX29" fmla="*/ 398968 w 945376"/>
                <a:gd name="connsiteY29" fmla="*/ 651359 h 885965"/>
                <a:gd name="connsiteX30" fmla="*/ 943899 w 945376"/>
                <a:gd name="connsiteY30" fmla="*/ 650180 h 885965"/>
                <a:gd name="connsiteX31" fmla="*/ 707998 w 945376"/>
                <a:gd name="connsiteY31" fmla="*/ 885966 h 885965"/>
                <a:gd name="connsiteX32" fmla="*/ 472097 w 945376"/>
                <a:gd name="connsiteY32" fmla="*/ 650180 h 885965"/>
                <a:gd name="connsiteX33" fmla="*/ 707998 w 945376"/>
                <a:gd name="connsiteY33" fmla="*/ 414394 h 885965"/>
                <a:gd name="connsiteX34" fmla="*/ 945370 w 945376"/>
                <a:gd name="connsiteY34" fmla="*/ 648697 h 885965"/>
                <a:gd name="connsiteX35" fmla="*/ 945373 w 945376"/>
                <a:gd name="connsiteY35" fmla="*/ 651359 h 885965"/>
                <a:gd name="connsiteX36" fmla="*/ 884924 w 945376"/>
                <a:gd name="connsiteY36" fmla="*/ 650180 h 885965"/>
                <a:gd name="connsiteX37" fmla="*/ 855436 w 945376"/>
                <a:gd name="connsiteY37" fmla="*/ 620707 h 885965"/>
                <a:gd name="connsiteX38" fmla="*/ 562034 w 945376"/>
                <a:gd name="connsiteY38" fmla="*/ 620707 h 885965"/>
                <a:gd name="connsiteX39" fmla="*/ 532547 w 945376"/>
                <a:gd name="connsiteY39" fmla="*/ 650180 h 885965"/>
                <a:gd name="connsiteX40" fmla="*/ 562034 w 945376"/>
                <a:gd name="connsiteY40" fmla="*/ 679653 h 885965"/>
                <a:gd name="connsiteX41" fmla="*/ 856910 w 945376"/>
                <a:gd name="connsiteY41" fmla="*/ 679653 h 885965"/>
                <a:gd name="connsiteX42" fmla="*/ 886398 w 945376"/>
                <a:gd name="connsiteY42" fmla="*/ 651359 h 885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945376" h="885965">
                  <a:moveTo>
                    <a:pt x="449391" y="482772"/>
                  </a:moveTo>
                  <a:lnTo>
                    <a:pt x="435237" y="468625"/>
                  </a:lnTo>
                  <a:lnTo>
                    <a:pt x="657869" y="244923"/>
                  </a:lnTo>
                  <a:cubicBezTo>
                    <a:pt x="669369" y="233495"/>
                    <a:pt x="687946" y="233495"/>
                    <a:pt x="699446" y="244923"/>
                  </a:cubicBezTo>
                  <a:lnTo>
                    <a:pt x="817397" y="362816"/>
                  </a:lnTo>
                  <a:cubicBezTo>
                    <a:pt x="681654" y="311288"/>
                    <a:pt x="528350" y="361666"/>
                    <a:pt x="449686" y="483656"/>
                  </a:cubicBezTo>
                  <a:close/>
                  <a:moveTo>
                    <a:pt x="398378" y="117893"/>
                  </a:moveTo>
                  <a:cubicBezTo>
                    <a:pt x="341384" y="118709"/>
                    <a:pt x="295843" y="165550"/>
                    <a:pt x="296660" y="222516"/>
                  </a:cubicBezTo>
                  <a:cubicBezTo>
                    <a:pt x="297477" y="279483"/>
                    <a:pt x="344342" y="325002"/>
                    <a:pt x="401335" y="324185"/>
                  </a:cubicBezTo>
                  <a:cubicBezTo>
                    <a:pt x="457403" y="323381"/>
                    <a:pt x="502572" y="277980"/>
                    <a:pt x="503059" y="221934"/>
                  </a:cubicBezTo>
                  <a:cubicBezTo>
                    <a:pt x="503719" y="165129"/>
                    <a:pt x="458182" y="118544"/>
                    <a:pt x="401350" y="117885"/>
                  </a:cubicBezTo>
                  <a:cubicBezTo>
                    <a:pt x="400359" y="117873"/>
                    <a:pt x="399369" y="117876"/>
                    <a:pt x="398378" y="117893"/>
                  </a:cubicBezTo>
                  <a:close/>
                  <a:moveTo>
                    <a:pt x="398378" y="650180"/>
                  </a:moveTo>
                  <a:cubicBezTo>
                    <a:pt x="398443" y="615961"/>
                    <a:pt x="404222" y="581994"/>
                    <a:pt x="415481" y="549676"/>
                  </a:cubicBezTo>
                  <a:lnTo>
                    <a:pt x="287209" y="422646"/>
                  </a:lnTo>
                  <a:cubicBezTo>
                    <a:pt x="275741" y="411090"/>
                    <a:pt x="257071" y="411013"/>
                    <a:pt x="245508" y="422475"/>
                  </a:cubicBezTo>
                  <a:cubicBezTo>
                    <a:pt x="245451" y="422531"/>
                    <a:pt x="245394" y="422590"/>
                    <a:pt x="245337" y="422646"/>
                  </a:cubicBezTo>
                  <a:lnTo>
                    <a:pt x="60745" y="608623"/>
                  </a:lnTo>
                  <a:lnTo>
                    <a:pt x="60745" y="60715"/>
                  </a:lnTo>
                  <a:lnTo>
                    <a:pt x="886398" y="58947"/>
                  </a:lnTo>
                  <a:lnTo>
                    <a:pt x="886398" y="397889"/>
                  </a:lnTo>
                  <a:cubicBezTo>
                    <a:pt x="908231" y="413227"/>
                    <a:pt x="928043" y="431250"/>
                    <a:pt x="945373" y="451530"/>
                  </a:cubicBezTo>
                  <a:lnTo>
                    <a:pt x="943604" y="29473"/>
                  </a:lnTo>
                  <a:cubicBezTo>
                    <a:pt x="943604" y="13196"/>
                    <a:pt x="930402" y="0"/>
                    <a:pt x="914116" y="0"/>
                  </a:cubicBezTo>
                  <a:lnTo>
                    <a:pt x="29488" y="1768"/>
                  </a:lnTo>
                  <a:cubicBezTo>
                    <a:pt x="13202" y="1768"/>
                    <a:pt x="0" y="14964"/>
                    <a:pt x="0" y="31242"/>
                  </a:cubicBezTo>
                  <a:lnTo>
                    <a:pt x="0" y="797546"/>
                  </a:lnTo>
                  <a:cubicBezTo>
                    <a:pt x="0" y="813824"/>
                    <a:pt x="13202" y="827019"/>
                    <a:pt x="29488" y="827019"/>
                  </a:cubicBezTo>
                  <a:lnTo>
                    <a:pt x="451456" y="827019"/>
                  </a:lnTo>
                  <a:cubicBezTo>
                    <a:pt x="416510" y="775155"/>
                    <a:pt x="398201" y="713883"/>
                    <a:pt x="398968" y="651359"/>
                  </a:cubicBezTo>
                  <a:close/>
                  <a:moveTo>
                    <a:pt x="943899" y="650180"/>
                  </a:moveTo>
                  <a:cubicBezTo>
                    <a:pt x="943899" y="780402"/>
                    <a:pt x="838283" y="885966"/>
                    <a:pt x="707998" y="885966"/>
                  </a:cubicBezTo>
                  <a:cubicBezTo>
                    <a:pt x="577713" y="885966"/>
                    <a:pt x="472097" y="780402"/>
                    <a:pt x="472097" y="650180"/>
                  </a:cubicBezTo>
                  <a:cubicBezTo>
                    <a:pt x="472097" y="519958"/>
                    <a:pt x="577713" y="414394"/>
                    <a:pt x="707998" y="414394"/>
                  </a:cubicBezTo>
                  <a:cubicBezTo>
                    <a:pt x="838280" y="413578"/>
                    <a:pt x="944556" y="518479"/>
                    <a:pt x="945370" y="648697"/>
                  </a:cubicBezTo>
                  <a:cubicBezTo>
                    <a:pt x="945376" y="649585"/>
                    <a:pt x="945379" y="650472"/>
                    <a:pt x="945373" y="651359"/>
                  </a:cubicBezTo>
                  <a:close/>
                  <a:moveTo>
                    <a:pt x="884924" y="650180"/>
                  </a:moveTo>
                  <a:cubicBezTo>
                    <a:pt x="884924" y="633902"/>
                    <a:pt x="871722" y="620707"/>
                    <a:pt x="855436" y="620707"/>
                  </a:cubicBezTo>
                  <a:lnTo>
                    <a:pt x="562034" y="620707"/>
                  </a:lnTo>
                  <a:cubicBezTo>
                    <a:pt x="545748" y="620707"/>
                    <a:pt x="532547" y="633902"/>
                    <a:pt x="532547" y="650180"/>
                  </a:cubicBezTo>
                  <a:cubicBezTo>
                    <a:pt x="532547" y="666458"/>
                    <a:pt x="545748" y="679653"/>
                    <a:pt x="562034" y="679653"/>
                  </a:cubicBezTo>
                  <a:lnTo>
                    <a:pt x="856910" y="679653"/>
                  </a:lnTo>
                  <a:cubicBezTo>
                    <a:pt x="872745" y="679665"/>
                    <a:pt x="885764" y="667174"/>
                    <a:pt x="886398" y="651359"/>
                  </a:cubicBezTo>
                  <a:close/>
                </a:path>
              </a:pathLst>
            </a:custGeom>
            <a:solidFill>
              <a:schemeClr val="bg1"/>
            </a:solidFill>
            <a:ln w="29468" cap="flat">
              <a:noFill/>
              <a:prstDash val="solid"/>
              <a:miter/>
            </a:ln>
          </p:spPr>
          <p:txBody>
            <a:bodyPr rtlCol="0" anchor="ctr"/>
            <a:lstStyle/>
            <a:p>
              <a:endParaRPr lang="en-US" dirty="0"/>
            </a:p>
          </p:txBody>
        </p:sp>
      </p:grpSp>
      <p:sp>
        <p:nvSpPr>
          <p:cNvPr id="34" name="object 14">
            <a:extLst>
              <a:ext uri="{FF2B5EF4-FFF2-40B4-BE49-F238E27FC236}">
                <a16:creationId xmlns:a16="http://schemas.microsoft.com/office/drawing/2014/main" id="{D8C51544-C1D4-E0A1-BD60-27A019F979B7}"/>
              </a:ext>
            </a:extLst>
          </p:cNvPr>
          <p:cNvSpPr txBox="1"/>
          <p:nvPr/>
        </p:nvSpPr>
        <p:spPr>
          <a:xfrm>
            <a:off x="3957415" y="6416573"/>
            <a:ext cx="110680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Invoice</a:t>
            </a:r>
            <a:endParaRPr sz="1400" dirty="0">
              <a:solidFill>
                <a:schemeClr val="bg1"/>
              </a:solidFill>
              <a:latin typeface="Source Sans Pro"/>
              <a:cs typeface="Source Sans Pro"/>
            </a:endParaRPr>
          </a:p>
        </p:txBody>
      </p:sp>
      <p:pic>
        <p:nvPicPr>
          <p:cNvPr id="15" name="Picture Placeholder 21">
            <a:extLst>
              <a:ext uri="{FF2B5EF4-FFF2-40B4-BE49-F238E27FC236}">
                <a16:creationId xmlns:a16="http://schemas.microsoft.com/office/drawing/2014/main" id="{5497C955-1C26-D371-2692-FF6A24AA0026}"/>
              </a:ext>
            </a:extLst>
          </p:cNvPr>
          <p:cNvPicPr>
            <a:picLocks noChangeAspect="1"/>
          </p:cNvPicPr>
          <p:nvPr/>
        </p:nvPicPr>
        <p:blipFill>
          <a:blip>
            <a:extLst>
              <a:ext uri="{96DAC541-7B7A-43D3-8B79-37D633B846F1}">
                <asvg:svgBlip xmlns:asvg="http://schemas.microsoft.com/office/drawing/2016/SVG/main" r:embed="rId15"/>
              </a:ext>
            </a:extLst>
          </a:blip>
          <a:srcRect t="84" b="84"/>
          <a:stretch>
            <a:fillRect/>
          </a:stretch>
        </p:blipFill>
        <p:spPr>
          <a:xfrm>
            <a:off x="6822016" y="6934519"/>
            <a:ext cx="943604" cy="943144"/>
          </a:xfrm>
          <a:prstGeom prst="rect">
            <a:avLst/>
          </a:prstGeom>
        </p:spPr>
      </p:pic>
      <p:sp>
        <p:nvSpPr>
          <p:cNvPr id="16" name="object 16">
            <a:extLst>
              <a:ext uri="{FF2B5EF4-FFF2-40B4-BE49-F238E27FC236}">
                <a16:creationId xmlns:a16="http://schemas.microsoft.com/office/drawing/2014/main" id="{E940CF71-34A9-AA47-763A-A60DEC1DC580}"/>
              </a:ext>
            </a:extLst>
          </p:cNvPr>
          <p:cNvSpPr txBox="1"/>
          <p:nvPr/>
        </p:nvSpPr>
        <p:spPr>
          <a:xfrm>
            <a:off x="6787353" y="6416573"/>
            <a:ext cx="100076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Intersect</a:t>
            </a:r>
            <a:endParaRPr sz="1400" dirty="0">
              <a:solidFill>
                <a:schemeClr val="bg1"/>
              </a:solidFill>
              <a:latin typeface="Source Sans Pro"/>
              <a:cs typeface="Source Sans Pro"/>
            </a:endParaRPr>
          </a:p>
        </p:txBody>
      </p:sp>
    </p:spTree>
    <p:extLst>
      <p:ext uri="{BB962C8B-B14F-4D97-AF65-F5344CB8AC3E}">
        <p14:creationId xmlns:p14="http://schemas.microsoft.com/office/powerpoint/2010/main" val="2765084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Placeholder 38">
            <a:extLst>
              <a:ext uri="{FF2B5EF4-FFF2-40B4-BE49-F238E27FC236}">
                <a16:creationId xmlns:a16="http://schemas.microsoft.com/office/drawing/2014/main" id="{7213AD5A-34BE-2EB9-EC8F-566FCB448B86}"/>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p:blipFill>
        <p:spPr>
          <a:xfrm>
            <a:off x="1077522" y="1703367"/>
            <a:ext cx="943144" cy="943144"/>
          </a:xfrm>
        </p:spPr>
      </p:pic>
      <p:pic>
        <p:nvPicPr>
          <p:cNvPr id="41" name="Picture Placeholder 40">
            <a:extLst>
              <a:ext uri="{FF2B5EF4-FFF2-40B4-BE49-F238E27FC236}">
                <a16:creationId xmlns:a16="http://schemas.microsoft.com/office/drawing/2014/main" id="{1B089AD1-5A3E-F3A8-64A3-C6FFC5C853A6}"/>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935744" y="1703367"/>
            <a:ext cx="943144" cy="943144"/>
          </a:xfrm>
        </p:spPr>
      </p:pic>
      <p:pic>
        <p:nvPicPr>
          <p:cNvPr id="127" name="Picture Placeholder 126">
            <a:extLst>
              <a:ext uri="{FF2B5EF4-FFF2-40B4-BE49-F238E27FC236}">
                <a16:creationId xmlns:a16="http://schemas.microsoft.com/office/drawing/2014/main" id="{54096F10-E929-38F3-7840-89F746FA0300}"/>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a:stretch>
            <a:fillRect/>
          </a:stretch>
        </p:blipFill>
        <p:spPr>
          <a:xfrm>
            <a:off x="6738938" y="1703388"/>
            <a:ext cx="942975" cy="942975"/>
          </a:xfrm>
        </p:spPr>
      </p:pic>
      <p:sp>
        <p:nvSpPr>
          <p:cNvPr id="162" name="Text Placeholder 19">
            <a:extLst>
              <a:ext uri="{FF2B5EF4-FFF2-40B4-BE49-F238E27FC236}">
                <a16:creationId xmlns:a16="http://schemas.microsoft.com/office/drawing/2014/main" id="{E4671EF7-EDAD-E57D-EC3C-30C8712A56C0}"/>
              </a:ext>
            </a:extLst>
          </p:cNvPr>
          <p:cNvSpPr>
            <a:spLocks noGrp="1"/>
          </p:cNvSpPr>
          <p:nvPr>
            <p:ph type="body" sz="quarter" idx="19"/>
          </p:nvPr>
        </p:nvSpPr>
        <p:spPr>
          <a:xfrm>
            <a:off x="593589" y="936710"/>
            <a:ext cx="1911013" cy="377048"/>
          </a:xfrm>
        </p:spPr>
        <p:txBody>
          <a:bodyPr>
            <a:normAutofit/>
          </a:bodyPr>
          <a:lstStyle/>
          <a:p>
            <a:pPr marL="12700">
              <a:spcBef>
                <a:spcPts val="100"/>
              </a:spcBef>
            </a:pPr>
            <a:r>
              <a:rPr lang="en-IN" sz="1400" dirty="0">
                <a:latin typeface="+mj-lt"/>
                <a:cs typeface="Source Sans Pro"/>
              </a:rPr>
              <a:t>3D </a:t>
            </a:r>
            <a:r>
              <a:rPr lang="en-IN" sz="1400" spc="-20" dirty="0">
                <a:latin typeface="+mj-lt"/>
                <a:cs typeface="Source Sans Pro"/>
              </a:rPr>
              <a:t>Cube</a:t>
            </a:r>
            <a:endParaRPr lang="en-IN" sz="1400" dirty="0">
              <a:latin typeface="+mj-lt"/>
              <a:cs typeface="Source Sans Pro"/>
            </a:endParaRPr>
          </a:p>
        </p:txBody>
      </p:sp>
      <p:sp>
        <p:nvSpPr>
          <p:cNvPr id="168" name="Text Placeholder 22">
            <a:extLst>
              <a:ext uri="{FF2B5EF4-FFF2-40B4-BE49-F238E27FC236}">
                <a16:creationId xmlns:a16="http://schemas.microsoft.com/office/drawing/2014/main" id="{A76ECAD1-128B-FB33-71C9-F78FD65CAA93}"/>
              </a:ext>
            </a:extLst>
          </p:cNvPr>
          <p:cNvSpPr>
            <a:spLocks noGrp="1"/>
          </p:cNvSpPr>
          <p:nvPr>
            <p:ph type="body" sz="quarter" idx="34"/>
          </p:nvPr>
        </p:nvSpPr>
        <p:spPr>
          <a:xfrm>
            <a:off x="3415716" y="936710"/>
            <a:ext cx="1911013" cy="377048"/>
          </a:xfrm>
        </p:spPr>
        <p:txBody>
          <a:bodyPr>
            <a:normAutofit/>
          </a:bodyPr>
          <a:lstStyle/>
          <a:p>
            <a:r>
              <a:rPr lang="en-IN" sz="1400" dirty="0">
                <a:latin typeface="+mj-lt"/>
                <a:cs typeface="Source Sans Pro"/>
              </a:rPr>
              <a:t>3D</a:t>
            </a:r>
            <a:r>
              <a:rPr lang="en-IN" sz="1400" spc="-10" dirty="0">
                <a:latin typeface="+mj-lt"/>
                <a:cs typeface="Source Sans Pro"/>
              </a:rPr>
              <a:t> </a:t>
            </a:r>
            <a:r>
              <a:rPr lang="en-IN" sz="1400" spc="-20" dirty="0">
                <a:latin typeface="+mj-lt"/>
                <a:cs typeface="Source Sans Pro"/>
              </a:rPr>
              <a:t>Rotate</a:t>
            </a:r>
            <a:endParaRPr lang="en-IN" sz="1400" dirty="0">
              <a:latin typeface="+mj-lt"/>
              <a:cs typeface="Source Sans Pro"/>
            </a:endParaRPr>
          </a:p>
        </p:txBody>
      </p:sp>
      <p:sp>
        <p:nvSpPr>
          <p:cNvPr id="174" name="Text Placeholder 25">
            <a:extLst>
              <a:ext uri="{FF2B5EF4-FFF2-40B4-BE49-F238E27FC236}">
                <a16:creationId xmlns:a16="http://schemas.microsoft.com/office/drawing/2014/main" id="{12619239-A038-9713-EDA4-10198A78B968}"/>
              </a:ext>
            </a:extLst>
          </p:cNvPr>
          <p:cNvSpPr>
            <a:spLocks noGrp="1"/>
          </p:cNvSpPr>
          <p:nvPr>
            <p:ph type="body" sz="quarter" idx="37"/>
          </p:nvPr>
        </p:nvSpPr>
        <p:spPr>
          <a:xfrm>
            <a:off x="6237844" y="936710"/>
            <a:ext cx="1911013" cy="377048"/>
          </a:xfrm>
        </p:spPr>
        <p:txBody>
          <a:bodyPr>
            <a:normAutofit/>
          </a:bodyPr>
          <a:lstStyle/>
          <a:p>
            <a:r>
              <a:rPr lang="en-IN" sz="1400" dirty="0">
                <a:solidFill>
                  <a:srgbClr val="000000"/>
                </a:solidFill>
                <a:latin typeface="+mj-lt"/>
              </a:rPr>
              <a:t>30 Day Readmit</a:t>
            </a:r>
          </a:p>
        </p:txBody>
      </p:sp>
      <p:sp>
        <p:nvSpPr>
          <p:cNvPr id="20" name="Footer Placeholder 19">
            <a:extLst>
              <a:ext uri="{FF2B5EF4-FFF2-40B4-BE49-F238E27FC236}">
                <a16:creationId xmlns:a16="http://schemas.microsoft.com/office/drawing/2014/main" id="{44D2E95C-C0AA-5B04-768C-EE703C1B47A5}"/>
              </a:ext>
            </a:extLst>
          </p:cNvPr>
          <p:cNvSpPr>
            <a:spLocks noGrp="1"/>
          </p:cNvSpPr>
          <p:nvPr>
            <p:ph type="ftr" sz="quarter" idx="11"/>
          </p:nvPr>
        </p:nvSpPr>
        <p:spPr>
          <a:xfrm>
            <a:off x="3109664" y="9181389"/>
            <a:ext cx="5324994" cy="364134"/>
          </a:xfrm>
        </p:spPr>
        <p:txBody>
          <a:bodyPr anchor="ctr">
            <a:normAutofit/>
          </a:bodyPr>
          <a:lstStyle/>
          <a:p>
            <a:pPr>
              <a:spcAft>
                <a:spcPts val="600"/>
              </a:spcAft>
            </a:pPr>
            <a:r>
              <a:rPr lang="en-US"/>
              <a:t>Ethos Design System (EDS) icons for PowerPoint</a:t>
            </a:r>
          </a:p>
        </p:txBody>
      </p:sp>
      <p:sp>
        <p:nvSpPr>
          <p:cNvPr id="21" name="Slide Number Placeholder 20">
            <a:extLst>
              <a:ext uri="{FF2B5EF4-FFF2-40B4-BE49-F238E27FC236}">
                <a16:creationId xmlns:a16="http://schemas.microsoft.com/office/drawing/2014/main" id="{52D35656-94C0-8B40-56DC-959B40708C3E}"/>
              </a:ext>
            </a:extLst>
          </p:cNvPr>
          <p:cNvSpPr>
            <a:spLocks noGrp="1"/>
          </p:cNvSpPr>
          <p:nvPr>
            <p:ph type="sldNum" sz="quarter" idx="12"/>
          </p:nvPr>
        </p:nvSpPr>
        <p:spPr>
          <a:xfrm>
            <a:off x="16293068" y="9181389"/>
            <a:ext cx="322171" cy="364134"/>
          </a:xfrm>
        </p:spPr>
        <p:txBody>
          <a:bodyPr anchor="ctr">
            <a:normAutofit/>
          </a:bodyPr>
          <a:lstStyle/>
          <a:p>
            <a:pPr>
              <a:spcAft>
                <a:spcPts val="600"/>
              </a:spcAft>
            </a:pPr>
            <a:fld id="{339C9110-F427-4586-9638-A5638F41FBCD}" type="slidenum">
              <a:rPr lang="en-US" smtClean="0"/>
              <a:pPr>
                <a:spcAft>
                  <a:spcPts val="600"/>
                </a:spcAft>
              </a:pPr>
              <a:t>9</a:t>
            </a:fld>
            <a:endParaRPr lang="en-US"/>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CCF777E-04A7-4D4D-DBCE-819E5CEE193A}"/>
            </a:ext>
          </a:extLst>
        </p:cNvPr>
        <p:cNvGrpSpPr/>
        <p:nvPr/>
      </p:nvGrpSpPr>
      <p:grpSpPr>
        <a:xfrm>
          <a:off x="0" y="0"/>
          <a:ext cx="0" cy="0"/>
          <a:chOff x="0" y="0"/>
          <a:chExt cx="0" cy="0"/>
        </a:xfrm>
      </p:grpSpPr>
      <p:sp>
        <p:nvSpPr>
          <p:cNvPr id="15" name="object 15">
            <a:extLst>
              <a:ext uri="{FF2B5EF4-FFF2-40B4-BE49-F238E27FC236}">
                <a16:creationId xmlns:a16="http://schemas.microsoft.com/office/drawing/2014/main" id="{F70C2E86-1746-91B7-0A20-72A51D7F191A}"/>
              </a:ext>
            </a:extLst>
          </p:cNvPr>
          <p:cNvSpPr txBox="1"/>
          <p:nvPr/>
        </p:nvSpPr>
        <p:spPr>
          <a:xfrm>
            <a:off x="1591343" y="1017403"/>
            <a:ext cx="299720"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Key</a:t>
            </a:r>
            <a:endParaRPr sz="1400">
              <a:solidFill>
                <a:schemeClr val="bg1"/>
              </a:solidFill>
              <a:latin typeface="Source Sans Pro"/>
              <a:cs typeface="Source Sans Pro"/>
            </a:endParaRPr>
          </a:p>
        </p:txBody>
      </p:sp>
      <p:sp>
        <p:nvSpPr>
          <p:cNvPr id="16" name="object 16">
            <a:extLst>
              <a:ext uri="{FF2B5EF4-FFF2-40B4-BE49-F238E27FC236}">
                <a16:creationId xmlns:a16="http://schemas.microsoft.com/office/drawing/2014/main" id="{9B5BF0DE-6F1E-9105-0C48-871F4876F6C8}"/>
              </a:ext>
            </a:extLst>
          </p:cNvPr>
          <p:cNvSpPr txBox="1"/>
          <p:nvPr/>
        </p:nvSpPr>
        <p:spPr>
          <a:xfrm>
            <a:off x="4055054" y="1017403"/>
            <a:ext cx="814126"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Keyboard</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4DF11895-393A-2E82-0BE3-721E77CFD200}"/>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8A647157-D42B-4609-66A2-4DEAF6BE6935}"/>
              </a:ext>
            </a:extLst>
          </p:cNvPr>
          <p:cNvSpPr>
            <a:spLocks noGrp="1"/>
          </p:cNvSpPr>
          <p:nvPr>
            <p:ph type="sldNum" sz="quarter" idx="12"/>
          </p:nvPr>
        </p:nvSpPr>
        <p:spPr/>
        <p:txBody>
          <a:bodyPr/>
          <a:lstStyle/>
          <a:p>
            <a:fld id="{339C9110-F427-4586-9638-A5638F41FBCD}" type="slidenum">
              <a:rPr lang="en-US" smtClean="0"/>
              <a:pPr/>
              <a:t>90</a:t>
            </a:fld>
            <a:endParaRPr lang="en-US"/>
          </a:p>
        </p:txBody>
      </p:sp>
      <p:pic>
        <p:nvPicPr>
          <p:cNvPr id="28" name="Picture Placeholder 27">
            <a:extLst>
              <a:ext uri="{FF2B5EF4-FFF2-40B4-BE49-F238E27FC236}">
                <a16:creationId xmlns:a16="http://schemas.microsoft.com/office/drawing/2014/main" id="{FB502D6F-0865-7CC4-FFC1-975D9D0ED752}"/>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t="84" b="84"/>
          <a:stretch/>
        </p:blipFill>
        <p:spPr/>
      </p:pic>
      <p:pic>
        <p:nvPicPr>
          <p:cNvPr id="7" name="Picture Placeholder 6">
            <a:extLst>
              <a:ext uri="{FF2B5EF4-FFF2-40B4-BE49-F238E27FC236}">
                <a16:creationId xmlns:a16="http://schemas.microsoft.com/office/drawing/2014/main" id="{F30DEDE8-DDFD-505A-AFB5-C05F75FE0A82}"/>
              </a:ext>
            </a:extLst>
          </p:cNvPr>
          <p:cNvPicPr>
            <a:picLocks noGrp="1" noChangeAspect="1"/>
          </p:cNvPicPr>
          <p:nvPr>
            <p:ph type="pic" sz="quarter" idx="15"/>
          </p:nvPr>
        </p:nvPicPr>
        <p:blipFill>
          <a:blip>
            <a:extLst>
              <a:ext uri="{96DAC541-7B7A-43D3-8B79-37D633B846F1}">
                <asvg:svgBlip xmlns:asvg="http://schemas.microsoft.com/office/drawing/2016/SVG/main" r:embed="rId3"/>
              </a:ext>
            </a:extLst>
          </a:blip>
          <a:srcRect t="84" b="84"/>
          <a:stretch/>
        </p:blipFill>
        <p:spPr/>
      </p:pic>
      <p:pic>
        <p:nvPicPr>
          <p:cNvPr id="9" name="Picture Placeholder 8">
            <a:extLst>
              <a:ext uri="{FF2B5EF4-FFF2-40B4-BE49-F238E27FC236}">
                <a16:creationId xmlns:a16="http://schemas.microsoft.com/office/drawing/2014/main" id="{5E6D5BBE-F9E7-6B82-3A1A-46414DCB1FD4}"/>
              </a:ext>
            </a:extLst>
          </p:cNvPr>
          <p:cNvPicPr>
            <a:picLocks noGrp="1" noChangeAspect="1"/>
          </p:cNvPicPr>
          <p:nvPr>
            <p:ph type="pic" sz="quarter" idx="16"/>
          </p:nvPr>
        </p:nvPicPr>
        <p:blipFill>
          <a:blip>
            <a:extLst>
              <a:ext uri="{96DAC541-7B7A-43D3-8B79-37D633B846F1}">
                <asvg:svgBlip xmlns:asvg="http://schemas.microsoft.com/office/drawing/2016/SVG/main" r:embed="rId4"/>
              </a:ext>
            </a:extLst>
          </a:blip>
          <a:srcRect/>
          <a:stretch/>
        </p:blipFill>
        <p:spPr/>
      </p:pic>
      <p:pic>
        <p:nvPicPr>
          <p:cNvPr id="43" name="Picture Placeholder 42">
            <a:extLst>
              <a:ext uri="{FF2B5EF4-FFF2-40B4-BE49-F238E27FC236}">
                <a16:creationId xmlns:a16="http://schemas.microsoft.com/office/drawing/2014/main" id="{780EB7C3-CF84-9E56-8CA2-007610253337}"/>
              </a:ext>
            </a:extLst>
          </p:cNvPr>
          <p:cNvPicPr>
            <a:picLocks noGrp="1" noChangeAspect="1"/>
          </p:cNvPicPr>
          <p:nvPr>
            <p:ph type="pic" sz="quarter" idx="17"/>
          </p:nvPr>
        </p:nvPicPr>
        <p:blipFill>
          <a:blip>
            <a:extLst>
              <a:ext uri="{96DAC541-7B7A-43D3-8B79-37D633B846F1}">
                <asvg:svgBlip xmlns:asvg="http://schemas.microsoft.com/office/drawing/2016/SVG/main" r:embed="rId5"/>
              </a:ext>
            </a:extLst>
          </a:blip>
          <a:srcRect/>
          <a:stretch>
            <a:fillRect/>
          </a:stretch>
        </p:blipFill>
        <p:spPr/>
      </p:pic>
      <p:pic>
        <p:nvPicPr>
          <p:cNvPr id="45" name="Picture Placeholder 44">
            <a:extLst>
              <a:ext uri="{FF2B5EF4-FFF2-40B4-BE49-F238E27FC236}">
                <a16:creationId xmlns:a16="http://schemas.microsoft.com/office/drawing/2014/main" id="{A5F2E73D-8BE3-F593-60A4-B6225B136F75}"/>
              </a:ext>
            </a:extLst>
          </p:cNvPr>
          <p:cNvPicPr>
            <a:picLocks noGrp="1" noChangeAspect="1"/>
          </p:cNvPicPr>
          <p:nvPr>
            <p:ph type="pic" sz="quarter" idx="18"/>
          </p:nvPr>
        </p:nvPicPr>
        <p:blipFill>
          <a:blip>
            <a:extLst>
              <a:ext uri="{96DAC541-7B7A-43D3-8B79-37D633B846F1}">
                <asvg:svgBlip xmlns:asvg="http://schemas.microsoft.com/office/drawing/2016/SVG/main" r:embed="rId6"/>
              </a:ext>
            </a:extLst>
          </a:blip>
          <a:srcRect t="84" b="84"/>
          <a:stretch>
            <a:fillRect/>
          </a:stretch>
        </p:blipFill>
        <p:spPr/>
      </p:pic>
      <p:sp>
        <p:nvSpPr>
          <p:cNvPr id="24" name="object 16">
            <a:extLst>
              <a:ext uri="{FF2B5EF4-FFF2-40B4-BE49-F238E27FC236}">
                <a16:creationId xmlns:a16="http://schemas.microsoft.com/office/drawing/2014/main" id="{716B396B-B4DC-3A76-3803-82F592A49538}"/>
              </a:ext>
            </a:extLst>
          </p:cNvPr>
          <p:cNvSpPr txBox="1"/>
          <p:nvPr/>
        </p:nvSpPr>
        <p:spPr>
          <a:xfrm>
            <a:off x="6692900" y="1017403"/>
            <a:ext cx="1234850"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Keyboard- hide</a:t>
            </a:r>
            <a:endParaRPr sz="1400" dirty="0">
              <a:solidFill>
                <a:schemeClr val="bg1"/>
              </a:solidFill>
              <a:latin typeface="Source Sans Pro"/>
              <a:cs typeface="Source Sans Pro"/>
            </a:endParaRPr>
          </a:p>
        </p:txBody>
      </p:sp>
      <p:sp>
        <p:nvSpPr>
          <p:cNvPr id="23" name="object 16">
            <a:extLst>
              <a:ext uri="{FF2B5EF4-FFF2-40B4-BE49-F238E27FC236}">
                <a16:creationId xmlns:a16="http://schemas.microsoft.com/office/drawing/2014/main" id="{07EF1080-BB20-B1D4-6167-252AEC98D2BA}"/>
              </a:ext>
            </a:extLst>
          </p:cNvPr>
          <p:cNvSpPr txBox="1"/>
          <p:nvPr/>
        </p:nvSpPr>
        <p:spPr>
          <a:xfrm>
            <a:off x="9420451" y="1006911"/>
            <a:ext cx="1219354" cy="456535"/>
          </a:xfrm>
          <a:prstGeom prst="rect">
            <a:avLst/>
          </a:prstGeom>
        </p:spPr>
        <p:txBody>
          <a:bodyPr vert="horz" wrap="square" lIns="0" tIns="12700" rIns="0" bIns="0" rtlCol="0">
            <a:spAutoFit/>
          </a:bodyPr>
          <a:lstStyle/>
          <a:p>
            <a:pPr marL="12700" algn="ctr">
              <a:spcBef>
                <a:spcPts val="100"/>
              </a:spcBef>
            </a:pPr>
            <a:r>
              <a:rPr lang="en-IN" sz="1400" spc="-10" dirty="0">
                <a:solidFill>
                  <a:schemeClr val="bg1"/>
                </a:solidFill>
                <a:latin typeface="Source Sans Pro"/>
                <a:cs typeface="Source Sans Pro"/>
              </a:rPr>
              <a:t>Kidneys</a:t>
            </a:r>
            <a:endParaRPr lang="en-IN" sz="1400" dirty="0">
              <a:solidFill>
                <a:schemeClr val="bg1"/>
              </a:solidFill>
              <a:latin typeface="Source Sans Pro"/>
              <a:cs typeface="Source Sans Pro"/>
            </a:endParaRPr>
          </a:p>
          <a:p>
            <a:pPr marL="12700" algn="ctr">
              <a:lnSpc>
                <a:spcPct val="100000"/>
              </a:lnSpc>
              <a:spcBef>
                <a:spcPts val="100"/>
              </a:spcBef>
            </a:pPr>
            <a:endParaRPr sz="1400" dirty="0">
              <a:solidFill>
                <a:schemeClr val="bg1"/>
              </a:solidFill>
              <a:latin typeface="Source Sans Pro"/>
              <a:cs typeface="Source Sans Pro"/>
            </a:endParaRPr>
          </a:p>
        </p:txBody>
      </p:sp>
      <p:sp>
        <p:nvSpPr>
          <p:cNvPr id="22" name="object 16">
            <a:extLst>
              <a:ext uri="{FF2B5EF4-FFF2-40B4-BE49-F238E27FC236}">
                <a16:creationId xmlns:a16="http://schemas.microsoft.com/office/drawing/2014/main" id="{0FF82092-5F63-CC87-E8BF-2073BF63B747}"/>
              </a:ext>
            </a:extLst>
          </p:cNvPr>
          <p:cNvSpPr txBox="1"/>
          <p:nvPr/>
        </p:nvSpPr>
        <p:spPr>
          <a:xfrm>
            <a:off x="12122707" y="1006911"/>
            <a:ext cx="1219354" cy="228268"/>
          </a:xfrm>
          <a:prstGeom prst="rect">
            <a:avLst/>
          </a:prstGeom>
        </p:spPr>
        <p:txBody>
          <a:bodyPr vert="horz" wrap="square" lIns="0" tIns="12700" rIns="0" bIns="0" rtlCol="0">
            <a:spAutoFit/>
          </a:bodyPr>
          <a:lstStyle/>
          <a:p>
            <a:pPr marL="12700" algn="ctr">
              <a:spcBef>
                <a:spcPts val="100"/>
              </a:spcBef>
            </a:pPr>
            <a:r>
              <a:rPr lang="en-IN" sz="1400" spc="-10" dirty="0">
                <a:solidFill>
                  <a:schemeClr val="bg1"/>
                </a:solidFill>
                <a:latin typeface="Source Sans Pro"/>
                <a:cs typeface="Source Sans Pro"/>
              </a:rPr>
              <a:t>Key-Unavailable</a:t>
            </a:r>
            <a:endParaRPr sz="1400" dirty="0">
              <a:solidFill>
                <a:schemeClr val="bg1"/>
              </a:solidFill>
              <a:latin typeface="Source Sans Pro"/>
              <a:cs typeface="Source Sans Pro"/>
            </a:endParaRPr>
          </a:p>
        </p:txBody>
      </p:sp>
      <p:sp>
        <p:nvSpPr>
          <p:cNvPr id="25" name="object 16">
            <a:extLst>
              <a:ext uri="{FF2B5EF4-FFF2-40B4-BE49-F238E27FC236}">
                <a16:creationId xmlns:a16="http://schemas.microsoft.com/office/drawing/2014/main" id="{C073B63A-A9B0-5385-610F-A5D564530FD8}"/>
              </a:ext>
            </a:extLst>
          </p:cNvPr>
          <p:cNvSpPr txBox="1"/>
          <p:nvPr/>
        </p:nvSpPr>
        <p:spPr>
          <a:xfrm>
            <a:off x="14977143" y="1006911"/>
            <a:ext cx="1219354" cy="228268"/>
          </a:xfrm>
          <a:prstGeom prst="rect">
            <a:avLst/>
          </a:prstGeom>
        </p:spPr>
        <p:txBody>
          <a:bodyPr vert="horz" wrap="square" lIns="0" tIns="12700" rIns="0" bIns="0" rtlCol="0">
            <a:spAutoFit/>
          </a:bodyPr>
          <a:lstStyle/>
          <a:p>
            <a:pPr marL="12700" algn="ctr">
              <a:spcBef>
                <a:spcPts val="100"/>
              </a:spcBef>
            </a:pPr>
            <a:r>
              <a:rPr lang="en-IN" sz="1400" spc="-10" dirty="0">
                <a:solidFill>
                  <a:schemeClr val="bg1"/>
                </a:solidFill>
                <a:latin typeface="Source Sans Pro"/>
                <a:cs typeface="Source Sans Pro"/>
              </a:rPr>
              <a:t>KPI</a:t>
            </a:r>
            <a:endParaRPr sz="1400" dirty="0">
              <a:solidFill>
                <a:schemeClr val="bg1"/>
              </a:solidFill>
              <a:latin typeface="Source Sans Pro"/>
              <a:cs typeface="Source Sans Pro"/>
            </a:endParaRPr>
          </a:p>
        </p:txBody>
      </p:sp>
      <p:pic>
        <p:nvPicPr>
          <p:cNvPr id="49" name="Picture Placeholder 48">
            <a:extLst>
              <a:ext uri="{FF2B5EF4-FFF2-40B4-BE49-F238E27FC236}">
                <a16:creationId xmlns:a16="http://schemas.microsoft.com/office/drawing/2014/main" id="{65B7C09F-56B9-AE82-3BAE-E8E08AAA7001}"/>
              </a:ext>
            </a:extLst>
          </p:cNvPr>
          <p:cNvPicPr>
            <a:picLocks noGrp="1" noChangeAspect="1"/>
          </p:cNvPicPr>
          <p:nvPr>
            <p:ph type="pic" sz="quarter" idx="13"/>
          </p:nvPr>
        </p:nvPicPr>
        <p:blipFill>
          <a:blip>
            <a:extLst>
              <a:ext uri="{96DAC541-7B7A-43D3-8B79-37D633B846F1}">
                <asvg:svgBlip xmlns:asvg="http://schemas.microsoft.com/office/drawing/2016/SVG/main" r:embed="rId7"/>
              </a:ext>
            </a:extLst>
          </a:blip>
          <a:srcRect/>
          <a:stretch>
            <a:fillRect/>
          </a:stretch>
        </p:blipFill>
        <p:spPr/>
      </p:pic>
    </p:spTree>
    <p:extLst>
      <p:ext uri="{BB962C8B-B14F-4D97-AF65-F5344CB8AC3E}">
        <p14:creationId xmlns:p14="http://schemas.microsoft.com/office/powerpoint/2010/main" val="3989493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object 17"/>
          <p:cNvSpPr txBox="1"/>
          <p:nvPr/>
        </p:nvSpPr>
        <p:spPr>
          <a:xfrm>
            <a:off x="1632179" y="1006475"/>
            <a:ext cx="300355"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Lab</a:t>
            </a:r>
            <a:endParaRPr sz="1400" dirty="0">
              <a:solidFill>
                <a:schemeClr val="bg1"/>
              </a:solidFill>
              <a:latin typeface="Source Sans Pro"/>
              <a:cs typeface="Source Sans Pro"/>
            </a:endParaRPr>
          </a:p>
        </p:txBody>
      </p:sp>
      <p:sp>
        <p:nvSpPr>
          <p:cNvPr id="18" name="object 18"/>
          <p:cNvSpPr txBox="1"/>
          <p:nvPr/>
        </p:nvSpPr>
        <p:spPr>
          <a:xfrm>
            <a:off x="4149827" y="1006475"/>
            <a:ext cx="78486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Lan </a:t>
            </a:r>
            <a:r>
              <a:rPr sz="1400" spc="-10" dirty="0">
                <a:solidFill>
                  <a:schemeClr val="bg1"/>
                </a:solidFill>
                <a:latin typeface="Source Sans Pro"/>
                <a:cs typeface="Source Sans Pro"/>
              </a:rPr>
              <a:t>Active</a:t>
            </a:r>
            <a:endParaRPr sz="1400" dirty="0">
              <a:solidFill>
                <a:schemeClr val="bg1"/>
              </a:solidFill>
              <a:latin typeface="Source Sans Pro"/>
              <a:cs typeface="Source Sans Pro"/>
            </a:endParaRPr>
          </a:p>
        </p:txBody>
      </p:sp>
      <p:sp>
        <p:nvSpPr>
          <p:cNvPr id="19" name="object 19"/>
          <p:cNvSpPr txBox="1"/>
          <p:nvPr/>
        </p:nvSpPr>
        <p:spPr>
          <a:xfrm>
            <a:off x="6732905" y="1006475"/>
            <a:ext cx="11391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Lan </a:t>
            </a:r>
            <a:r>
              <a:rPr sz="1400" spc="-10" dirty="0">
                <a:solidFill>
                  <a:schemeClr val="bg1"/>
                </a:solidFill>
                <a:latin typeface="Source Sans Pro"/>
                <a:cs typeface="Source Sans Pro"/>
              </a:rPr>
              <a:t>Connected</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750A60B6-BA16-F302-0A24-F973CE52BE5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4A61183-F0A6-EEB4-EFCA-1952FB70F443}"/>
              </a:ext>
            </a:extLst>
          </p:cNvPr>
          <p:cNvSpPr>
            <a:spLocks noGrp="1"/>
          </p:cNvSpPr>
          <p:nvPr>
            <p:ph type="sldNum" sz="quarter" idx="12"/>
          </p:nvPr>
        </p:nvSpPr>
        <p:spPr/>
        <p:txBody>
          <a:bodyPr/>
          <a:lstStyle/>
          <a:p>
            <a:fld id="{339C9110-F427-4586-9638-A5638F41FBCD}" type="slidenum">
              <a:rPr lang="en-US" smtClean="0"/>
              <a:pPr/>
              <a:t>91</a:t>
            </a:fld>
            <a:endParaRPr lang="en-US"/>
          </a:p>
        </p:txBody>
      </p:sp>
      <p:pic>
        <p:nvPicPr>
          <p:cNvPr id="68" name="Picture Placeholder 67">
            <a:extLst>
              <a:ext uri="{FF2B5EF4-FFF2-40B4-BE49-F238E27FC236}">
                <a16:creationId xmlns:a16="http://schemas.microsoft.com/office/drawing/2014/main" id="{7FF11877-ACBE-706A-F4B5-1560BB70A329}"/>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a:xfrm>
            <a:off x="1345845" y="1689880"/>
            <a:ext cx="943604" cy="943144"/>
          </a:xfrm>
        </p:spPr>
      </p:pic>
      <p:pic>
        <p:nvPicPr>
          <p:cNvPr id="71" name="Picture Placeholder 70">
            <a:extLst>
              <a:ext uri="{FF2B5EF4-FFF2-40B4-BE49-F238E27FC236}">
                <a16:creationId xmlns:a16="http://schemas.microsoft.com/office/drawing/2014/main" id="{4A03B180-E4F8-8DA4-C72F-D752952069DA}"/>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a:xfrm>
            <a:off x="4144962" y="1641495"/>
            <a:ext cx="943604" cy="943144"/>
          </a:xfrm>
        </p:spPr>
      </p:pic>
      <p:pic>
        <p:nvPicPr>
          <p:cNvPr id="119" name="Picture Placeholder 118">
            <a:extLst>
              <a:ext uri="{FF2B5EF4-FFF2-40B4-BE49-F238E27FC236}">
                <a16:creationId xmlns:a16="http://schemas.microsoft.com/office/drawing/2014/main" id="{51CCB417-C2BD-31FD-BB80-07FC4086EA1E}"/>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a:xfrm>
            <a:off x="12340301" y="1689880"/>
            <a:ext cx="943604" cy="943144"/>
          </a:xfrm>
        </p:spPr>
      </p:pic>
      <p:pic>
        <p:nvPicPr>
          <p:cNvPr id="9" name="Picture Placeholder 8">
            <a:extLst>
              <a:ext uri="{FF2B5EF4-FFF2-40B4-BE49-F238E27FC236}">
                <a16:creationId xmlns:a16="http://schemas.microsoft.com/office/drawing/2014/main" id="{AADB7D80-A775-1B41-D9D2-7BE8A1485C60}"/>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a:xfrm>
            <a:off x="15092628" y="1689880"/>
            <a:ext cx="943604" cy="943144"/>
          </a:xfrm>
        </p:spPr>
      </p:pic>
      <p:pic>
        <p:nvPicPr>
          <p:cNvPr id="147" name="Picture Placeholder 146">
            <a:extLst>
              <a:ext uri="{FF2B5EF4-FFF2-40B4-BE49-F238E27FC236}">
                <a16:creationId xmlns:a16="http://schemas.microsoft.com/office/drawing/2014/main" id="{48A0C719-410C-919C-952F-2466D451F4F6}"/>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280564" y="4259946"/>
            <a:ext cx="943604" cy="943144"/>
          </a:xfrm>
        </p:spPr>
      </p:pic>
      <p:pic>
        <p:nvPicPr>
          <p:cNvPr id="197" name="Picture Placeholder 196">
            <a:extLst>
              <a:ext uri="{FF2B5EF4-FFF2-40B4-BE49-F238E27FC236}">
                <a16:creationId xmlns:a16="http://schemas.microsoft.com/office/drawing/2014/main" id="{A724BB1C-4712-86BD-6BB9-ECCADE62490D}"/>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a:xfrm>
            <a:off x="4063882" y="4259946"/>
            <a:ext cx="943604" cy="943144"/>
          </a:xfrm>
        </p:spPr>
      </p:pic>
      <p:pic>
        <p:nvPicPr>
          <p:cNvPr id="199" name="Picture Placeholder 198">
            <a:extLst>
              <a:ext uri="{FF2B5EF4-FFF2-40B4-BE49-F238E27FC236}">
                <a16:creationId xmlns:a16="http://schemas.microsoft.com/office/drawing/2014/main" id="{5B1A1EA4-7505-2169-4536-4D6E8D916F37}"/>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6839022" y="4264922"/>
            <a:ext cx="943604" cy="943144"/>
          </a:xfrm>
        </p:spPr>
      </p:pic>
      <p:pic>
        <p:nvPicPr>
          <p:cNvPr id="201" name="Picture Placeholder 200">
            <a:extLst>
              <a:ext uri="{FF2B5EF4-FFF2-40B4-BE49-F238E27FC236}">
                <a16:creationId xmlns:a16="http://schemas.microsoft.com/office/drawing/2014/main" id="{51F5290B-4E4F-4704-0576-6DB05D585507}"/>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a:xfrm>
            <a:off x="9595729" y="4264922"/>
            <a:ext cx="943604" cy="943144"/>
          </a:xfrm>
        </p:spPr>
      </p:pic>
      <p:pic>
        <p:nvPicPr>
          <p:cNvPr id="203" name="Picture Placeholder 202">
            <a:extLst>
              <a:ext uri="{FF2B5EF4-FFF2-40B4-BE49-F238E27FC236}">
                <a16:creationId xmlns:a16="http://schemas.microsoft.com/office/drawing/2014/main" id="{CEF14BA7-5FFC-D277-208F-841B960E01AC}"/>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t="84" b="84"/>
          <a:stretch/>
        </p:blipFill>
        <p:spPr>
          <a:xfrm>
            <a:off x="12362691" y="4264922"/>
            <a:ext cx="943604" cy="943144"/>
          </a:xfrm>
        </p:spPr>
      </p:pic>
      <p:pic>
        <p:nvPicPr>
          <p:cNvPr id="205" name="Picture Placeholder 204">
            <a:extLst>
              <a:ext uri="{FF2B5EF4-FFF2-40B4-BE49-F238E27FC236}">
                <a16:creationId xmlns:a16="http://schemas.microsoft.com/office/drawing/2014/main" id="{00F7B4B6-DE10-6F75-A33D-22961382DCF0}"/>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a:xfrm>
            <a:off x="15115018" y="4264922"/>
            <a:ext cx="943604" cy="943144"/>
          </a:xfrm>
        </p:spPr>
      </p:pic>
      <p:pic>
        <p:nvPicPr>
          <p:cNvPr id="207" name="Picture Placeholder 206">
            <a:extLst>
              <a:ext uri="{FF2B5EF4-FFF2-40B4-BE49-F238E27FC236}">
                <a16:creationId xmlns:a16="http://schemas.microsoft.com/office/drawing/2014/main" id="{251163FB-8CF4-B691-360B-4B4F4169AA88}"/>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1280727" y="6965042"/>
            <a:ext cx="943604" cy="943144"/>
          </a:xfrm>
        </p:spPr>
      </p:pic>
      <p:pic>
        <p:nvPicPr>
          <p:cNvPr id="209" name="Picture Placeholder 208">
            <a:extLst>
              <a:ext uri="{FF2B5EF4-FFF2-40B4-BE49-F238E27FC236}">
                <a16:creationId xmlns:a16="http://schemas.microsoft.com/office/drawing/2014/main" id="{F6F0983F-1B42-4515-707A-ECF405E2B886}"/>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p:blipFill>
        <p:spPr>
          <a:xfrm>
            <a:off x="4064045" y="6965042"/>
            <a:ext cx="943604" cy="943144"/>
          </a:xfrm>
        </p:spPr>
      </p:pic>
      <p:pic>
        <p:nvPicPr>
          <p:cNvPr id="211" name="Picture Placeholder 210">
            <a:extLst>
              <a:ext uri="{FF2B5EF4-FFF2-40B4-BE49-F238E27FC236}">
                <a16:creationId xmlns:a16="http://schemas.microsoft.com/office/drawing/2014/main" id="{C6DC5E2E-E150-E941-03BB-70F613F2F81D}"/>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6819407" y="6969971"/>
            <a:ext cx="943604" cy="943144"/>
          </a:xfrm>
        </p:spPr>
      </p:pic>
      <p:pic>
        <p:nvPicPr>
          <p:cNvPr id="213" name="Picture Placeholder 212">
            <a:extLst>
              <a:ext uri="{FF2B5EF4-FFF2-40B4-BE49-F238E27FC236}">
                <a16:creationId xmlns:a16="http://schemas.microsoft.com/office/drawing/2014/main" id="{F9ADC3AD-4C5A-68DC-63D0-70BC3E1F8F3C}"/>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p:blipFill>
        <p:spPr>
          <a:xfrm>
            <a:off x="9576114" y="6969971"/>
            <a:ext cx="943604" cy="943144"/>
          </a:xfrm>
        </p:spPr>
      </p:pic>
      <p:pic>
        <p:nvPicPr>
          <p:cNvPr id="215" name="Picture Placeholder 214">
            <a:extLst>
              <a:ext uri="{FF2B5EF4-FFF2-40B4-BE49-F238E27FC236}">
                <a16:creationId xmlns:a16="http://schemas.microsoft.com/office/drawing/2014/main" id="{D94899AE-0AC1-FCF7-CCBB-1B4B2DB843E6}"/>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p:blipFill>
        <p:spPr>
          <a:xfrm>
            <a:off x="12343076" y="6969971"/>
            <a:ext cx="943604" cy="943144"/>
          </a:xfrm>
        </p:spPr>
      </p:pic>
      <p:pic>
        <p:nvPicPr>
          <p:cNvPr id="217" name="Picture Placeholder 216">
            <a:extLst>
              <a:ext uri="{FF2B5EF4-FFF2-40B4-BE49-F238E27FC236}">
                <a16:creationId xmlns:a16="http://schemas.microsoft.com/office/drawing/2014/main" id="{69F69A5B-4F97-ED53-D519-3C1580FF653B}"/>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p:blipFill>
        <p:spPr>
          <a:xfrm>
            <a:off x="15095403" y="6969971"/>
            <a:ext cx="943604" cy="943144"/>
          </a:xfrm>
        </p:spPr>
      </p:pic>
      <p:grpSp>
        <p:nvGrpSpPr>
          <p:cNvPr id="7" name="Picture Placeholder 11">
            <a:extLst>
              <a:ext uri="{FF2B5EF4-FFF2-40B4-BE49-F238E27FC236}">
                <a16:creationId xmlns:a16="http://schemas.microsoft.com/office/drawing/2014/main" id="{44D2975B-2937-7E2B-1AF4-34F0FA72B549}"/>
              </a:ext>
            </a:extLst>
          </p:cNvPr>
          <p:cNvGrpSpPr/>
          <p:nvPr/>
        </p:nvGrpSpPr>
        <p:grpSpPr>
          <a:xfrm>
            <a:off x="9613900" y="1644650"/>
            <a:ext cx="942975" cy="942975"/>
            <a:chOff x="9613900" y="1644650"/>
            <a:chExt cx="942975" cy="942975"/>
          </a:xfrm>
        </p:grpSpPr>
        <p:sp>
          <p:nvSpPr>
            <p:cNvPr id="8" name="Freeform 7">
              <a:extLst>
                <a:ext uri="{FF2B5EF4-FFF2-40B4-BE49-F238E27FC236}">
                  <a16:creationId xmlns:a16="http://schemas.microsoft.com/office/drawing/2014/main" id="{D0D92DB2-551B-16E2-F1E3-DC40C75D34FA}"/>
                </a:ext>
              </a:extLst>
            </p:cNvPr>
            <p:cNvSpPr/>
            <p:nvPr/>
          </p:nvSpPr>
          <p:spPr>
            <a:xfrm>
              <a:off x="10114855" y="2145605"/>
              <a:ext cx="412551" cy="412551"/>
            </a:xfrm>
            <a:custGeom>
              <a:avLst/>
              <a:gdLst>
                <a:gd name="connsiteX0" fmla="*/ 206276 w 412551"/>
                <a:gd name="connsiteY0" fmla="*/ 412552 h 412551"/>
                <a:gd name="connsiteX1" fmla="*/ 412552 w 412551"/>
                <a:gd name="connsiteY1" fmla="*/ 206276 h 412551"/>
                <a:gd name="connsiteX2" fmla="*/ 206276 w 412551"/>
                <a:gd name="connsiteY2" fmla="*/ 0 h 412551"/>
                <a:gd name="connsiteX3" fmla="*/ 0 w 412551"/>
                <a:gd name="connsiteY3" fmla="*/ 206276 h 412551"/>
                <a:gd name="connsiteX4" fmla="*/ 206276 w 412551"/>
                <a:gd name="connsiteY4" fmla="*/ 412552 h 41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551" h="412551">
                  <a:moveTo>
                    <a:pt x="206276" y="412552"/>
                  </a:moveTo>
                  <a:cubicBezTo>
                    <a:pt x="320199" y="412552"/>
                    <a:pt x="412552" y="320199"/>
                    <a:pt x="412552" y="206276"/>
                  </a:cubicBezTo>
                  <a:cubicBezTo>
                    <a:pt x="412552" y="92353"/>
                    <a:pt x="320199" y="0"/>
                    <a:pt x="206276" y="0"/>
                  </a:cubicBezTo>
                  <a:cubicBezTo>
                    <a:pt x="92353" y="0"/>
                    <a:pt x="0" y="92353"/>
                    <a:pt x="0" y="206276"/>
                  </a:cubicBezTo>
                  <a:cubicBezTo>
                    <a:pt x="0" y="320199"/>
                    <a:pt x="92353" y="412552"/>
                    <a:pt x="206276" y="412552"/>
                  </a:cubicBezTo>
                  <a:close/>
                </a:path>
              </a:pathLst>
            </a:custGeom>
            <a:solidFill>
              <a:srgbClr val="B33149"/>
            </a:solidFill>
            <a:ln w="29468"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9F5A70A-CA9E-C94E-D9EE-456CCBDE9590}"/>
                </a:ext>
              </a:extLst>
            </p:cNvPr>
            <p:cNvSpPr/>
            <p:nvPr/>
          </p:nvSpPr>
          <p:spPr>
            <a:xfrm>
              <a:off x="10085387" y="2116137"/>
              <a:ext cx="471487" cy="471487"/>
            </a:xfrm>
            <a:custGeom>
              <a:avLst/>
              <a:gdLst>
                <a:gd name="connsiteX0" fmla="*/ 235744 w 471487"/>
                <a:gd name="connsiteY0" fmla="*/ 0 h 471487"/>
                <a:gd name="connsiteX1" fmla="*/ 0 w 471487"/>
                <a:gd name="connsiteY1" fmla="*/ 235744 h 471487"/>
                <a:gd name="connsiteX2" fmla="*/ 235744 w 471487"/>
                <a:gd name="connsiteY2" fmla="*/ 471488 h 471487"/>
                <a:gd name="connsiteX3" fmla="*/ 471488 w 471487"/>
                <a:gd name="connsiteY3" fmla="*/ 235744 h 471487"/>
                <a:gd name="connsiteX4" fmla="*/ 235744 w 471487"/>
                <a:gd name="connsiteY4" fmla="*/ 0 h 471487"/>
                <a:gd name="connsiteX5" fmla="*/ 235744 w 471487"/>
                <a:gd name="connsiteY5" fmla="*/ 442020 h 471487"/>
                <a:gd name="connsiteX6" fmla="*/ 29468 w 471487"/>
                <a:gd name="connsiteY6" fmla="*/ 235744 h 471487"/>
                <a:gd name="connsiteX7" fmla="*/ 235744 w 471487"/>
                <a:gd name="connsiteY7" fmla="*/ 29468 h 471487"/>
                <a:gd name="connsiteX8" fmla="*/ 442020 w 471487"/>
                <a:gd name="connsiteY8" fmla="*/ 235744 h 471487"/>
                <a:gd name="connsiteX9" fmla="*/ 235744 w 471487"/>
                <a:gd name="connsiteY9" fmla="*/ 442020 h 47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487" h="471487">
                  <a:moveTo>
                    <a:pt x="235744" y="0"/>
                  </a:moveTo>
                  <a:cubicBezTo>
                    <a:pt x="105545" y="0"/>
                    <a:pt x="0" y="105545"/>
                    <a:pt x="0" y="235744"/>
                  </a:cubicBezTo>
                  <a:cubicBezTo>
                    <a:pt x="0" y="365942"/>
                    <a:pt x="105545" y="471488"/>
                    <a:pt x="235744" y="471488"/>
                  </a:cubicBezTo>
                  <a:cubicBezTo>
                    <a:pt x="365942" y="471488"/>
                    <a:pt x="471488" y="365942"/>
                    <a:pt x="471488" y="235744"/>
                  </a:cubicBezTo>
                  <a:cubicBezTo>
                    <a:pt x="471488" y="105545"/>
                    <a:pt x="365942" y="0"/>
                    <a:pt x="235744" y="0"/>
                  </a:cubicBezTo>
                  <a:close/>
                  <a:moveTo>
                    <a:pt x="235744" y="442020"/>
                  </a:moveTo>
                  <a:cubicBezTo>
                    <a:pt x="122003" y="442020"/>
                    <a:pt x="29468" y="349484"/>
                    <a:pt x="29468" y="235744"/>
                  </a:cubicBezTo>
                  <a:cubicBezTo>
                    <a:pt x="29468" y="122003"/>
                    <a:pt x="122003" y="29468"/>
                    <a:pt x="235744" y="29468"/>
                  </a:cubicBezTo>
                  <a:cubicBezTo>
                    <a:pt x="349484" y="29468"/>
                    <a:pt x="442020" y="122003"/>
                    <a:pt x="442020" y="235744"/>
                  </a:cubicBezTo>
                  <a:cubicBezTo>
                    <a:pt x="442020" y="349484"/>
                    <a:pt x="349484" y="442020"/>
                    <a:pt x="235744" y="442020"/>
                  </a:cubicBezTo>
                  <a:close/>
                </a:path>
              </a:pathLst>
            </a:custGeom>
            <a:solidFill>
              <a:srgbClr val="EE535E"/>
            </a:solidFill>
            <a:ln w="2946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E3963D8-B208-361D-FD89-E31AF9936021}"/>
                </a:ext>
              </a:extLst>
            </p:cNvPr>
            <p:cNvSpPr/>
            <p:nvPr/>
          </p:nvSpPr>
          <p:spPr>
            <a:xfrm>
              <a:off x="9613900" y="1644650"/>
              <a:ext cx="942975" cy="942975"/>
            </a:xfrm>
            <a:custGeom>
              <a:avLst/>
              <a:gdLst>
                <a:gd name="connsiteX0" fmla="*/ 825103 w 942975"/>
                <a:gd name="connsiteY0" fmla="*/ 58936 h 942975"/>
                <a:gd name="connsiteX1" fmla="*/ 353616 w 942975"/>
                <a:gd name="connsiteY1" fmla="*/ 58936 h 942975"/>
                <a:gd name="connsiteX2" fmla="*/ 353616 w 942975"/>
                <a:gd name="connsiteY2" fmla="*/ 0 h 942975"/>
                <a:gd name="connsiteX3" fmla="*/ 825103 w 942975"/>
                <a:gd name="connsiteY3" fmla="*/ 0 h 942975"/>
                <a:gd name="connsiteX4" fmla="*/ 942975 w 942975"/>
                <a:gd name="connsiteY4" fmla="*/ 117872 h 942975"/>
                <a:gd name="connsiteX5" fmla="*/ 942975 w 942975"/>
                <a:gd name="connsiteY5" fmla="*/ 412552 h 942975"/>
                <a:gd name="connsiteX6" fmla="*/ 919401 w 942975"/>
                <a:gd name="connsiteY6" fmla="*/ 482685 h 942975"/>
                <a:gd name="connsiteX7" fmla="*/ 873136 w 942975"/>
                <a:gd name="connsiteY7" fmla="*/ 446440 h 942975"/>
                <a:gd name="connsiteX8" fmla="*/ 884039 w 942975"/>
                <a:gd name="connsiteY8" fmla="*/ 412552 h 942975"/>
                <a:gd name="connsiteX9" fmla="*/ 884039 w 942975"/>
                <a:gd name="connsiteY9" fmla="*/ 117872 h 942975"/>
                <a:gd name="connsiteX10" fmla="*/ 825103 w 942975"/>
                <a:gd name="connsiteY10" fmla="*/ 58936 h 942975"/>
                <a:gd name="connsiteX11" fmla="*/ 507438 w 942975"/>
                <a:gd name="connsiteY11" fmla="*/ 471488 h 942975"/>
                <a:gd name="connsiteX12" fmla="*/ 235744 w 942975"/>
                <a:gd name="connsiteY12" fmla="*/ 471488 h 942975"/>
                <a:gd name="connsiteX13" fmla="*/ 235744 w 942975"/>
                <a:gd name="connsiteY13" fmla="*/ 530423 h 942975"/>
                <a:gd name="connsiteX14" fmla="*/ 453807 w 942975"/>
                <a:gd name="connsiteY14" fmla="*/ 530423 h 942975"/>
                <a:gd name="connsiteX15" fmla="*/ 507438 w 942975"/>
                <a:gd name="connsiteY15" fmla="*/ 471488 h 942975"/>
                <a:gd name="connsiteX16" fmla="*/ 404006 w 942975"/>
                <a:gd name="connsiteY16" fmla="*/ 645643 h 942975"/>
                <a:gd name="connsiteX17" fmla="*/ 383084 w 942975"/>
                <a:gd name="connsiteY17" fmla="*/ 648295 h 942975"/>
                <a:gd name="connsiteX18" fmla="*/ 324148 w 942975"/>
                <a:gd name="connsiteY18" fmla="*/ 648295 h 942975"/>
                <a:gd name="connsiteX19" fmla="*/ 294680 w 942975"/>
                <a:gd name="connsiteY19" fmla="*/ 677763 h 942975"/>
                <a:gd name="connsiteX20" fmla="*/ 324148 w 942975"/>
                <a:gd name="connsiteY20" fmla="*/ 707231 h 942975"/>
                <a:gd name="connsiteX21" fmla="*/ 397818 w 942975"/>
                <a:gd name="connsiteY21" fmla="*/ 707231 h 942975"/>
                <a:gd name="connsiteX22" fmla="*/ 404006 w 942975"/>
                <a:gd name="connsiteY22" fmla="*/ 645643 h 942975"/>
                <a:gd name="connsiteX23" fmla="*/ 265212 w 942975"/>
                <a:gd name="connsiteY23" fmla="*/ 412552 h 942975"/>
                <a:gd name="connsiteX24" fmla="*/ 176808 w 942975"/>
                <a:gd name="connsiteY24" fmla="*/ 412552 h 942975"/>
                <a:gd name="connsiteX25" fmla="*/ 176808 w 942975"/>
                <a:gd name="connsiteY25" fmla="*/ 913507 h 942975"/>
                <a:gd name="connsiteX26" fmla="*/ 147340 w 942975"/>
                <a:gd name="connsiteY26" fmla="*/ 942975 h 942975"/>
                <a:gd name="connsiteX27" fmla="*/ 117872 w 942975"/>
                <a:gd name="connsiteY27" fmla="*/ 913507 h 942975"/>
                <a:gd name="connsiteX28" fmla="*/ 117872 w 942975"/>
                <a:gd name="connsiteY28" fmla="*/ 412552 h 942975"/>
                <a:gd name="connsiteX29" fmla="*/ 29468 w 942975"/>
                <a:gd name="connsiteY29" fmla="*/ 412552 h 942975"/>
                <a:gd name="connsiteX30" fmla="*/ 0 w 942975"/>
                <a:gd name="connsiteY30" fmla="*/ 383084 h 942975"/>
                <a:gd name="connsiteX31" fmla="*/ 0 w 942975"/>
                <a:gd name="connsiteY31" fmla="*/ 29468 h 942975"/>
                <a:gd name="connsiteX32" fmla="*/ 29468 w 942975"/>
                <a:gd name="connsiteY32" fmla="*/ 0 h 942975"/>
                <a:gd name="connsiteX33" fmla="*/ 265212 w 942975"/>
                <a:gd name="connsiteY33" fmla="*/ 0 h 942975"/>
                <a:gd name="connsiteX34" fmla="*/ 294680 w 942975"/>
                <a:gd name="connsiteY34" fmla="*/ 29468 h 942975"/>
                <a:gd name="connsiteX35" fmla="*/ 294680 w 942975"/>
                <a:gd name="connsiteY35" fmla="*/ 383084 h 942975"/>
                <a:gd name="connsiteX36" fmla="*/ 265212 w 942975"/>
                <a:gd name="connsiteY36" fmla="*/ 412552 h 942975"/>
                <a:gd name="connsiteX37" fmla="*/ 235744 w 942975"/>
                <a:gd name="connsiteY37" fmla="*/ 176808 h 942975"/>
                <a:gd name="connsiteX38" fmla="*/ 176808 w 942975"/>
                <a:gd name="connsiteY38" fmla="*/ 176808 h 942975"/>
                <a:gd name="connsiteX39" fmla="*/ 176808 w 942975"/>
                <a:gd name="connsiteY39" fmla="*/ 235744 h 942975"/>
                <a:gd name="connsiteX40" fmla="*/ 147340 w 942975"/>
                <a:gd name="connsiteY40" fmla="*/ 265212 h 942975"/>
                <a:gd name="connsiteX41" fmla="*/ 117872 w 942975"/>
                <a:gd name="connsiteY41" fmla="*/ 235744 h 942975"/>
                <a:gd name="connsiteX42" fmla="*/ 117872 w 942975"/>
                <a:gd name="connsiteY42" fmla="*/ 176808 h 942975"/>
                <a:gd name="connsiteX43" fmla="*/ 58936 w 942975"/>
                <a:gd name="connsiteY43" fmla="*/ 176808 h 942975"/>
                <a:gd name="connsiteX44" fmla="*/ 58936 w 942975"/>
                <a:gd name="connsiteY44" fmla="*/ 353616 h 942975"/>
                <a:gd name="connsiteX45" fmla="*/ 235744 w 942975"/>
                <a:gd name="connsiteY45" fmla="*/ 353616 h 942975"/>
                <a:gd name="connsiteX46" fmla="*/ 235744 w 942975"/>
                <a:gd name="connsiteY46" fmla="*/ 176808 h 942975"/>
                <a:gd name="connsiteX47" fmla="*/ 235744 w 942975"/>
                <a:gd name="connsiteY47" fmla="*/ 58936 h 942975"/>
                <a:gd name="connsiteX48" fmla="*/ 58936 w 942975"/>
                <a:gd name="connsiteY48" fmla="*/ 58936 h 942975"/>
                <a:gd name="connsiteX49" fmla="*/ 58936 w 942975"/>
                <a:gd name="connsiteY49" fmla="*/ 117872 h 942975"/>
                <a:gd name="connsiteX50" fmla="*/ 235744 w 942975"/>
                <a:gd name="connsiteY50" fmla="*/ 117872 h 942975"/>
                <a:gd name="connsiteX51" fmla="*/ 235744 w 942975"/>
                <a:gd name="connsiteY51" fmla="*/ 58936 h 942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42975" h="942975">
                  <a:moveTo>
                    <a:pt x="825103" y="58936"/>
                  </a:moveTo>
                  <a:lnTo>
                    <a:pt x="353616" y="58936"/>
                  </a:lnTo>
                  <a:lnTo>
                    <a:pt x="353616" y="0"/>
                  </a:lnTo>
                  <a:lnTo>
                    <a:pt x="825103" y="0"/>
                  </a:lnTo>
                  <a:cubicBezTo>
                    <a:pt x="890201" y="0"/>
                    <a:pt x="942975" y="52774"/>
                    <a:pt x="942975" y="117872"/>
                  </a:cubicBezTo>
                  <a:lnTo>
                    <a:pt x="942975" y="412552"/>
                  </a:lnTo>
                  <a:cubicBezTo>
                    <a:pt x="942848" y="437853"/>
                    <a:pt x="934583" y="462444"/>
                    <a:pt x="919401" y="482685"/>
                  </a:cubicBezTo>
                  <a:cubicBezTo>
                    <a:pt x="905179" y="469148"/>
                    <a:pt x="889685" y="457010"/>
                    <a:pt x="873136" y="446440"/>
                  </a:cubicBezTo>
                  <a:cubicBezTo>
                    <a:pt x="880176" y="436539"/>
                    <a:pt x="883986" y="424701"/>
                    <a:pt x="884039" y="412552"/>
                  </a:cubicBezTo>
                  <a:lnTo>
                    <a:pt x="884039" y="117872"/>
                  </a:lnTo>
                  <a:cubicBezTo>
                    <a:pt x="884039" y="85322"/>
                    <a:pt x="857654" y="58936"/>
                    <a:pt x="825103" y="58936"/>
                  </a:cubicBezTo>
                  <a:close/>
                  <a:moveTo>
                    <a:pt x="507438" y="471488"/>
                  </a:moveTo>
                  <a:lnTo>
                    <a:pt x="235744" y="471488"/>
                  </a:lnTo>
                  <a:lnTo>
                    <a:pt x="235744" y="530423"/>
                  </a:lnTo>
                  <a:lnTo>
                    <a:pt x="453807" y="530423"/>
                  </a:lnTo>
                  <a:cubicBezTo>
                    <a:pt x="469142" y="508608"/>
                    <a:pt x="487162" y="488806"/>
                    <a:pt x="507438" y="471488"/>
                  </a:cubicBezTo>
                  <a:close/>
                  <a:moveTo>
                    <a:pt x="404006" y="645643"/>
                  </a:moveTo>
                  <a:cubicBezTo>
                    <a:pt x="397149" y="647285"/>
                    <a:pt x="390132" y="648175"/>
                    <a:pt x="383084" y="648295"/>
                  </a:cubicBezTo>
                  <a:lnTo>
                    <a:pt x="324148" y="648295"/>
                  </a:lnTo>
                  <a:cubicBezTo>
                    <a:pt x="307982" y="648295"/>
                    <a:pt x="294680" y="661597"/>
                    <a:pt x="294680" y="677763"/>
                  </a:cubicBezTo>
                  <a:cubicBezTo>
                    <a:pt x="294680" y="693929"/>
                    <a:pt x="307982" y="707231"/>
                    <a:pt x="324148" y="707231"/>
                  </a:cubicBezTo>
                  <a:lnTo>
                    <a:pt x="397818" y="707231"/>
                  </a:lnTo>
                  <a:cubicBezTo>
                    <a:pt x="397759" y="686545"/>
                    <a:pt x="399833" y="665905"/>
                    <a:pt x="404006" y="645643"/>
                  </a:cubicBezTo>
                  <a:close/>
                  <a:moveTo>
                    <a:pt x="265212" y="412552"/>
                  </a:moveTo>
                  <a:lnTo>
                    <a:pt x="176808" y="412552"/>
                  </a:lnTo>
                  <a:lnTo>
                    <a:pt x="176808" y="913507"/>
                  </a:lnTo>
                  <a:cubicBezTo>
                    <a:pt x="176808" y="929782"/>
                    <a:pt x="163615" y="942975"/>
                    <a:pt x="147340" y="942975"/>
                  </a:cubicBezTo>
                  <a:cubicBezTo>
                    <a:pt x="131065" y="942975"/>
                    <a:pt x="117872" y="929782"/>
                    <a:pt x="117872" y="913507"/>
                  </a:cubicBezTo>
                  <a:lnTo>
                    <a:pt x="117872" y="412552"/>
                  </a:lnTo>
                  <a:lnTo>
                    <a:pt x="29468" y="412552"/>
                  </a:lnTo>
                  <a:cubicBezTo>
                    <a:pt x="13193" y="412552"/>
                    <a:pt x="0" y="399359"/>
                    <a:pt x="0" y="383084"/>
                  </a:cubicBezTo>
                  <a:lnTo>
                    <a:pt x="0" y="29468"/>
                  </a:lnTo>
                  <a:cubicBezTo>
                    <a:pt x="0" y="13193"/>
                    <a:pt x="13193" y="0"/>
                    <a:pt x="29468" y="0"/>
                  </a:cubicBezTo>
                  <a:lnTo>
                    <a:pt x="265212" y="0"/>
                  </a:lnTo>
                  <a:cubicBezTo>
                    <a:pt x="281487" y="0"/>
                    <a:pt x="294680" y="13193"/>
                    <a:pt x="294680" y="29468"/>
                  </a:cubicBezTo>
                  <a:lnTo>
                    <a:pt x="294680" y="383084"/>
                  </a:lnTo>
                  <a:cubicBezTo>
                    <a:pt x="294680" y="399359"/>
                    <a:pt x="281487" y="412552"/>
                    <a:pt x="265212" y="412552"/>
                  </a:cubicBezTo>
                  <a:close/>
                  <a:moveTo>
                    <a:pt x="235744" y="176808"/>
                  </a:moveTo>
                  <a:lnTo>
                    <a:pt x="176808" y="176808"/>
                  </a:lnTo>
                  <a:lnTo>
                    <a:pt x="176808" y="235744"/>
                  </a:lnTo>
                  <a:cubicBezTo>
                    <a:pt x="176808" y="252019"/>
                    <a:pt x="163615" y="265212"/>
                    <a:pt x="147340" y="265212"/>
                  </a:cubicBezTo>
                  <a:cubicBezTo>
                    <a:pt x="131065" y="265212"/>
                    <a:pt x="117872" y="252019"/>
                    <a:pt x="117872" y="235744"/>
                  </a:cubicBezTo>
                  <a:lnTo>
                    <a:pt x="117872" y="176808"/>
                  </a:lnTo>
                  <a:lnTo>
                    <a:pt x="58936" y="176808"/>
                  </a:lnTo>
                  <a:lnTo>
                    <a:pt x="58936" y="353616"/>
                  </a:lnTo>
                  <a:lnTo>
                    <a:pt x="235744" y="353616"/>
                  </a:lnTo>
                  <a:lnTo>
                    <a:pt x="235744" y="176808"/>
                  </a:lnTo>
                  <a:close/>
                  <a:moveTo>
                    <a:pt x="235744" y="58936"/>
                  </a:moveTo>
                  <a:lnTo>
                    <a:pt x="58936" y="58936"/>
                  </a:lnTo>
                  <a:lnTo>
                    <a:pt x="58936" y="117872"/>
                  </a:lnTo>
                  <a:lnTo>
                    <a:pt x="235744" y="117872"/>
                  </a:lnTo>
                  <a:lnTo>
                    <a:pt x="235744" y="58936"/>
                  </a:lnTo>
                  <a:close/>
                </a:path>
              </a:pathLst>
            </a:custGeom>
            <a:solidFill>
              <a:schemeClr val="bg1"/>
            </a:solidFill>
            <a:ln w="2946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6C7EDE7-0EDC-EF36-55A4-9AD13BBB90ED}"/>
                </a:ext>
              </a:extLst>
            </p:cNvPr>
            <p:cNvSpPr/>
            <p:nvPr/>
          </p:nvSpPr>
          <p:spPr>
            <a:xfrm>
              <a:off x="10188525" y="2219276"/>
              <a:ext cx="265211" cy="265211"/>
            </a:xfrm>
            <a:custGeom>
              <a:avLst/>
              <a:gdLst>
                <a:gd name="connsiteX0" fmla="*/ 256506 w 265211"/>
                <a:gd name="connsiteY0" fmla="*/ 214706 h 265211"/>
                <a:gd name="connsiteX1" fmla="*/ 256506 w 265211"/>
                <a:gd name="connsiteY1" fmla="*/ 256506 h 265211"/>
                <a:gd name="connsiteX2" fmla="*/ 214886 w 265211"/>
                <a:gd name="connsiteY2" fmla="*/ 256677 h 265211"/>
                <a:gd name="connsiteX3" fmla="*/ 132605 w 265211"/>
                <a:gd name="connsiteY3" fmla="*/ 174087 h 265211"/>
                <a:gd name="connsiteX4" fmla="*/ 50496 w 265211"/>
                <a:gd name="connsiteY4" fmla="*/ 256506 h 265211"/>
                <a:gd name="connsiteX5" fmla="*/ 8704 w 265211"/>
                <a:gd name="connsiteY5" fmla="*/ 256506 h 265211"/>
                <a:gd name="connsiteX6" fmla="*/ 8704 w 265211"/>
                <a:gd name="connsiteY6" fmla="*/ 214706 h 265211"/>
                <a:gd name="connsiteX7" fmla="*/ 91109 w 265211"/>
                <a:gd name="connsiteY7" fmla="*/ 132582 h 265211"/>
                <a:gd name="connsiteX8" fmla="*/ 8704 w 265211"/>
                <a:gd name="connsiteY8" fmla="*/ 50457 h 265211"/>
                <a:gd name="connsiteX9" fmla="*/ 8704 w 265211"/>
                <a:gd name="connsiteY9" fmla="*/ 8657 h 265211"/>
                <a:gd name="connsiteX10" fmla="*/ 50496 w 265211"/>
                <a:gd name="connsiteY10" fmla="*/ 8657 h 265211"/>
                <a:gd name="connsiteX11" fmla="*/ 132605 w 265211"/>
                <a:gd name="connsiteY11" fmla="*/ 91076 h 265211"/>
                <a:gd name="connsiteX12" fmla="*/ 214715 w 265211"/>
                <a:gd name="connsiteY12" fmla="*/ 8657 h 265211"/>
                <a:gd name="connsiteX13" fmla="*/ 256506 w 265211"/>
                <a:gd name="connsiteY13" fmla="*/ 8657 h 265211"/>
                <a:gd name="connsiteX14" fmla="*/ 256506 w 265211"/>
                <a:gd name="connsiteY14" fmla="*/ 50457 h 265211"/>
                <a:gd name="connsiteX15" fmla="*/ 174102 w 265211"/>
                <a:gd name="connsiteY15" fmla="*/ 132582 h 265211"/>
                <a:gd name="connsiteX16" fmla="*/ 256506 w 265211"/>
                <a:gd name="connsiteY16" fmla="*/ 214706 h 265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5211" h="265211">
                  <a:moveTo>
                    <a:pt x="256506" y="214706"/>
                  </a:moveTo>
                  <a:cubicBezTo>
                    <a:pt x="268167" y="226210"/>
                    <a:pt x="268058" y="244993"/>
                    <a:pt x="256506" y="256506"/>
                  </a:cubicBezTo>
                  <a:cubicBezTo>
                    <a:pt x="245041" y="267931"/>
                    <a:pt x="226417" y="268137"/>
                    <a:pt x="214886" y="256677"/>
                  </a:cubicBezTo>
                  <a:cubicBezTo>
                    <a:pt x="187325" y="229281"/>
                    <a:pt x="160031" y="201616"/>
                    <a:pt x="132605" y="174087"/>
                  </a:cubicBezTo>
                  <a:lnTo>
                    <a:pt x="50496" y="256506"/>
                  </a:lnTo>
                  <a:cubicBezTo>
                    <a:pt x="39030" y="268114"/>
                    <a:pt x="20168" y="268114"/>
                    <a:pt x="8704" y="256506"/>
                  </a:cubicBezTo>
                  <a:cubicBezTo>
                    <a:pt x="-2903" y="245043"/>
                    <a:pt x="-2900" y="226172"/>
                    <a:pt x="8704" y="214706"/>
                  </a:cubicBezTo>
                  <a:lnTo>
                    <a:pt x="91109" y="132582"/>
                  </a:lnTo>
                  <a:lnTo>
                    <a:pt x="8704" y="50457"/>
                  </a:lnTo>
                  <a:cubicBezTo>
                    <a:pt x="-2900" y="38918"/>
                    <a:pt x="-2900" y="20203"/>
                    <a:pt x="8704" y="8657"/>
                  </a:cubicBezTo>
                  <a:cubicBezTo>
                    <a:pt x="20244" y="-2886"/>
                    <a:pt x="38953" y="-2883"/>
                    <a:pt x="50496" y="8657"/>
                  </a:cubicBezTo>
                  <a:lnTo>
                    <a:pt x="132605" y="91076"/>
                  </a:lnTo>
                  <a:lnTo>
                    <a:pt x="214715" y="8657"/>
                  </a:lnTo>
                  <a:cubicBezTo>
                    <a:pt x="226255" y="-2903"/>
                    <a:pt x="244931" y="-2868"/>
                    <a:pt x="256506" y="8657"/>
                  </a:cubicBezTo>
                  <a:cubicBezTo>
                    <a:pt x="268105" y="20205"/>
                    <a:pt x="268111" y="38912"/>
                    <a:pt x="256506" y="50457"/>
                  </a:cubicBezTo>
                  <a:lnTo>
                    <a:pt x="174102" y="132582"/>
                  </a:lnTo>
                  <a:lnTo>
                    <a:pt x="256506" y="214706"/>
                  </a:lnTo>
                  <a:close/>
                </a:path>
              </a:pathLst>
            </a:custGeom>
            <a:solidFill>
              <a:srgbClr val="F9F9FA"/>
            </a:solidFill>
            <a:ln w="29468" cap="flat">
              <a:noFill/>
              <a:prstDash val="solid"/>
              <a:miter/>
            </a:ln>
          </p:spPr>
          <p:txBody>
            <a:bodyPr rtlCol="0" anchor="ctr"/>
            <a:lstStyle/>
            <a:p>
              <a:endParaRPr lang="en-US"/>
            </a:p>
          </p:txBody>
        </p:sp>
      </p:grpSp>
      <p:grpSp>
        <p:nvGrpSpPr>
          <p:cNvPr id="2" name="Picture Placeholder 9">
            <a:extLst>
              <a:ext uri="{FF2B5EF4-FFF2-40B4-BE49-F238E27FC236}">
                <a16:creationId xmlns:a16="http://schemas.microsoft.com/office/drawing/2014/main" id="{E33E1344-1802-E1CC-2B03-FE28906A4F15}"/>
              </a:ext>
            </a:extLst>
          </p:cNvPr>
          <p:cNvGrpSpPr/>
          <p:nvPr/>
        </p:nvGrpSpPr>
        <p:grpSpPr>
          <a:xfrm>
            <a:off x="6883400" y="1644650"/>
            <a:ext cx="944563" cy="946150"/>
            <a:chOff x="6883400" y="1644650"/>
            <a:chExt cx="944563" cy="946150"/>
          </a:xfrm>
        </p:grpSpPr>
        <p:sp>
          <p:nvSpPr>
            <p:cNvPr id="3" name="Freeform 2">
              <a:extLst>
                <a:ext uri="{FF2B5EF4-FFF2-40B4-BE49-F238E27FC236}">
                  <a16:creationId xmlns:a16="http://schemas.microsoft.com/office/drawing/2014/main" id="{9945837B-BCC1-FEFC-A57D-D4AC32CD815B}"/>
                </a:ext>
              </a:extLst>
            </p:cNvPr>
            <p:cNvSpPr/>
            <p:nvPr/>
          </p:nvSpPr>
          <p:spPr>
            <a:xfrm>
              <a:off x="7385199" y="2146448"/>
              <a:ext cx="413246" cy="413245"/>
            </a:xfrm>
            <a:custGeom>
              <a:avLst/>
              <a:gdLst>
                <a:gd name="connsiteX0" fmla="*/ 206623 w 413246"/>
                <a:gd name="connsiteY0" fmla="*/ 413246 h 413245"/>
                <a:gd name="connsiteX1" fmla="*/ 413246 w 413246"/>
                <a:gd name="connsiteY1" fmla="*/ 206623 h 413245"/>
                <a:gd name="connsiteX2" fmla="*/ 206623 w 413246"/>
                <a:gd name="connsiteY2" fmla="*/ 0 h 413245"/>
                <a:gd name="connsiteX3" fmla="*/ 0 w 413246"/>
                <a:gd name="connsiteY3" fmla="*/ 206623 h 413245"/>
                <a:gd name="connsiteX4" fmla="*/ 206623 w 413246"/>
                <a:gd name="connsiteY4" fmla="*/ 413246 h 413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246" h="413245">
                  <a:moveTo>
                    <a:pt x="206623" y="413246"/>
                  </a:moveTo>
                  <a:cubicBezTo>
                    <a:pt x="320738" y="413246"/>
                    <a:pt x="413246" y="320738"/>
                    <a:pt x="413246" y="206623"/>
                  </a:cubicBezTo>
                  <a:cubicBezTo>
                    <a:pt x="413246" y="92508"/>
                    <a:pt x="320738" y="0"/>
                    <a:pt x="206623" y="0"/>
                  </a:cubicBezTo>
                  <a:cubicBezTo>
                    <a:pt x="92508" y="0"/>
                    <a:pt x="0" y="92508"/>
                    <a:pt x="0" y="206623"/>
                  </a:cubicBezTo>
                  <a:cubicBezTo>
                    <a:pt x="0" y="320738"/>
                    <a:pt x="92508" y="413246"/>
                    <a:pt x="206623" y="413246"/>
                  </a:cubicBezTo>
                  <a:close/>
                </a:path>
              </a:pathLst>
            </a:custGeom>
            <a:solidFill>
              <a:srgbClr val="74A483"/>
            </a:solidFill>
            <a:ln w="29468" cap="flat">
              <a:noFill/>
              <a:prstDash val="solid"/>
              <a:miter/>
            </a:ln>
          </p:spPr>
          <p:txBody>
            <a:bodyPr rtlCol="0" anchor="ctr"/>
            <a:lstStyle/>
            <a:p>
              <a:endParaRPr lang="en-US" dirty="0"/>
            </a:p>
          </p:txBody>
        </p:sp>
        <p:sp>
          <p:nvSpPr>
            <p:cNvPr id="4" name="Freeform 3">
              <a:extLst>
                <a:ext uri="{FF2B5EF4-FFF2-40B4-BE49-F238E27FC236}">
                  <a16:creationId xmlns:a16="http://schemas.microsoft.com/office/drawing/2014/main" id="{91F90A3D-33D2-A7A9-C000-4A61178DEAF1}"/>
                </a:ext>
              </a:extLst>
            </p:cNvPr>
            <p:cNvSpPr/>
            <p:nvPr/>
          </p:nvSpPr>
          <p:spPr>
            <a:xfrm>
              <a:off x="7355681" y="2116930"/>
              <a:ext cx="472281" cy="472280"/>
            </a:xfrm>
            <a:custGeom>
              <a:avLst/>
              <a:gdLst>
                <a:gd name="connsiteX0" fmla="*/ 236141 w 472281"/>
                <a:gd name="connsiteY0" fmla="*/ 0 h 472280"/>
                <a:gd name="connsiteX1" fmla="*/ 0 w 472281"/>
                <a:gd name="connsiteY1" fmla="*/ 236140 h 472280"/>
                <a:gd name="connsiteX2" fmla="*/ 236141 w 472281"/>
                <a:gd name="connsiteY2" fmla="*/ 472281 h 472280"/>
                <a:gd name="connsiteX3" fmla="*/ 472282 w 472281"/>
                <a:gd name="connsiteY3" fmla="*/ 236140 h 472280"/>
                <a:gd name="connsiteX4" fmla="*/ 236141 w 472281"/>
                <a:gd name="connsiteY4" fmla="*/ 0 h 472280"/>
                <a:gd name="connsiteX5" fmla="*/ 236141 w 472281"/>
                <a:gd name="connsiteY5" fmla="*/ 442763 h 472280"/>
                <a:gd name="connsiteX6" fmla="*/ 29518 w 472281"/>
                <a:gd name="connsiteY6" fmla="*/ 236140 h 472280"/>
                <a:gd name="connsiteX7" fmla="*/ 236141 w 472281"/>
                <a:gd name="connsiteY7" fmla="*/ 29518 h 472280"/>
                <a:gd name="connsiteX8" fmla="*/ 442764 w 472281"/>
                <a:gd name="connsiteY8" fmla="*/ 236140 h 472280"/>
                <a:gd name="connsiteX9" fmla="*/ 236141 w 472281"/>
                <a:gd name="connsiteY9" fmla="*/ 442763 h 472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281" h="472280">
                  <a:moveTo>
                    <a:pt x="236141" y="0"/>
                  </a:moveTo>
                  <a:cubicBezTo>
                    <a:pt x="105723" y="0"/>
                    <a:pt x="0" y="105723"/>
                    <a:pt x="0" y="236140"/>
                  </a:cubicBezTo>
                  <a:cubicBezTo>
                    <a:pt x="0" y="366558"/>
                    <a:pt x="105723" y="472281"/>
                    <a:pt x="236141" y="472281"/>
                  </a:cubicBezTo>
                  <a:cubicBezTo>
                    <a:pt x="366558" y="472281"/>
                    <a:pt x="472282" y="366558"/>
                    <a:pt x="472282" y="236140"/>
                  </a:cubicBezTo>
                  <a:cubicBezTo>
                    <a:pt x="472282" y="105723"/>
                    <a:pt x="366558" y="0"/>
                    <a:pt x="236141" y="0"/>
                  </a:cubicBezTo>
                  <a:close/>
                  <a:moveTo>
                    <a:pt x="236141" y="442763"/>
                  </a:moveTo>
                  <a:cubicBezTo>
                    <a:pt x="122209" y="442763"/>
                    <a:pt x="29518" y="350072"/>
                    <a:pt x="29518" y="236140"/>
                  </a:cubicBezTo>
                  <a:cubicBezTo>
                    <a:pt x="29518" y="122209"/>
                    <a:pt x="122209" y="29518"/>
                    <a:pt x="236141" y="29518"/>
                  </a:cubicBezTo>
                  <a:cubicBezTo>
                    <a:pt x="350073" y="29518"/>
                    <a:pt x="442764" y="122209"/>
                    <a:pt x="442764" y="236140"/>
                  </a:cubicBezTo>
                  <a:cubicBezTo>
                    <a:pt x="442764" y="350072"/>
                    <a:pt x="350073" y="442763"/>
                    <a:pt x="236141" y="442763"/>
                  </a:cubicBezTo>
                  <a:close/>
                </a:path>
              </a:pathLst>
            </a:custGeom>
            <a:solidFill>
              <a:srgbClr val="74A483"/>
            </a:solidFill>
            <a:ln w="29468"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EB6F25-A827-A3F0-31DD-280F07622673}"/>
                </a:ext>
              </a:extLst>
            </p:cNvPr>
            <p:cNvSpPr/>
            <p:nvPr/>
          </p:nvSpPr>
          <p:spPr>
            <a:xfrm>
              <a:off x="6883400" y="1644650"/>
              <a:ext cx="944563" cy="944561"/>
            </a:xfrm>
            <a:custGeom>
              <a:avLst/>
              <a:gdLst>
                <a:gd name="connsiteX0" fmla="*/ 265658 w 944563"/>
                <a:gd name="connsiteY0" fmla="*/ 0 h 944561"/>
                <a:gd name="connsiteX1" fmla="*/ 29518 w 944563"/>
                <a:gd name="connsiteY1" fmla="*/ 0 h 944561"/>
                <a:gd name="connsiteX2" fmla="*/ 0 w 944563"/>
                <a:gd name="connsiteY2" fmla="*/ 29518 h 944561"/>
                <a:gd name="connsiteX3" fmla="*/ 0 w 944563"/>
                <a:gd name="connsiteY3" fmla="*/ 383728 h 944561"/>
                <a:gd name="connsiteX4" fmla="*/ 29518 w 944563"/>
                <a:gd name="connsiteY4" fmla="*/ 413246 h 944561"/>
                <a:gd name="connsiteX5" fmla="*/ 118070 w 944563"/>
                <a:gd name="connsiteY5" fmla="*/ 413246 h 944561"/>
                <a:gd name="connsiteX6" fmla="*/ 118070 w 944563"/>
                <a:gd name="connsiteY6" fmla="*/ 915044 h 944561"/>
                <a:gd name="connsiteX7" fmla="*/ 147588 w 944563"/>
                <a:gd name="connsiteY7" fmla="*/ 944562 h 944561"/>
                <a:gd name="connsiteX8" fmla="*/ 177106 w 944563"/>
                <a:gd name="connsiteY8" fmla="*/ 915044 h 944561"/>
                <a:gd name="connsiteX9" fmla="*/ 177106 w 944563"/>
                <a:gd name="connsiteY9" fmla="*/ 413246 h 944561"/>
                <a:gd name="connsiteX10" fmla="*/ 265658 w 944563"/>
                <a:gd name="connsiteY10" fmla="*/ 413246 h 944561"/>
                <a:gd name="connsiteX11" fmla="*/ 295176 w 944563"/>
                <a:gd name="connsiteY11" fmla="*/ 383728 h 944561"/>
                <a:gd name="connsiteX12" fmla="*/ 295176 w 944563"/>
                <a:gd name="connsiteY12" fmla="*/ 29518 h 944561"/>
                <a:gd name="connsiteX13" fmla="*/ 265658 w 944563"/>
                <a:gd name="connsiteY13" fmla="*/ 0 h 944561"/>
                <a:gd name="connsiteX14" fmla="*/ 236141 w 944563"/>
                <a:gd name="connsiteY14" fmla="*/ 59035 h 944561"/>
                <a:gd name="connsiteX15" fmla="*/ 236141 w 944563"/>
                <a:gd name="connsiteY15" fmla="*/ 118070 h 944561"/>
                <a:gd name="connsiteX16" fmla="*/ 59035 w 944563"/>
                <a:gd name="connsiteY16" fmla="*/ 118070 h 944561"/>
                <a:gd name="connsiteX17" fmla="*/ 59035 w 944563"/>
                <a:gd name="connsiteY17" fmla="*/ 59035 h 944561"/>
                <a:gd name="connsiteX18" fmla="*/ 236141 w 944563"/>
                <a:gd name="connsiteY18" fmla="*/ 59035 h 944561"/>
                <a:gd name="connsiteX19" fmla="*/ 59035 w 944563"/>
                <a:gd name="connsiteY19" fmla="*/ 354211 h 944561"/>
                <a:gd name="connsiteX20" fmla="*/ 59035 w 944563"/>
                <a:gd name="connsiteY20" fmla="*/ 177105 h 944561"/>
                <a:gd name="connsiteX21" fmla="*/ 118070 w 944563"/>
                <a:gd name="connsiteY21" fmla="*/ 177105 h 944561"/>
                <a:gd name="connsiteX22" fmla="*/ 118070 w 944563"/>
                <a:gd name="connsiteY22" fmla="*/ 236140 h 944561"/>
                <a:gd name="connsiteX23" fmla="*/ 147588 w 944563"/>
                <a:gd name="connsiteY23" fmla="*/ 265658 h 944561"/>
                <a:gd name="connsiteX24" fmla="*/ 177106 w 944563"/>
                <a:gd name="connsiteY24" fmla="*/ 236140 h 944561"/>
                <a:gd name="connsiteX25" fmla="*/ 177106 w 944563"/>
                <a:gd name="connsiteY25" fmla="*/ 177105 h 944561"/>
                <a:gd name="connsiteX26" fmla="*/ 236141 w 944563"/>
                <a:gd name="connsiteY26" fmla="*/ 177105 h 944561"/>
                <a:gd name="connsiteX27" fmla="*/ 236141 w 944563"/>
                <a:gd name="connsiteY27" fmla="*/ 354211 h 944561"/>
                <a:gd name="connsiteX28" fmla="*/ 59035 w 944563"/>
                <a:gd name="connsiteY28" fmla="*/ 354211 h 944561"/>
                <a:gd name="connsiteX29" fmla="*/ 826493 w 944563"/>
                <a:gd name="connsiteY29" fmla="*/ 59035 h 944561"/>
                <a:gd name="connsiteX30" fmla="*/ 354211 w 944563"/>
                <a:gd name="connsiteY30" fmla="*/ 59035 h 944561"/>
                <a:gd name="connsiteX31" fmla="*/ 354211 w 944563"/>
                <a:gd name="connsiteY31" fmla="*/ 0 h 944561"/>
                <a:gd name="connsiteX32" fmla="*/ 826493 w 944563"/>
                <a:gd name="connsiteY32" fmla="*/ 0 h 944561"/>
                <a:gd name="connsiteX33" fmla="*/ 944563 w 944563"/>
                <a:gd name="connsiteY33" fmla="*/ 118070 h 944561"/>
                <a:gd name="connsiteX34" fmla="*/ 944563 w 944563"/>
                <a:gd name="connsiteY34" fmla="*/ 413246 h 944561"/>
                <a:gd name="connsiteX35" fmla="*/ 920949 w 944563"/>
                <a:gd name="connsiteY35" fmla="*/ 483498 h 944561"/>
                <a:gd name="connsiteX36" fmla="*/ 874606 w 944563"/>
                <a:gd name="connsiteY36" fmla="*/ 447191 h 944561"/>
                <a:gd name="connsiteX37" fmla="*/ 885528 w 944563"/>
                <a:gd name="connsiteY37" fmla="*/ 413246 h 944561"/>
                <a:gd name="connsiteX38" fmla="*/ 885528 w 944563"/>
                <a:gd name="connsiteY38" fmla="*/ 118070 h 944561"/>
                <a:gd name="connsiteX39" fmla="*/ 826493 w 944563"/>
                <a:gd name="connsiteY39" fmla="*/ 59035 h 944561"/>
                <a:gd name="connsiteX40" fmla="*/ 454571 w 944563"/>
                <a:gd name="connsiteY40" fmla="*/ 531316 h 944561"/>
                <a:gd name="connsiteX41" fmla="*/ 236141 w 944563"/>
                <a:gd name="connsiteY41" fmla="*/ 531316 h 944561"/>
                <a:gd name="connsiteX42" fmla="*/ 236141 w 944563"/>
                <a:gd name="connsiteY42" fmla="*/ 472281 h 944561"/>
                <a:gd name="connsiteX43" fmla="*/ 508293 w 944563"/>
                <a:gd name="connsiteY43" fmla="*/ 472281 h 944561"/>
                <a:gd name="connsiteX44" fmla="*/ 454571 w 944563"/>
                <a:gd name="connsiteY44" fmla="*/ 531316 h 944561"/>
                <a:gd name="connsiteX45" fmla="*/ 398488 w 944563"/>
                <a:gd name="connsiteY45" fmla="*/ 708421 h 944561"/>
                <a:gd name="connsiteX46" fmla="*/ 324694 w 944563"/>
                <a:gd name="connsiteY46" fmla="*/ 708421 h 944561"/>
                <a:gd name="connsiteX47" fmla="*/ 295176 w 944563"/>
                <a:gd name="connsiteY47" fmla="*/ 678904 h 944561"/>
                <a:gd name="connsiteX48" fmla="*/ 324694 w 944563"/>
                <a:gd name="connsiteY48" fmla="*/ 649386 h 944561"/>
                <a:gd name="connsiteX49" fmla="*/ 383729 w 944563"/>
                <a:gd name="connsiteY49" fmla="*/ 649386 h 944561"/>
                <a:gd name="connsiteX50" fmla="*/ 404686 w 944563"/>
                <a:gd name="connsiteY50" fmla="*/ 646730 h 944561"/>
                <a:gd name="connsiteX51" fmla="*/ 398488 w 944563"/>
                <a:gd name="connsiteY51" fmla="*/ 708421 h 944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44563" h="944561">
                  <a:moveTo>
                    <a:pt x="265658" y="0"/>
                  </a:moveTo>
                  <a:lnTo>
                    <a:pt x="29518" y="0"/>
                  </a:lnTo>
                  <a:cubicBezTo>
                    <a:pt x="13215" y="0"/>
                    <a:pt x="0" y="13215"/>
                    <a:pt x="0" y="29518"/>
                  </a:cubicBezTo>
                  <a:lnTo>
                    <a:pt x="0" y="383728"/>
                  </a:lnTo>
                  <a:cubicBezTo>
                    <a:pt x="0" y="400031"/>
                    <a:pt x="13215" y="413246"/>
                    <a:pt x="29518" y="413246"/>
                  </a:cubicBezTo>
                  <a:lnTo>
                    <a:pt x="118070" y="413246"/>
                  </a:lnTo>
                  <a:lnTo>
                    <a:pt x="118070" y="915044"/>
                  </a:lnTo>
                  <a:cubicBezTo>
                    <a:pt x="118070" y="931347"/>
                    <a:pt x="131285" y="944562"/>
                    <a:pt x="147588" y="944562"/>
                  </a:cubicBezTo>
                  <a:cubicBezTo>
                    <a:pt x="163891" y="944562"/>
                    <a:pt x="177106" y="931347"/>
                    <a:pt x="177106" y="915044"/>
                  </a:cubicBezTo>
                  <a:lnTo>
                    <a:pt x="177106" y="413246"/>
                  </a:lnTo>
                  <a:lnTo>
                    <a:pt x="265658" y="413246"/>
                  </a:lnTo>
                  <a:cubicBezTo>
                    <a:pt x="281961" y="413246"/>
                    <a:pt x="295176" y="400031"/>
                    <a:pt x="295176" y="383728"/>
                  </a:cubicBezTo>
                  <a:lnTo>
                    <a:pt x="295176" y="29518"/>
                  </a:lnTo>
                  <a:cubicBezTo>
                    <a:pt x="295176" y="13215"/>
                    <a:pt x="281961" y="0"/>
                    <a:pt x="265658" y="0"/>
                  </a:cubicBezTo>
                  <a:close/>
                  <a:moveTo>
                    <a:pt x="236141" y="59035"/>
                  </a:moveTo>
                  <a:lnTo>
                    <a:pt x="236141" y="118070"/>
                  </a:lnTo>
                  <a:lnTo>
                    <a:pt x="59035" y="118070"/>
                  </a:lnTo>
                  <a:lnTo>
                    <a:pt x="59035" y="59035"/>
                  </a:lnTo>
                  <a:lnTo>
                    <a:pt x="236141" y="59035"/>
                  </a:lnTo>
                  <a:close/>
                  <a:moveTo>
                    <a:pt x="59035" y="354211"/>
                  </a:moveTo>
                  <a:lnTo>
                    <a:pt x="59035" y="177105"/>
                  </a:lnTo>
                  <a:lnTo>
                    <a:pt x="118070" y="177105"/>
                  </a:lnTo>
                  <a:lnTo>
                    <a:pt x="118070" y="236140"/>
                  </a:lnTo>
                  <a:cubicBezTo>
                    <a:pt x="118070" y="252443"/>
                    <a:pt x="131285" y="265658"/>
                    <a:pt x="147588" y="265658"/>
                  </a:cubicBezTo>
                  <a:cubicBezTo>
                    <a:pt x="163891" y="265658"/>
                    <a:pt x="177106" y="252443"/>
                    <a:pt x="177106" y="236140"/>
                  </a:cubicBezTo>
                  <a:lnTo>
                    <a:pt x="177106" y="177105"/>
                  </a:lnTo>
                  <a:lnTo>
                    <a:pt x="236141" y="177105"/>
                  </a:lnTo>
                  <a:lnTo>
                    <a:pt x="236141" y="354211"/>
                  </a:lnTo>
                  <a:lnTo>
                    <a:pt x="59035" y="354211"/>
                  </a:lnTo>
                  <a:close/>
                  <a:moveTo>
                    <a:pt x="826493" y="59035"/>
                  </a:moveTo>
                  <a:lnTo>
                    <a:pt x="354211" y="59035"/>
                  </a:lnTo>
                  <a:lnTo>
                    <a:pt x="354211" y="0"/>
                  </a:lnTo>
                  <a:lnTo>
                    <a:pt x="826493" y="0"/>
                  </a:lnTo>
                  <a:cubicBezTo>
                    <a:pt x="891700" y="0"/>
                    <a:pt x="944563" y="52863"/>
                    <a:pt x="944563" y="118070"/>
                  </a:cubicBezTo>
                  <a:lnTo>
                    <a:pt x="944563" y="413246"/>
                  </a:lnTo>
                  <a:cubicBezTo>
                    <a:pt x="944563" y="438610"/>
                    <a:pt x="936272" y="463281"/>
                    <a:pt x="920949" y="483498"/>
                  </a:cubicBezTo>
                  <a:cubicBezTo>
                    <a:pt x="906704" y="469937"/>
                    <a:pt x="891183" y="457779"/>
                    <a:pt x="874606" y="447191"/>
                  </a:cubicBezTo>
                  <a:cubicBezTo>
                    <a:pt x="881658" y="437273"/>
                    <a:pt x="885475" y="425416"/>
                    <a:pt x="885528" y="413246"/>
                  </a:cubicBezTo>
                  <a:lnTo>
                    <a:pt x="885528" y="118070"/>
                  </a:lnTo>
                  <a:cubicBezTo>
                    <a:pt x="885528" y="85465"/>
                    <a:pt x="859098" y="59035"/>
                    <a:pt x="826493" y="59035"/>
                  </a:cubicBezTo>
                  <a:close/>
                  <a:moveTo>
                    <a:pt x="454571" y="531316"/>
                  </a:moveTo>
                  <a:lnTo>
                    <a:pt x="236141" y="531316"/>
                  </a:lnTo>
                  <a:lnTo>
                    <a:pt x="236141" y="472281"/>
                  </a:lnTo>
                  <a:lnTo>
                    <a:pt x="508293" y="472281"/>
                  </a:lnTo>
                  <a:cubicBezTo>
                    <a:pt x="487982" y="489628"/>
                    <a:pt x="469932" y="509461"/>
                    <a:pt x="454571" y="531316"/>
                  </a:cubicBezTo>
                  <a:close/>
                  <a:moveTo>
                    <a:pt x="398488" y="708421"/>
                  </a:moveTo>
                  <a:lnTo>
                    <a:pt x="324694" y="708421"/>
                  </a:lnTo>
                  <a:cubicBezTo>
                    <a:pt x="308391" y="708421"/>
                    <a:pt x="295176" y="695206"/>
                    <a:pt x="295176" y="678904"/>
                  </a:cubicBezTo>
                  <a:cubicBezTo>
                    <a:pt x="295176" y="662601"/>
                    <a:pt x="308391" y="649386"/>
                    <a:pt x="324694" y="649386"/>
                  </a:cubicBezTo>
                  <a:lnTo>
                    <a:pt x="383729" y="649386"/>
                  </a:lnTo>
                  <a:cubicBezTo>
                    <a:pt x="390798" y="649395"/>
                    <a:pt x="397841" y="648501"/>
                    <a:pt x="404686" y="646730"/>
                  </a:cubicBezTo>
                  <a:cubicBezTo>
                    <a:pt x="400566" y="667035"/>
                    <a:pt x="398488" y="687703"/>
                    <a:pt x="398488" y="708421"/>
                  </a:cubicBezTo>
                  <a:close/>
                </a:path>
              </a:pathLst>
            </a:custGeom>
            <a:solidFill>
              <a:schemeClr val="bg1"/>
            </a:solidFill>
            <a:ln w="29468"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BD03772E-2316-F871-69DE-8B3333069460}"/>
                </a:ext>
              </a:extLst>
            </p:cNvPr>
            <p:cNvSpPr/>
            <p:nvPr/>
          </p:nvSpPr>
          <p:spPr>
            <a:xfrm>
              <a:off x="7429475" y="2234914"/>
              <a:ext cx="309930" cy="236215"/>
            </a:xfrm>
            <a:custGeom>
              <a:avLst/>
              <a:gdLst>
                <a:gd name="connsiteX0" fmla="*/ 301316 w 309930"/>
                <a:gd name="connsiteY0" fmla="*/ 50544 h 236215"/>
                <a:gd name="connsiteX1" fmla="*/ 124101 w 309930"/>
                <a:gd name="connsiteY1" fmla="*/ 227632 h 236215"/>
                <a:gd name="connsiteX2" fmla="*/ 82454 w 309930"/>
                <a:gd name="connsiteY2" fmla="*/ 227632 h 236215"/>
                <a:gd name="connsiteX3" fmla="*/ 8616 w 309930"/>
                <a:gd name="connsiteY3" fmla="*/ 153844 h 236215"/>
                <a:gd name="connsiteX4" fmla="*/ 8616 w 309930"/>
                <a:gd name="connsiteY4" fmla="*/ 111932 h 236215"/>
                <a:gd name="connsiteX5" fmla="*/ 50558 w 309930"/>
                <a:gd name="connsiteY5" fmla="*/ 111932 h 236215"/>
                <a:gd name="connsiteX6" fmla="*/ 103129 w 309930"/>
                <a:gd name="connsiteY6" fmla="*/ 165058 h 236215"/>
                <a:gd name="connsiteX7" fmla="*/ 259371 w 309930"/>
                <a:gd name="connsiteY7" fmla="*/ 8629 h 236215"/>
                <a:gd name="connsiteX8" fmla="*/ 301313 w 309930"/>
                <a:gd name="connsiteY8" fmla="*/ 8629 h 236215"/>
                <a:gd name="connsiteX9" fmla="*/ 301316 w 309930"/>
                <a:gd name="connsiteY9" fmla="*/ 50544 h 236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9930" h="236215">
                  <a:moveTo>
                    <a:pt x="301316" y="50544"/>
                  </a:moveTo>
                  <a:lnTo>
                    <a:pt x="124101" y="227632"/>
                  </a:lnTo>
                  <a:cubicBezTo>
                    <a:pt x="112630" y="239076"/>
                    <a:pt x="94022" y="239076"/>
                    <a:pt x="82454" y="227632"/>
                  </a:cubicBezTo>
                  <a:lnTo>
                    <a:pt x="8616" y="153844"/>
                  </a:lnTo>
                  <a:cubicBezTo>
                    <a:pt x="-2875" y="142341"/>
                    <a:pt x="-2869" y="123426"/>
                    <a:pt x="8616" y="111932"/>
                  </a:cubicBezTo>
                  <a:cubicBezTo>
                    <a:pt x="20113" y="100541"/>
                    <a:pt x="39049" y="100535"/>
                    <a:pt x="50558" y="111932"/>
                  </a:cubicBezTo>
                  <a:lnTo>
                    <a:pt x="103129" y="165058"/>
                  </a:lnTo>
                  <a:lnTo>
                    <a:pt x="259371" y="8629"/>
                  </a:lnTo>
                  <a:cubicBezTo>
                    <a:pt x="270880" y="-2879"/>
                    <a:pt x="289816" y="-2874"/>
                    <a:pt x="301313" y="8629"/>
                  </a:cubicBezTo>
                  <a:cubicBezTo>
                    <a:pt x="312798" y="20124"/>
                    <a:pt x="312807" y="39038"/>
                    <a:pt x="301316" y="50544"/>
                  </a:cubicBezTo>
                  <a:close/>
                </a:path>
              </a:pathLst>
            </a:custGeom>
            <a:solidFill>
              <a:srgbClr val="313235"/>
            </a:solidFill>
            <a:ln w="29468" cap="flat">
              <a:noFill/>
              <a:prstDash val="solid"/>
              <a:miter/>
            </a:ln>
          </p:spPr>
          <p:txBody>
            <a:bodyPr rtlCol="0" anchor="ctr"/>
            <a:lstStyle/>
            <a:p>
              <a:endParaRPr lang="en-US"/>
            </a:p>
          </p:txBody>
        </p:sp>
      </p:grpSp>
      <p:sp>
        <p:nvSpPr>
          <p:cNvPr id="34" name="object 2">
            <a:extLst>
              <a:ext uri="{FF2B5EF4-FFF2-40B4-BE49-F238E27FC236}">
                <a16:creationId xmlns:a16="http://schemas.microsoft.com/office/drawing/2014/main" id="{19A71923-400B-B246-1C06-414A1EC30FFB}"/>
              </a:ext>
            </a:extLst>
          </p:cNvPr>
          <p:cNvSpPr txBox="1"/>
          <p:nvPr/>
        </p:nvSpPr>
        <p:spPr>
          <a:xfrm>
            <a:off x="9359900" y="1006475"/>
            <a:ext cx="134239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Lan </a:t>
            </a:r>
            <a:r>
              <a:rPr sz="1400" spc="-10" dirty="0">
                <a:solidFill>
                  <a:schemeClr val="bg1"/>
                </a:solidFill>
                <a:latin typeface="Source Sans Pro"/>
                <a:cs typeface="Source Sans Pro"/>
              </a:rPr>
              <a:t>Disconnected</a:t>
            </a:r>
            <a:endParaRPr sz="1400" dirty="0">
              <a:solidFill>
                <a:schemeClr val="bg1"/>
              </a:solidFill>
              <a:latin typeface="Source Sans Pro"/>
              <a:cs typeface="Source Sans Pro"/>
            </a:endParaRPr>
          </a:p>
        </p:txBody>
      </p:sp>
      <p:sp>
        <p:nvSpPr>
          <p:cNvPr id="36" name="object 3">
            <a:extLst>
              <a:ext uri="{FF2B5EF4-FFF2-40B4-BE49-F238E27FC236}">
                <a16:creationId xmlns:a16="http://schemas.microsoft.com/office/drawing/2014/main" id="{2AAFAA98-9153-73B6-9195-0795D6B93F92}"/>
              </a:ext>
            </a:extLst>
          </p:cNvPr>
          <p:cNvSpPr txBox="1"/>
          <p:nvPr/>
        </p:nvSpPr>
        <p:spPr>
          <a:xfrm>
            <a:off x="12399035" y="1006475"/>
            <a:ext cx="7842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Landmark</a:t>
            </a:r>
            <a:endParaRPr sz="1400" dirty="0">
              <a:solidFill>
                <a:schemeClr val="bg1"/>
              </a:solidFill>
              <a:latin typeface="Source Sans Pro"/>
              <a:cs typeface="Source Sans Pro"/>
            </a:endParaRPr>
          </a:p>
        </p:txBody>
      </p:sp>
      <p:sp>
        <p:nvSpPr>
          <p:cNvPr id="38" name="object 4">
            <a:extLst>
              <a:ext uri="{FF2B5EF4-FFF2-40B4-BE49-F238E27FC236}">
                <a16:creationId xmlns:a16="http://schemas.microsoft.com/office/drawing/2014/main" id="{EE0B602E-E511-404B-7DE4-76EE9B7A58F7}"/>
              </a:ext>
            </a:extLst>
          </p:cNvPr>
          <p:cNvSpPr txBox="1"/>
          <p:nvPr/>
        </p:nvSpPr>
        <p:spPr>
          <a:xfrm>
            <a:off x="15233332" y="1006475"/>
            <a:ext cx="74993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Language</a:t>
            </a:r>
            <a:endParaRPr sz="1400" dirty="0">
              <a:solidFill>
                <a:schemeClr val="bg1"/>
              </a:solidFill>
              <a:latin typeface="Source Sans Pro"/>
              <a:cs typeface="Source Sans Pro"/>
            </a:endParaRPr>
          </a:p>
        </p:txBody>
      </p:sp>
      <p:sp>
        <p:nvSpPr>
          <p:cNvPr id="43" name="object 5">
            <a:extLst>
              <a:ext uri="{FF2B5EF4-FFF2-40B4-BE49-F238E27FC236}">
                <a16:creationId xmlns:a16="http://schemas.microsoft.com/office/drawing/2014/main" id="{96A10689-D6F8-0BDD-2162-422F37A4ED2D}"/>
              </a:ext>
            </a:extLst>
          </p:cNvPr>
          <p:cNvSpPr txBox="1"/>
          <p:nvPr/>
        </p:nvSpPr>
        <p:spPr>
          <a:xfrm>
            <a:off x="1438905" y="3711477"/>
            <a:ext cx="54991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Laptop</a:t>
            </a:r>
            <a:endParaRPr sz="1400">
              <a:solidFill>
                <a:schemeClr val="bg1"/>
              </a:solidFill>
              <a:latin typeface="Source Sans Pro"/>
              <a:cs typeface="Source Sans Pro"/>
            </a:endParaRPr>
          </a:p>
        </p:txBody>
      </p:sp>
      <p:sp>
        <p:nvSpPr>
          <p:cNvPr id="45" name="object 6">
            <a:extLst>
              <a:ext uri="{FF2B5EF4-FFF2-40B4-BE49-F238E27FC236}">
                <a16:creationId xmlns:a16="http://schemas.microsoft.com/office/drawing/2014/main" id="{CD7066CE-DF9B-9B2A-54D5-FEFAFD135964}"/>
              </a:ext>
            </a:extLst>
          </p:cNvPr>
          <p:cNvSpPr txBox="1"/>
          <p:nvPr/>
        </p:nvSpPr>
        <p:spPr>
          <a:xfrm>
            <a:off x="4129147" y="3711477"/>
            <a:ext cx="8382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1+2</a:t>
            </a:r>
            <a:endParaRPr sz="1400">
              <a:solidFill>
                <a:schemeClr val="bg1"/>
              </a:solidFill>
              <a:latin typeface="Source Sans Pro"/>
              <a:cs typeface="Source Sans Pro"/>
            </a:endParaRPr>
          </a:p>
        </p:txBody>
      </p:sp>
      <p:sp>
        <p:nvSpPr>
          <p:cNvPr id="46" name="object 7">
            <a:extLst>
              <a:ext uri="{FF2B5EF4-FFF2-40B4-BE49-F238E27FC236}">
                <a16:creationId xmlns:a16="http://schemas.microsoft.com/office/drawing/2014/main" id="{0EFAE4CA-79DA-ADD0-443B-C851BA1FE2E4}"/>
              </a:ext>
            </a:extLst>
          </p:cNvPr>
          <p:cNvSpPr txBox="1"/>
          <p:nvPr/>
        </p:nvSpPr>
        <p:spPr>
          <a:xfrm>
            <a:off x="6769100" y="3711477"/>
            <a:ext cx="10058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1+2x2</a:t>
            </a:r>
            <a:endParaRPr sz="1400" dirty="0">
              <a:solidFill>
                <a:schemeClr val="bg1"/>
              </a:solidFill>
              <a:latin typeface="Source Sans Pro"/>
              <a:cs typeface="Source Sans Pro"/>
            </a:endParaRPr>
          </a:p>
        </p:txBody>
      </p:sp>
      <p:sp>
        <p:nvSpPr>
          <p:cNvPr id="47" name="object 8">
            <a:extLst>
              <a:ext uri="{FF2B5EF4-FFF2-40B4-BE49-F238E27FC236}">
                <a16:creationId xmlns:a16="http://schemas.microsoft.com/office/drawing/2014/main" id="{0EBACD3B-B8B5-0E62-1A75-B06E419FF7AA}"/>
              </a:ext>
            </a:extLst>
          </p:cNvPr>
          <p:cNvSpPr txBox="1"/>
          <p:nvPr/>
        </p:nvSpPr>
        <p:spPr>
          <a:xfrm>
            <a:off x="9626600" y="3711524"/>
            <a:ext cx="8382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1+3</a:t>
            </a:r>
            <a:endParaRPr sz="1400" dirty="0">
              <a:solidFill>
                <a:schemeClr val="bg1"/>
              </a:solidFill>
              <a:latin typeface="Source Sans Pro"/>
              <a:cs typeface="Source Sans Pro"/>
            </a:endParaRPr>
          </a:p>
        </p:txBody>
      </p:sp>
      <p:sp>
        <p:nvSpPr>
          <p:cNvPr id="49" name="object 9">
            <a:extLst>
              <a:ext uri="{FF2B5EF4-FFF2-40B4-BE49-F238E27FC236}">
                <a16:creationId xmlns:a16="http://schemas.microsoft.com/office/drawing/2014/main" id="{46D14A99-FAC5-908F-5243-FD785B237BB8}"/>
              </a:ext>
            </a:extLst>
          </p:cNvPr>
          <p:cNvSpPr txBox="1"/>
          <p:nvPr/>
        </p:nvSpPr>
        <p:spPr>
          <a:xfrm>
            <a:off x="12353112" y="3711524"/>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1x1</a:t>
            </a:r>
            <a:endParaRPr sz="1400" dirty="0">
              <a:solidFill>
                <a:schemeClr val="bg1"/>
              </a:solidFill>
              <a:latin typeface="Source Sans Pro"/>
              <a:cs typeface="Source Sans Pro"/>
            </a:endParaRPr>
          </a:p>
        </p:txBody>
      </p:sp>
      <p:sp>
        <p:nvSpPr>
          <p:cNvPr id="50" name="object 10">
            <a:extLst>
              <a:ext uri="{FF2B5EF4-FFF2-40B4-BE49-F238E27FC236}">
                <a16:creationId xmlns:a16="http://schemas.microsoft.com/office/drawing/2014/main" id="{9D6C307F-3328-431F-2290-3DE82DC60B8B}"/>
              </a:ext>
            </a:extLst>
          </p:cNvPr>
          <p:cNvSpPr txBox="1"/>
          <p:nvPr/>
        </p:nvSpPr>
        <p:spPr>
          <a:xfrm>
            <a:off x="15210332" y="3711524"/>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1x2</a:t>
            </a:r>
            <a:endParaRPr sz="1400">
              <a:solidFill>
                <a:schemeClr val="bg1"/>
              </a:solidFill>
              <a:latin typeface="Source Sans Pro"/>
              <a:cs typeface="Source Sans Pro"/>
            </a:endParaRPr>
          </a:p>
        </p:txBody>
      </p:sp>
      <p:sp>
        <p:nvSpPr>
          <p:cNvPr id="51" name="object 11">
            <a:extLst>
              <a:ext uri="{FF2B5EF4-FFF2-40B4-BE49-F238E27FC236}">
                <a16:creationId xmlns:a16="http://schemas.microsoft.com/office/drawing/2014/main" id="{9925B1E7-18C8-941A-912A-425FFBAC36CB}"/>
              </a:ext>
            </a:extLst>
          </p:cNvPr>
          <p:cNvSpPr txBox="1"/>
          <p:nvPr/>
        </p:nvSpPr>
        <p:spPr>
          <a:xfrm>
            <a:off x="1345845" y="6416573"/>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1x3</a:t>
            </a:r>
            <a:endParaRPr sz="1400">
              <a:solidFill>
                <a:schemeClr val="bg1"/>
              </a:solidFill>
              <a:latin typeface="Source Sans Pro"/>
              <a:cs typeface="Source Sans Pro"/>
            </a:endParaRPr>
          </a:p>
        </p:txBody>
      </p:sp>
      <p:sp>
        <p:nvSpPr>
          <p:cNvPr id="53" name="object 12">
            <a:extLst>
              <a:ext uri="{FF2B5EF4-FFF2-40B4-BE49-F238E27FC236}">
                <a16:creationId xmlns:a16="http://schemas.microsoft.com/office/drawing/2014/main" id="{81433CE9-51EF-1E14-316A-2AAF11663A52}"/>
              </a:ext>
            </a:extLst>
          </p:cNvPr>
          <p:cNvSpPr txBox="1"/>
          <p:nvPr/>
        </p:nvSpPr>
        <p:spPr>
          <a:xfrm>
            <a:off x="4144962" y="6416573"/>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1x4</a:t>
            </a:r>
            <a:endParaRPr sz="1400" dirty="0">
              <a:solidFill>
                <a:schemeClr val="bg1"/>
              </a:solidFill>
              <a:latin typeface="Source Sans Pro"/>
              <a:cs typeface="Source Sans Pro"/>
            </a:endParaRPr>
          </a:p>
        </p:txBody>
      </p:sp>
      <p:sp>
        <p:nvSpPr>
          <p:cNvPr id="54" name="object 13">
            <a:extLst>
              <a:ext uri="{FF2B5EF4-FFF2-40B4-BE49-F238E27FC236}">
                <a16:creationId xmlns:a16="http://schemas.microsoft.com/office/drawing/2014/main" id="{F2E0FEFD-0EDC-682B-00A3-0F196E559747}"/>
              </a:ext>
            </a:extLst>
          </p:cNvPr>
          <p:cNvSpPr txBox="1"/>
          <p:nvPr/>
        </p:nvSpPr>
        <p:spPr>
          <a:xfrm>
            <a:off x="6852920" y="6416573"/>
            <a:ext cx="8382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2+1</a:t>
            </a:r>
            <a:endParaRPr sz="1400" dirty="0">
              <a:solidFill>
                <a:schemeClr val="bg1"/>
              </a:solidFill>
              <a:latin typeface="Source Sans Pro"/>
              <a:cs typeface="Source Sans Pro"/>
            </a:endParaRPr>
          </a:p>
        </p:txBody>
      </p:sp>
      <p:sp>
        <p:nvSpPr>
          <p:cNvPr id="55" name="object 13">
            <a:extLst>
              <a:ext uri="{FF2B5EF4-FFF2-40B4-BE49-F238E27FC236}">
                <a16:creationId xmlns:a16="http://schemas.microsoft.com/office/drawing/2014/main" id="{5B29A192-4062-A195-F610-2AFE18EA909A}"/>
              </a:ext>
            </a:extLst>
          </p:cNvPr>
          <p:cNvSpPr txBox="1"/>
          <p:nvPr/>
        </p:nvSpPr>
        <p:spPr>
          <a:xfrm>
            <a:off x="9615575" y="6416573"/>
            <a:ext cx="838200" cy="228268"/>
          </a:xfrm>
          <a:prstGeom prst="rect">
            <a:avLst/>
          </a:prstGeom>
        </p:spPr>
        <p:txBody>
          <a:bodyPr vert="horz" wrap="square" lIns="0" tIns="12700" rIns="0" bIns="0" rtlCol="0">
            <a:spAutoFit/>
          </a:bodyPr>
          <a:lstStyle/>
          <a:p>
            <a:pPr marL="12700">
              <a:lnSpc>
                <a:spcPct val="100000"/>
              </a:lnSpc>
              <a:spcBef>
                <a:spcPts val="100"/>
              </a:spcBef>
            </a:pPr>
            <a:r>
              <a:rPr lang="en-IN" sz="1400" dirty="0">
                <a:solidFill>
                  <a:schemeClr val="bg1"/>
                </a:solidFill>
                <a:latin typeface="Source Sans Pro"/>
                <a:cs typeface="Source Sans Pro"/>
              </a:rPr>
              <a:t>Layout 2+3</a:t>
            </a:r>
            <a:endParaRPr sz="1400" dirty="0">
              <a:solidFill>
                <a:schemeClr val="bg1"/>
              </a:solidFill>
              <a:latin typeface="Source Sans Pro"/>
              <a:cs typeface="Source Sans Pro"/>
            </a:endParaRPr>
          </a:p>
        </p:txBody>
      </p:sp>
      <p:sp>
        <p:nvSpPr>
          <p:cNvPr id="57" name="object 14">
            <a:extLst>
              <a:ext uri="{FF2B5EF4-FFF2-40B4-BE49-F238E27FC236}">
                <a16:creationId xmlns:a16="http://schemas.microsoft.com/office/drawing/2014/main" id="{475B4049-A1DE-7DBD-2714-FE13FF7530A1}"/>
              </a:ext>
            </a:extLst>
          </p:cNvPr>
          <p:cNvSpPr txBox="1"/>
          <p:nvPr/>
        </p:nvSpPr>
        <p:spPr>
          <a:xfrm>
            <a:off x="12381743" y="6416573"/>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2x1</a:t>
            </a:r>
            <a:endParaRPr sz="1400">
              <a:solidFill>
                <a:schemeClr val="bg1"/>
              </a:solidFill>
              <a:latin typeface="Source Sans Pro"/>
              <a:cs typeface="Source Sans Pro"/>
            </a:endParaRPr>
          </a:p>
        </p:txBody>
      </p:sp>
      <p:sp>
        <p:nvSpPr>
          <p:cNvPr id="58" name="object 15">
            <a:extLst>
              <a:ext uri="{FF2B5EF4-FFF2-40B4-BE49-F238E27FC236}">
                <a16:creationId xmlns:a16="http://schemas.microsoft.com/office/drawing/2014/main" id="{D51EE211-304E-E8FA-CACB-594F28FA8227}"/>
              </a:ext>
            </a:extLst>
          </p:cNvPr>
          <p:cNvSpPr txBox="1"/>
          <p:nvPr/>
        </p:nvSpPr>
        <p:spPr>
          <a:xfrm>
            <a:off x="15193962" y="6416573"/>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2x2</a:t>
            </a:r>
            <a:endParaRPr sz="1400" dirty="0">
              <a:solidFill>
                <a:schemeClr val="bg1"/>
              </a:solidFill>
              <a:latin typeface="Source Sans Pro"/>
              <a:cs typeface="Source Sans Pro"/>
            </a:endParaRPr>
          </a:p>
        </p:txBody>
      </p:sp>
    </p:spTree>
    <p:extLst>
      <p:ext uri="{BB962C8B-B14F-4D97-AF65-F5344CB8AC3E}">
        <p14:creationId xmlns:p14="http://schemas.microsoft.com/office/powerpoint/2010/main" val="23595398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750A60B6-BA16-F302-0A24-F973CE52BE5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4A61183-F0A6-EEB4-EFCA-1952FB70F443}"/>
              </a:ext>
            </a:extLst>
          </p:cNvPr>
          <p:cNvSpPr>
            <a:spLocks noGrp="1"/>
          </p:cNvSpPr>
          <p:nvPr>
            <p:ph type="sldNum" sz="quarter" idx="12"/>
          </p:nvPr>
        </p:nvSpPr>
        <p:spPr/>
        <p:txBody>
          <a:bodyPr/>
          <a:lstStyle/>
          <a:p>
            <a:fld id="{339C9110-F427-4586-9638-A5638F41FBCD}" type="slidenum">
              <a:rPr lang="en-US" smtClean="0"/>
              <a:pPr/>
              <a:t>92</a:t>
            </a:fld>
            <a:endParaRPr lang="en-US"/>
          </a:p>
        </p:txBody>
      </p:sp>
      <p:pic>
        <p:nvPicPr>
          <p:cNvPr id="83" name="Picture Placeholder 82">
            <a:extLst>
              <a:ext uri="{FF2B5EF4-FFF2-40B4-BE49-F238E27FC236}">
                <a16:creationId xmlns:a16="http://schemas.microsoft.com/office/drawing/2014/main" id="{CCADDBB5-395B-191D-6FB4-8FF3F950219A}"/>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5" name="Picture Placeholder 84">
            <a:extLst>
              <a:ext uri="{FF2B5EF4-FFF2-40B4-BE49-F238E27FC236}">
                <a16:creationId xmlns:a16="http://schemas.microsoft.com/office/drawing/2014/main" id="{0ED94F1E-B688-CEA2-3936-BC5C3F55E504}"/>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71" name="Picture Placeholder 70">
            <a:extLst>
              <a:ext uri="{FF2B5EF4-FFF2-40B4-BE49-F238E27FC236}">
                <a16:creationId xmlns:a16="http://schemas.microsoft.com/office/drawing/2014/main" id="{841E1EF2-D26E-6242-CE33-8014F7B20A83}"/>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p:pic>
      <p:pic>
        <p:nvPicPr>
          <p:cNvPr id="73" name="Picture Placeholder 72">
            <a:extLst>
              <a:ext uri="{FF2B5EF4-FFF2-40B4-BE49-F238E27FC236}">
                <a16:creationId xmlns:a16="http://schemas.microsoft.com/office/drawing/2014/main" id="{6BB1413B-D3EE-0679-184C-2E9DF811AFB6}"/>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a:fillRect/>
          </a:stretch>
        </p:blipFill>
        <p:spPr/>
      </p:pic>
      <p:pic>
        <p:nvPicPr>
          <p:cNvPr id="75" name="Picture Placeholder 74">
            <a:extLst>
              <a:ext uri="{FF2B5EF4-FFF2-40B4-BE49-F238E27FC236}">
                <a16:creationId xmlns:a16="http://schemas.microsoft.com/office/drawing/2014/main" id="{843F2AE5-9933-94B2-F664-9D1B729789AF}"/>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77" name="Picture Placeholder 76">
            <a:extLst>
              <a:ext uri="{FF2B5EF4-FFF2-40B4-BE49-F238E27FC236}">
                <a16:creationId xmlns:a16="http://schemas.microsoft.com/office/drawing/2014/main" id="{CFCCDEA9-4A94-5F2A-1119-DC0E630D59CD}"/>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79" name="Picture Placeholder 78">
            <a:extLst>
              <a:ext uri="{FF2B5EF4-FFF2-40B4-BE49-F238E27FC236}">
                <a16:creationId xmlns:a16="http://schemas.microsoft.com/office/drawing/2014/main" id="{9E995B45-694A-980C-B10C-68391ABCFFDF}"/>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81" name="Picture Placeholder 80">
            <a:extLst>
              <a:ext uri="{FF2B5EF4-FFF2-40B4-BE49-F238E27FC236}">
                <a16:creationId xmlns:a16="http://schemas.microsoft.com/office/drawing/2014/main" id="{9D343715-2347-0E28-3867-9088779468FB}"/>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30" name="Picture Placeholder 29">
            <a:extLst>
              <a:ext uri="{FF2B5EF4-FFF2-40B4-BE49-F238E27FC236}">
                <a16:creationId xmlns:a16="http://schemas.microsoft.com/office/drawing/2014/main" id="{97A0E950-1A81-6C44-DAC7-246269914524}"/>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39" name="Picture Placeholder 38">
            <a:extLst>
              <a:ext uri="{FF2B5EF4-FFF2-40B4-BE49-F238E27FC236}">
                <a16:creationId xmlns:a16="http://schemas.microsoft.com/office/drawing/2014/main" id="{C3D58C91-824A-3F64-771D-3B234D7F708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42" name="Picture Placeholder 41">
            <a:extLst>
              <a:ext uri="{FF2B5EF4-FFF2-40B4-BE49-F238E27FC236}">
                <a16:creationId xmlns:a16="http://schemas.microsoft.com/office/drawing/2014/main" id="{4D2970B3-5E2E-FC21-B817-553B9D5F27B8}"/>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62" name="Picture Placeholder 61">
            <a:extLst>
              <a:ext uri="{FF2B5EF4-FFF2-40B4-BE49-F238E27FC236}">
                <a16:creationId xmlns:a16="http://schemas.microsoft.com/office/drawing/2014/main" id="{533430CB-A373-7748-F388-C4A74C32A512}"/>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67" name="Picture Placeholder 66">
            <a:extLst>
              <a:ext uri="{FF2B5EF4-FFF2-40B4-BE49-F238E27FC236}">
                <a16:creationId xmlns:a16="http://schemas.microsoft.com/office/drawing/2014/main" id="{CC52E3B7-48BC-E92E-3DA3-83AF53F40334}"/>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69" name="Picture Placeholder 68">
            <a:extLst>
              <a:ext uri="{FF2B5EF4-FFF2-40B4-BE49-F238E27FC236}">
                <a16:creationId xmlns:a16="http://schemas.microsoft.com/office/drawing/2014/main" id="{0EED5DED-71FB-4670-715D-828085FE10C6}"/>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91" name="Picture Placeholder 90">
            <a:extLst>
              <a:ext uri="{FF2B5EF4-FFF2-40B4-BE49-F238E27FC236}">
                <a16:creationId xmlns:a16="http://schemas.microsoft.com/office/drawing/2014/main" id="{A5A596DE-021D-991B-BE94-AC666768213A}"/>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sp>
        <p:nvSpPr>
          <p:cNvPr id="2" name="object 16">
            <a:extLst>
              <a:ext uri="{FF2B5EF4-FFF2-40B4-BE49-F238E27FC236}">
                <a16:creationId xmlns:a16="http://schemas.microsoft.com/office/drawing/2014/main" id="{FECD8442-5885-E08D-9514-4CB43AC6E003}"/>
              </a:ext>
            </a:extLst>
          </p:cNvPr>
          <p:cNvSpPr txBox="1"/>
          <p:nvPr/>
        </p:nvSpPr>
        <p:spPr>
          <a:xfrm>
            <a:off x="1319694" y="1006475"/>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2x3</a:t>
            </a:r>
            <a:endParaRPr sz="1400">
              <a:solidFill>
                <a:schemeClr val="bg1"/>
              </a:solidFill>
              <a:latin typeface="Source Sans Pro"/>
              <a:cs typeface="Source Sans Pro"/>
            </a:endParaRPr>
          </a:p>
        </p:txBody>
      </p:sp>
      <p:sp>
        <p:nvSpPr>
          <p:cNvPr id="3" name="object 17">
            <a:extLst>
              <a:ext uri="{FF2B5EF4-FFF2-40B4-BE49-F238E27FC236}">
                <a16:creationId xmlns:a16="http://schemas.microsoft.com/office/drawing/2014/main" id="{035F37CD-EDAE-F4E2-A828-5912F19473B7}"/>
              </a:ext>
            </a:extLst>
          </p:cNvPr>
          <p:cNvSpPr txBox="1"/>
          <p:nvPr/>
        </p:nvSpPr>
        <p:spPr>
          <a:xfrm>
            <a:off x="4136478" y="1006475"/>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2x4</a:t>
            </a:r>
            <a:endParaRPr sz="1400" dirty="0">
              <a:solidFill>
                <a:schemeClr val="bg1"/>
              </a:solidFill>
              <a:latin typeface="Source Sans Pro"/>
              <a:cs typeface="Source Sans Pro"/>
            </a:endParaRPr>
          </a:p>
        </p:txBody>
      </p:sp>
      <p:sp>
        <p:nvSpPr>
          <p:cNvPr id="4" name="object 18">
            <a:extLst>
              <a:ext uri="{FF2B5EF4-FFF2-40B4-BE49-F238E27FC236}">
                <a16:creationId xmlns:a16="http://schemas.microsoft.com/office/drawing/2014/main" id="{89176337-ADF8-839F-C02B-8ED64E8B3DDC}"/>
              </a:ext>
            </a:extLst>
          </p:cNvPr>
          <p:cNvSpPr txBox="1"/>
          <p:nvPr/>
        </p:nvSpPr>
        <p:spPr>
          <a:xfrm>
            <a:off x="6892022" y="1006475"/>
            <a:ext cx="8382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3+1</a:t>
            </a:r>
            <a:endParaRPr sz="1400" dirty="0">
              <a:solidFill>
                <a:schemeClr val="bg1"/>
              </a:solidFill>
              <a:latin typeface="Source Sans Pro"/>
              <a:cs typeface="Source Sans Pro"/>
            </a:endParaRPr>
          </a:p>
        </p:txBody>
      </p:sp>
      <p:sp>
        <p:nvSpPr>
          <p:cNvPr id="5" name="object 18">
            <a:extLst>
              <a:ext uri="{FF2B5EF4-FFF2-40B4-BE49-F238E27FC236}">
                <a16:creationId xmlns:a16="http://schemas.microsoft.com/office/drawing/2014/main" id="{6B4412CC-4190-5649-4852-A5DA2443EB3B}"/>
              </a:ext>
            </a:extLst>
          </p:cNvPr>
          <p:cNvSpPr txBox="1"/>
          <p:nvPr/>
        </p:nvSpPr>
        <p:spPr>
          <a:xfrm>
            <a:off x="9657091" y="1006475"/>
            <a:ext cx="8382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3+</a:t>
            </a:r>
            <a:r>
              <a:rPr lang="en-US" sz="1400" spc="-25" dirty="0">
                <a:solidFill>
                  <a:schemeClr val="bg1"/>
                </a:solidFill>
                <a:latin typeface="Source Sans Pro"/>
                <a:cs typeface="Source Sans Pro"/>
              </a:rPr>
              <a:t>2</a:t>
            </a:r>
            <a:endParaRPr sz="1400" dirty="0">
              <a:solidFill>
                <a:schemeClr val="bg1"/>
              </a:solidFill>
              <a:latin typeface="Source Sans Pro"/>
              <a:cs typeface="Source Sans Pro"/>
            </a:endParaRPr>
          </a:p>
        </p:txBody>
      </p:sp>
      <p:sp>
        <p:nvSpPr>
          <p:cNvPr id="6" name="object 19">
            <a:extLst>
              <a:ext uri="{FF2B5EF4-FFF2-40B4-BE49-F238E27FC236}">
                <a16:creationId xmlns:a16="http://schemas.microsoft.com/office/drawing/2014/main" id="{A55C8A79-62E3-F939-1EBA-8858AA0B2928}"/>
              </a:ext>
            </a:extLst>
          </p:cNvPr>
          <p:cNvSpPr txBox="1"/>
          <p:nvPr/>
        </p:nvSpPr>
        <p:spPr>
          <a:xfrm>
            <a:off x="12374562" y="1006475"/>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3x1</a:t>
            </a:r>
            <a:endParaRPr sz="1400" dirty="0">
              <a:solidFill>
                <a:schemeClr val="bg1"/>
              </a:solidFill>
              <a:latin typeface="Source Sans Pro"/>
              <a:cs typeface="Source Sans Pro"/>
            </a:endParaRPr>
          </a:p>
        </p:txBody>
      </p:sp>
      <p:sp>
        <p:nvSpPr>
          <p:cNvPr id="7" name="object 2">
            <a:extLst>
              <a:ext uri="{FF2B5EF4-FFF2-40B4-BE49-F238E27FC236}">
                <a16:creationId xmlns:a16="http://schemas.microsoft.com/office/drawing/2014/main" id="{AB250B2A-74DE-4418-7AD9-7F95258F06C8}"/>
              </a:ext>
            </a:extLst>
          </p:cNvPr>
          <p:cNvSpPr txBox="1"/>
          <p:nvPr/>
        </p:nvSpPr>
        <p:spPr>
          <a:xfrm>
            <a:off x="15177191" y="1006475"/>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3x2</a:t>
            </a:r>
            <a:endParaRPr sz="1400" dirty="0">
              <a:solidFill>
                <a:schemeClr val="bg1"/>
              </a:solidFill>
              <a:latin typeface="Source Sans Pro"/>
              <a:cs typeface="Source Sans Pro"/>
            </a:endParaRPr>
          </a:p>
        </p:txBody>
      </p:sp>
      <p:sp>
        <p:nvSpPr>
          <p:cNvPr id="8" name="object 3">
            <a:extLst>
              <a:ext uri="{FF2B5EF4-FFF2-40B4-BE49-F238E27FC236}">
                <a16:creationId xmlns:a16="http://schemas.microsoft.com/office/drawing/2014/main" id="{94DBE6B3-F65A-E707-CBF2-348F980908D1}"/>
              </a:ext>
            </a:extLst>
          </p:cNvPr>
          <p:cNvSpPr txBox="1"/>
          <p:nvPr/>
        </p:nvSpPr>
        <p:spPr>
          <a:xfrm>
            <a:off x="1294887" y="3711524"/>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3x3</a:t>
            </a:r>
            <a:endParaRPr sz="1400">
              <a:solidFill>
                <a:schemeClr val="bg1"/>
              </a:solidFill>
              <a:latin typeface="Source Sans Pro"/>
              <a:cs typeface="Source Sans Pro"/>
            </a:endParaRPr>
          </a:p>
        </p:txBody>
      </p:sp>
      <p:sp>
        <p:nvSpPr>
          <p:cNvPr id="9" name="object 4">
            <a:extLst>
              <a:ext uri="{FF2B5EF4-FFF2-40B4-BE49-F238E27FC236}">
                <a16:creationId xmlns:a16="http://schemas.microsoft.com/office/drawing/2014/main" id="{2508F19A-4BB4-EB1C-3481-BB521263C8E6}"/>
              </a:ext>
            </a:extLst>
          </p:cNvPr>
          <p:cNvSpPr txBox="1"/>
          <p:nvPr/>
        </p:nvSpPr>
        <p:spPr>
          <a:xfrm>
            <a:off x="4136478" y="3711524"/>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4x1</a:t>
            </a:r>
            <a:endParaRPr sz="1400" dirty="0">
              <a:solidFill>
                <a:schemeClr val="bg1"/>
              </a:solidFill>
              <a:latin typeface="Source Sans Pro"/>
              <a:cs typeface="Source Sans Pro"/>
            </a:endParaRPr>
          </a:p>
        </p:txBody>
      </p:sp>
      <p:sp>
        <p:nvSpPr>
          <p:cNvPr id="10" name="object 5">
            <a:extLst>
              <a:ext uri="{FF2B5EF4-FFF2-40B4-BE49-F238E27FC236}">
                <a16:creationId xmlns:a16="http://schemas.microsoft.com/office/drawing/2014/main" id="{13935BBE-42C0-C8B1-DE00-2D356F02FC90}"/>
              </a:ext>
            </a:extLst>
          </p:cNvPr>
          <p:cNvSpPr txBox="1"/>
          <p:nvPr/>
        </p:nvSpPr>
        <p:spPr>
          <a:xfrm>
            <a:off x="6901547" y="3711524"/>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4x2</a:t>
            </a:r>
            <a:endParaRPr sz="1400" dirty="0">
              <a:solidFill>
                <a:schemeClr val="bg1"/>
              </a:solidFill>
              <a:latin typeface="Source Sans Pro"/>
              <a:cs typeface="Source Sans Pro"/>
            </a:endParaRPr>
          </a:p>
        </p:txBody>
      </p:sp>
      <p:sp>
        <p:nvSpPr>
          <p:cNvPr id="11" name="object 6">
            <a:extLst>
              <a:ext uri="{FF2B5EF4-FFF2-40B4-BE49-F238E27FC236}">
                <a16:creationId xmlns:a16="http://schemas.microsoft.com/office/drawing/2014/main" id="{23AF746A-17A6-71F0-6D67-B8A2DE219FA2}"/>
              </a:ext>
            </a:extLst>
          </p:cNvPr>
          <p:cNvSpPr txBox="1"/>
          <p:nvPr/>
        </p:nvSpPr>
        <p:spPr>
          <a:xfrm>
            <a:off x="9631807" y="3735501"/>
            <a:ext cx="828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Layout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4x4</a:t>
            </a:r>
            <a:endParaRPr sz="1400" dirty="0">
              <a:solidFill>
                <a:schemeClr val="bg1"/>
              </a:solidFill>
              <a:latin typeface="Source Sans Pro"/>
              <a:cs typeface="Source Sans Pro"/>
            </a:endParaRPr>
          </a:p>
        </p:txBody>
      </p:sp>
      <p:sp>
        <p:nvSpPr>
          <p:cNvPr id="12" name="object 7">
            <a:extLst>
              <a:ext uri="{FF2B5EF4-FFF2-40B4-BE49-F238E27FC236}">
                <a16:creationId xmlns:a16="http://schemas.microsoft.com/office/drawing/2014/main" id="{63837AB9-009C-7B10-7204-64CA3FECDA4F}"/>
              </a:ext>
            </a:extLst>
          </p:cNvPr>
          <p:cNvSpPr txBox="1"/>
          <p:nvPr/>
        </p:nvSpPr>
        <p:spPr>
          <a:xfrm>
            <a:off x="12433297" y="3711524"/>
            <a:ext cx="7404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Light </a:t>
            </a:r>
            <a:r>
              <a:rPr sz="1400" spc="-25" dirty="0">
                <a:solidFill>
                  <a:schemeClr val="bg1"/>
                </a:solidFill>
                <a:latin typeface="Source Sans Pro"/>
                <a:cs typeface="Source Sans Pro"/>
              </a:rPr>
              <a:t>Test</a:t>
            </a:r>
            <a:endParaRPr sz="1400">
              <a:solidFill>
                <a:schemeClr val="bg1"/>
              </a:solidFill>
              <a:latin typeface="Source Sans Pro"/>
              <a:cs typeface="Source Sans Pro"/>
            </a:endParaRPr>
          </a:p>
        </p:txBody>
      </p:sp>
      <p:sp>
        <p:nvSpPr>
          <p:cNvPr id="13" name="object 8">
            <a:extLst>
              <a:ext uri="{FF2B5EF4-FFF2-40B4-BE49-F238E27FC236}">
                <a16:creationId xmlns:a16="http://schemas.microsoft.com/office/drawing/2014/main" id="{118598C8-A73A-656D-3E0E-35C993568A7E}"/>
              </a:ext>
            </a:extLst>
          </p:cNvPr>
          <p:cNvSpPr txBox="1"/>
          <p:nvPr/>
        </p:nvSpPr>
        <p:spPr>
          <a:xfrm>
            <a:off x="15216297" y="3711524"/>
            <a:ext cx="74104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Lightbulb</a:t>
            </a:r>
            <a:endParaRPr sz="1400">
              <a:solidFill>
                <a:schemeClr val="bg1"/>
              </a:solidFill>
              <a:latin typeface="Source Sans Pro"/>
              <a:cs typeface="Source Sans Pro"/>
            </a:endParaRPr>
          </a:p>
        </p:txBody>
      </p:sp>
      <p:sp>
        <p:nvSpPr>
          <p:cNvPr id="14" name="object 9">
            <a:extLst>
              <a:ext uri="{FF2B5EF4-FFF2-40B4-BE49-F238E27FC236}">
                <a16:creationId xmlns:a16="http://schemas.microsoft.com/office/drawing/2014/main" id="{EFEF58D1-BA9E-3DE7-A6F6-15B048CFDD05}"/>
              </a:ext>
            </a:extLst>
          </p:cNvPr>
          <p:cNvSpPr txBox="1"/>
          <p:nvPr/>
        </p:nvSpPr>
        <p:spPr>
          <a:xfrm>
            <a:off x="1245001" y="6397294"/>
            <a:ext cx="9969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Lightbulb </a:t>
            </a:r>
            <a:r>
              <a:rPr sz="1400" spc="-25" dirty="0">
                <a:solidFill>
                  <a:schemeClr val="bg1"/>
                </a:solidFill>
                <a:latin typeface="Source Sans Pro"/>
                <a:cs typeface="Source Sans Pro"/>
              </a:rPr>
              <a:t>Off</a:t>
            </a:r>
            <a:endParaRPr sz="1400" dirty="0">
              <a:solidFill>
                <a:schemeClr val="bg1"/>
              </a:solidFill>
              <a:latin typeface="Source Sans Pro"/>
              <a:cs typeface="Source Sans Pro"/>
            </a:endParaRPr>
          </a:p>
        </p:txBody>
      </p:sp>
      <p:sp>
        <p:nvSpPr>
          <p:cNvPr id="15" name="object 10">
            <a:extLst>
              <a:ext uri="{FF2B5EF4-FFF2-40B4-BE49-F238E27FC236}">
                <a16:creationId xmlns:a16="http://schemas.microsoft.com/office/drawing/2014/main" id="{9D06D72F-036B-56A1-13B9-501B380AF8FE}"/>
              </a:ext>
            </a:extLst>
          </p:cNvPr>
          <p:cNvSpPr txBox="1"/>
          <p:nvPr/>
        </p:nvSpPr>
        <p:spPr>
          <a:xfrm>
            <a:off x="4150177" y="6397294"/>
            <a:ext cx="8070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Line</a:t>
            </a:r>
            <a:r>
              <a:rPr sz="1400" spc="-10" dirty="0">
                <a:solidFill>
                  <a:schemeClr val="bg1"/>
                </a:solidFill>
                <a:latin typeface="Source Sans Pro"/>
                <a:cs typeface="Source Sans Pro"/>
              </a:rPr>
              <a:t> </a:t>
            </a:r>
            <a:r>
              <a:rPr sz="1400" spc="-20" dirty="0">
                <a:solidFill>
                  <a:schemeClr val="bg1"/>
                </a:solidFill>
                <a:latin typeface="Source Sans Pro"/>
                <a:cs typeface="Source Sans Pro"/>
              </a:rPr>
              <a:t>Down</a:t>
            </a:r>
            <a:endParaRPr sz="1400">
              <a:solidFill>
                <a:schemeClr val="bg1"/>
              </a:solidFill>
              <a:latin typeface="Source Sans Pro"/>
              <a:cs typeface="Source Sans Pro"/>
            </a:endParaRPr>
          </a:p>
        </p:txBody>
      </p:sp>
      <p:sp>
        <p:nvSpPr>
          <p:cNvPr id="16" name="object 11">
            <a:extLst>
              <a:ext uri="{FF2B5EF4-FFF2-40B4-BE49-F238E27FC236}">
                <a16:creationId xmlns:a16="http://schemas.microsoft.com/office/drawing/2014/main" id="{6DFC95E9-C7DA-1C3F-7412-83909154F638}"/>
              </a:ext>
            </a:extLst>
          </p:cNvPr>
          <p:cNvSpPr txBox="1"/>
          <p:nvPr/>
        </p:nvSpPr>
        <p:spPr>
          <a:xfrm>
            <a:off x="6899143" y="6397294"/>
            <a:ext cx="8293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Line </a:t>
            </a:r>
            <a:r>
              <a:rPr sz="1400" spc="-10" dirty="0">
                <a:solidFill>
                  <a:schemeClr val="bg1"/>
                </a:solidFill>
                <a:latin typeface="Source Sans Pro"/>
                <a:cs typeface="Source Sans Pro"/>
              </a:rPr>
              <a:t>Graph</a:t>
            </a:r>
            <a:endParaRPr sz="1400">
              <a:solidFill>
                <a:schemeClr val="bg1"/>
              </a:solidFill>
              <a:latin typeface="Source Sans Pro"/>
              <a:cs typeface="Source Sans Pro"/>
            </a:endParaRPr>
          </a:p>
        </p:txBody>
      </p:sp>
      <p:sp>
        <p:nvSpPr>
          <p:cNvPr id="22" name="object 12">
            <a:extLst>
              <a:ext uri="{FF2B5EF4-FFF2-40B4-BE49-F238E27FC236}">
                <a16:creationId xmlns:a16="http://schemas.microsoft.com/office/drawing/2014/main" id="{FA802511-8F9D-EB7F-72DA-F1CD82DD6B88}"/>
              </a:ext>
            </a:extLst>
          </p:cNvPr>
          <p:cNvSpPr txBox="1"/>
          <p:nvPr/>
        </p:nvSpPr>
        <p:spPr>
          <a:xfrm>
            <a:off x="9778614" y="6397294"/>
            <a:ext cx="5899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Line </a:t>
            </a:r>
            <a:r>
              <a:rPr sz="1400" spc="-25" dirty="0">
                <a:solidFill>
                  <a:schemeClr val="bg1"/>
                </a:solidFill>
                <a:latin typeface="Source Sans Pro"/>
                <a:cs typeface="Source Sans Pro"/>
              </a:rPr>
              <a:t>Up</a:t>
            </a:r>
            <a:endParaRPr sz="1400">
              <a:solidFill>
                <a:schemeClr val="bg1"/>
              </a:solidFill>
              <a:latin typeface="Source Sans Pro"/>
              <a:cs typeface="Source Sans Pro"/>
            </a:endParaRPr>
          </a:p>
        </p:txBody>
      </p:sp>
      <p:sp>
        <p:nvSpPr>
          <p:cNvPr id="24" name="object 13">
            <a:extLst>
              <a:ext uri="{FF2B5EF4-FFF2-40B4-BE49-F238E27FC236}">
                <a16:creationId xmlns:a16="http://schemas.microsoft.com/office/drawing/2014/main" id="{2DE7709A-D40C-F2C1-8EEA-0C36F6433222}"/>
              </a:ext>
            </a:extLst>
          </p:cNvPr>
          <p:cNvSpPr txBox="1"/>
          <p:nvPr/>
        </p:nvSpPr>
        <p:spPr>
          <a:xfrm>
            <a:off x="12663241" y="6397294"/>
            <a:ext cx="34099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Link</a:t>
            </a:r>
            <a:endParaRPr sz="1400" dirty="0">
              <a:solidFill>
                <a:schemeClr val="bg1"/>
              </a:solidFill>
              <a:latin typeface="Source Sans Pro"/>
              <a:cs typeface="Source Sans Pro"/>
            </a:endParaRPr>
          </a:p>
        </p:txBody>
      </p:sp>
      <p:sp>
        <p:nvSpPr>
          <p:cNvPr id="26" name="object 14">
            <a:extLst>
              <a:ext uri="{FF2B5EF4-FFF2-40B4-BE49-F238E27FC236}">
                <a16:creationId xmlns:a16="http://schemas.microsoft.com/office/drawing/2014/main" id="{650BF428-0930-72F9-C9D2-4CA170CCA9D5}"/>
              </a:ext>
            </a:extLst>
          </p:cNvPr>
          <p:cNvSpPr txBox="1"/>
          <p:nvPr/>
        </p:nvSpPr>
        <p:spPr>
          <a:xfrm>
            <a:off x="14910226" y="6416573"/>
            <a:ext cx="135318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Liver</a:t>
            </a:r>
            <a:r>
              <a:rPr sz="1400" spc="-10" dirty="0">
                <a:solidFill>
                  <a:schemeClr val="bg1"/>
                </a:solidFill>
                <a:latin typeface="Source Sans Pro"/>
                <a:cs typeface="Source Sans Pro"/>
              </a:rPr>
              <a:t> Autocontour</a:t>
            </a:r>
            <a:endParaRPr sz="1400">
              <a:solidFill>
                <a:schemeClr val="bg1"/>
              </a:solidFill>
              <a:latin typeface="Source Sans Pro"/>
              <a:cs typeface="Source Sans Pro"/>
            </a:endParaRPr>
          </a:p>
        </p:txBody>
      </p:sp>
      <p:grpSp>
        <p:nvGrpSpPr>
          <p:cNvPr id="25" name="Picture Placeholder 62">
            <a:extLst>
              <a:ext uri="{FF2B5EF4-FFF2-40B4-BE49-F238E27FC236}">
                <a16:creationId xmlns:a16="http://schemas.microsoft.com/office/drawing/2014/main" id="{E8AC07EB-8757-9930-D916-67B70044D181}"/>
              </a:ext>
            </a:extLst>
          </p:cNvPr>
          <p:cNvGrpSpPr/>
          <p:nvPr/>
        </p:nvGrpSpPr>
        <p:grpSpPr>
          <a:xfrm>
            <a:off x="15106249" y="7111120"/>
            <a:ext cx="943604" cy="560229"/>
            <a:chOff x="1298347" y="7111120"/>
            <a:chExt cx="943604" cy="560229"/>
          </a:xfrm>
          <a:solidFill>
            <a:schemeClr val="bg1"/>
          </a:solidFill>
        </p:grpSpPr>
        <p:sp>
          <p:nvSpPr>
            <p:cNvPr id="27" name="Freeform: Shape 23">
              <a:extLst>
                <a:ext uri="{FF2B5EF4-FFF2-40B4-BE49-F238E27FC236}">
                  <a16:creationId xmlns:a16="http://schemas.microsoft.com/office/drawing/2014/main" id="{68647D1E-E27B-6F16-512C-B6C94F33D5DB}"/>
                </a:ext>
              </a:extLst>
            </p:cNvPr>
            <p:cNvSpPr/>
            <p:nvPr/>
          </p:nvSpPr>
          <p:spPr>
            <a:xfrm>
              <a:off x="1327834" y="7140590"/>
              <a:ext cx="884628" cy="501286"/>
            </a:xfrm>
            <a:custGeom>
              <a:avLst/>
              <a:gdLst>
                <a:gd name="connsiteX0" fmla="*/ 147438 w 884628"/>
                <a:gd name="connsiteY0" fmla="*/ 501287 h 501286"/>
                <a:gd name="connsiteX1" fmla="*/ 0 w 884628"/>
                <a:gd name="connsiteY1" fmla="*/ 353921 h 501286"/>
                <a:gd name="connsiteX2" fmla="*/ 0 w 884628"/>
                <a:gd name="connsiteY2" fmla="*/ 206554 h 501286"/>
                <a:gd name="connsiteX3" fmla="*/ 206413 w 884628"/>
                <a:gd name="connsiteY3" fmla="*/ 242 h 501286"/>
                <a:gd name="connsiteX4" fmla="*/ 235901 w 884628"/>
                <a:gd name="connsiteY4" fmla="*/ 242 h 501286"/>
                <a:gd name="connsiteX5" fmla="*/ 433468 w 884628"/>
                <a:gd name="connsiteY5" fmla="*/ 55651 h 501286"/>
                <a:gd name="connsiteX6" fmla="*/ 442314 w 884628"/>
                <a:gd name="connsiteY6" fmla="*/ 62725 h 501286"/>
                <a:gd name="connsiteX7" fmla="*/ 453815 w 884628"/>
                <a:gd name="connsiteY7" fmla="*/ 62725 h 501286"/>
                <a:gd name="connsiteX8" fmla="*/ 516033 w 884628"/>
                <a:gd name="connsiteY8" fmla="*/ 59188 h 501286"/>
                <a:gd name="connsiteX9" fmla="*/ 884629 w 884628"/>
                <a:gd name="connsiteY9" fmla="*/ 221291 h 501286"/>
                <a:gd name="connsiteX10" fmla="*/ 516033 w 884628"/>
                <a:gd name="connsiteY10" fmla="*/ 383394 h 501286"/>
                <a:gd name="connsiteX11" fmla="*/ 406634 w 884628"/>
                <a:gd name="connsiteY11" fmla="*/ 375731 h 501286"/>
                <a:gd name="connsiteX12" fmla="*/ 315518 w 884628"/>
                <a:gd name="connsiteY12" fmla="*/ 423772 h 501286"/>
                <a:gd name="connsiteX13" fmla="*/ 309325 w 884628"/>
                <a:gd name="connsiteY13" fmla="*/ 436151 h 501286"/>
                <a:gd name="connsiteX14" fmla="*/ 203759 w 884628"/>
                <a:gd name="connsiteY14" fmla="*/ 501287 h 501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84628" h="501286">
                  <a:moveTo>
                    <a:pt x="147438" y="501287"/>
                  </a:moveTo>
                  <a:cubicBezTo>
                    <a:pt x="31847" y="501287"/>
                    <a:pt x="0" y="469456"/>
                    <a:pt x="0" y="353921"/>
                  </a:cubicBezTo>
                  <a:lnTo>
                    <a:pt x="0" y="206554"/>
                  </a:lnTo>
                  <a:cubicBezTo>
                    <a:pt x="0" y="92611"/>
                    <a:pt x="92415" y="242"/>
                    <a:pt x="206413" y="242"/>
                  </a:cubicBezTo>
                  <a:lnTo>
                    <a:pt x="235901" y="242"/>
                  </a:lnTo>
                  <a:cubicBezTo>
                    <a:pt x="305937" y="-2420"/>
                    <a:pt x="375041" y="16961"/>
                    <a:pt x="433468" y="55651"/>
                  </a:cubicBezTo>
                  <a:lnTo>
                    <a:pt x="442314" y="62725"/>
                  </a:lnTo>
                  <a:lnTo>
                    <a:pt x="453815" y="62725"/>
                  </a:lnTo>
                  <a:cubicBezTo>
                    <a:pt x="476815" y="59188"/>
                    <a:pt x="496867" y="59188"/>
                    <a:pt x="516033" y="59188"/>
                  </a:cubicBezTo>
                  <a:cubicBezTo>
                    <a:pt x="733357" y="59188"/>
                    <a:pt x="884629" y="144661"/>
                    <a:pt x="884629" y="221291"/>
                  </a:cubicBezTo>
                  <a:cubicBezTo>
                    <a:pt x="884629" y="297922"/>
                    <a:pt x="733357" y="383394"/>
                    <a:pt x="516033" y="383394"/>
                  </a:cubicBezTo>
                  <a:cubicBezTo>
                    <a:pt x="479433" y="383397"/>
                    <a:pt x="442878" y="380836"/>
                    <a:pt x="406634" y="375731"/>
                  </a:cubicBezTo>
                  <a:cubicBezTo>
                    <a:pt x="369103" y="370594"/>
                    <a:pt x="332467" y="389911"/>
                    <a:pt x="315518" y="423772"/>
                  </a:cubicBezTo>
                  <a:lnTo>
                    <a:pt x="309325" y="436151"/>
                  </a:lnTo>
                  <a:cubicBezTo>
                    <a:pt x="289324" y="476099"/>
                    <a:pt x="248453" y="501319"/>
                    <a:pt x="203759" y="501287"/>
                  </a:cubicBezTo>
                  <a:close/>
                </a:path>
              </a:pathLst>
            </a:custGeom>
            <a:solidFill>
              <a:schemeClr val="bg1">
                <a:alpha val="50000"/>
              </a:schemeClr>
            </a:solidFill>
            <a:ln w="29468" cap="flat">
              <a:noFill/>
              <a:prstDash val="solid"/>
              <a:miter/>
            </a:ln>
          </p:spPr>
          <p:txBody>
            <a:bodyPr rtlCol="0" anchor="ctr"/>
            <a:lstStyle/>
            <a:p>
              <a:endParaRPr lang="en-US" dirty="0"/>
            </a:p>
          </p:txBody>
        </p:sp>
        <p:sp>
          <p:nvSpPr>
            <p:cNvPr id="28" name="Freeform: Shape 24">
              <a:extLst>
                <a:ext uri="{FF2B5EF4-FFF2-40B4-BE49-F238E27FC236}">
                  <a16:creationId xmlns:a16="http://schemas.microsoft.com/office/drawing/2014/main" id="{7B0DB60A-52FC-AAB7-7C4E-7B287AAA6B0B}"/>
                </a:ext>
              </a:extLst>
            </p:cNvPr>
            <p:cNvSpPr/>
            <p:nvPr/>
          </p:nvSpPr>
          <p:spPr>
            <a:xfrm>
              <a:off x="1298347" y="7111120"/>
              <a:ext cx="943604" cy="560229"/>
            </a:xfrm>
            <a:custGeom>
              <a:avLst/>
              <a:gdLst>
                <a:gd name="connsiteX0" fmla="*/ 265389 w 943604"/>
                <a:gd name="connsiteY0" fmla="*/ 59184 h 560229"/>
                <a:gd name="connsiteX1" fmla="*/ 444968 w 943604"/>
                <a:gd name="connsiteY1" fmla="*/ 108405 h 560229"/>
                <a:gd name="connsiteX2" fmla="*/ 462956 w 943604"/>
                <a:gd name="connsiteY2" fmla="*/ 122552 h 560229"/>
                <a:gd name="connsiteX3" fmla="*/ 485661 w 943604"/>
                <a:gd name="connsiteY3" fmla="*/ 120784 h 560229"/>
                <a:gd name="connsiteX4" fmla="*/ 544636 w 943604"/>
                <a:gd name="connsiteY4" fmla="*/ 118131 h 560229"/>
                <a:gd name="connsiteX5" fmla="*/ 883744 w 943604"/>
                <a:gd name="connsiteY5" fmla="*/ 250761 h 560229"/>
                <a:gd name="connsiteX6" fmla="*/ 545521 w 943604"/>
                <a:gd name="connsiteY6" fmla="*/ 383390 h 560229"/>
                <a:gd name="connsiteX7" fmla="*/ 440545 w 943604"/>
                <a:gd name="connsiteY7" fmla="*/ 376022 h 560229"/>
                <a:gd name="connsiteX8" fmla="*/ 423737 w 943604"/>
                <a:gd name="connsiteY8" fmla="*/ 376022 h 560229"/>
                <a:gd name="connsiteX9" fmla="*/ 318466 w 943604"/>
                <a:gd name="connsiteY9" fmla="*/ 441158 h 560229"/>
                <a:gd name="connsiteX10" fmla="*/ 219388 w 943604"/>
                <a:gd name="connsiteY10" fmla="*/ 501283 h 560229"/>
                <a:gd name="connsiteX11" fmla="*/ 176926 w 943604"/>
                <a:gd name="connsiteY11" fmla="*/ 501283 h 560229"/>
                <a:gd name="connsiteX12" fmla="*/ 58975 w 943604"/>
                <a:gd name="connsiteY12" fmla="*/ 383390 h 560229"/>
                <a:gd name="connsiteX13" fmla="*/ 58975 w 943604"/>
                <a:gd name="connsiteY13" fmla="*/ 236024 h 560229"/>
                <a:gd name="connsiteX14" fmla="*/ 235901 w 943604"/>
                <a:gd name="connsiteY14" fmla="*/ 59184 h 560229"/>
                <a:gd name="connsiteX15" fmla="*/ 265389 w 943604"/>
                <a:gd name="connsiteY15" fmla="*/ 59184 h 560229"/>
                <a:gd name="connsiteX16" fmla="*/ 265389 w 943604"/>
                <a:gd name="connsiteY16" fmla="*/ 238 h 560229"/>
                <a:gd name="connsiteX17" fmla="*/ 235901 w 943604"/>
                <a:gd name="connsiteY17" fmla="*/ 238 h 560229"/>
                <a:gd name="connsiteX18" fmla="*/ 0 w 943604"/>
                <a:gd name="connsiteY18" fmla="*/ 236024 h 560229"/>
                <a:gd name="connsiteX19" fmla="*/ 0 w 943604"/>
                <a:gd name="connsiteY19" fmla="*/ 383390 h 560229"/>
                <a:gd name="connsiteX20" fmla="*/ 176926 w 943604"/>
                <a:gd name="connsiteY20" fmla="*/ 560230 h 560229"/>
                <a:gd name="connsiteX21" fmla="*/ 219388 w 943604"/>
                <a:gd name="connsiteY21" fmla="*/ 560230 h 560229"/>
                <a:gd name="connsiteX22" fmla="*/ 371249 w 943604"/>
                <a:gd name="connsiteY22" fmla="*/ 466210 h 560229"/>
                <a:gd name="connsiteX23" fmla="*/ 423737 w 943604"/>
                <a:gd name="connsiteY23" fmla="*/ 433789 h 560229"/>
                <a:gd name="connsiteX24" fmla="*/ 431994 w 943604"/>
                <a:gd name="connsiteY24" fmla="*/ 433789 h 560229"/>
                <a:gd name="connsiteX25" fmla="*/ 545521 w 943604"/>
                <a:gd name="connsiteY25" fmla="*/ 442337 h 560229"/>
                <a:gd name="connsiteX26" fmla="*/ 943604 w 943604"/>
                <a:gd name="connsiteY26" fmla="*/ 250761 h 560229"/>
                <a:gd name="connsiteX27" fmla="*/ 545521 w 943604"/>
                <a:gd name="connsiteY27" fmla="*/ 59184 h 560229"/>
                <a:gd name="connsiteX28" fmla="*/ 480943 w 943604"/>
                <a:gd name="connsiteY28" fmla="*/ 61837 h 560229"/>
                <a:gd name="connsiteX29" fmla="*/ 265389 w 943604"/>
                <a:gd name="connsiteY29" fmla="*/ 238 h 560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43604" h="560229">
                  <a:moveTo>
                    <a:pt x="265389" y="59184"/>
                  </a:moveTo>
                  <a:cubicBezTo>
                    <a:pt x="328902" y="56611"/>
                    <a:pt x="391652" y="73809"/>
                    <a:pt x="444968" y="108405"/>
                  </a:cubicBezTo>
                  <a:lnTo>
                    <a:pt x="462956" y="122552"/>
                  </a:lnTo>
                  <a:lnTo>
                    <a:pt x="485661" y="120784"/>
                  </a:lnTo>
                  <a:cubicBezTo>
                    <a:pt x="507482" y="119015"/>
                    <a:pt x="527239" y="118131"/>
                    <a:pt x="544636" y="118131"/>
                  </a:cubicBezTo>
                  <a:cubicBezTo>
                    <a:pt x="751050" y="118131"/>
                    <a:pt x="883744" y="196825"/>
                    <a:pt x="883744" y="250761"/>
                  </a:cubicBezTo>
                  <a:cubicBezTo>
                    <a:pt x="883744" y="304697"/>
                    <a:pt x="752524" y="383390"/>
                    <a:pt x="545521" y="383390"/>
                  </a:cubicBezTo>
                  <a:cubicBezTo>
                    <a:pt x="510395" y="383493"/>
                    <a:pt x="475311" y="381029"/>
                    <a:pt x="440545" y="376022"/>
                  </a:cubicBezTo>
                  <a:cubicBezTo>
                    <a:pt x="434945" y="375730"/>
                    <a:pt x="429337" y="375730"/>
                    <a:pt x="423737" y="376022"/>
                  </a:cubicBezTo>
                  <a:cubicBezTo>
                    <a:pt x="379149" y="376101"/>
                    <a:pt x="338418" y="401304"/>
                    <a:pt x="318466" y="441158"/>
                  </a:cubicBezTo>
                  <a:cubicBezTo>
                    <a:pt x="299491" y="478329"/>
                    <a:pt x="261138" y="501601"/>
                    <a:pt x="219388" y="501283"/>
                  </a:cubicBezTo>
                  <a:lnTo>
                    <a:pt x="176926" y="501283"/>
                  </a:lnTo>
                  <a:cubicBezTo>
                    <a:pt x="92001" y="501283"/>
                    <a:pt x="58975" y="468273"/>
                    <a:pt x="58975" y="383390"/>
                  </a:cubicBezTo>
                  <a:lnTo>
                    <a:pt x="58975" y="236024"/>
                  </a:lnTo>
                  <a:cubicBezTo>
                    <a:pt x="58975" y="138358"/>
                    <a:pt x="138188" y="59184"/>
                    <a:pt x="235901" y="59184"/>
                  </a:cubicBezTo>
                  <a:lnTo>
                    <a:pt x="265389" y="59184"/>
                  </a:lnTo>
                  <a:moveTo>
                    <a:pt x="265389" y="238"/>
                  </a:moveTo>
                  <a:lnTo>
                    <a:pt x="235901" y="238"/>
                  </a:lnTo>
                  <a:cubicBezTo>
                    <a:pt x="105616" y="238"/>
                    <a:pt x="0" y="105803"/>
                    <a:pt x="0" y="236024"/>
                  </a:cubicBezTo>
                  <a:lnTo>
                    <a:pt x="0" y="383390"/>
                  </a:lnTo>
                  <a:cubicBezTo>
                    <a:pt x="0" y="501283"/>
                    <a:pt x="58975" y="560230"/>
                    <a:pt x="176926" y="560230"/>
                  </a:cubicBezTo>
                  <a:lnTo>
                    <a:pt x="219388" y="560230"/>
                  </a:lnTo>
                  <a:cubicBezTo>
                    <a:pt x="283780" y="560315"/>
                    <a:pt x="342643" y="523871"/>
                    <a:pt x="371249" y="466210"/>
                  </a:cubicBezTo>
                  <a:cubicBezTo>
                    <a:pt x="381243" y="446386"/>
                    <a:pt x="401530" y="433857"/>
                    <a:pt x="423737" y="433789"/>
                  </a:cubicBezTo>
                  <a:lnTo>
                    <a:pt x="431994" y="433789"/>
                  </a:lnTo>
                  <a:cubicBezTo>
                    <a:pt x="469579" y="439401"/>
                    <a:pt x="507520" y="442257"/>
                    <a:pt x="545521" y="442337"/>
                  </a:cubicBezTo>
                  <a:cubicBezTo>
                    <a:pt x="766678" y="442337"/>
                    <a:pt x="943604" y="356570"/>
                    <a:pt x="943604" y="250761"/>
                  </a:cubicBezTo>
                  <a:cubicBezTo>
                    <a:pt x="943604" y="144952"/>
                    <a:pt x="766678" y="59184"/>
                    <a:pt x="545521" y="59184"/>
                  </a:cubicBezTo>
                  <a:cubicBezTo>
                    <a:pt x="523405" y="59184"/>
                    <a:pt x="502174" y="59184"/>
                    <a:pt x="480943" y="61837"/>
                  </a:cubicBezTo>
                  <a:cubicBezTo>
                    <a:pt x="417421" y="19029"/>
                    <a:pt x="341950" y="-2538"/>
                    <a:pt x="265389" y="238"/>
                  </a:cubicBezTo>
                  <a:close/>
                </a:path>
              </a:pathLst>
            </a:custGeom>
            <a:solidFill>
              <a:schemeClr val="bg1"/>
            </a:solidFill>
            <a:ln w="29468" cap="flat">
              <a:noFill/>
              <a:prstDash val="solid"/>
              <a:miter/>
            </a:ln>
          </p:spPr>
          <p:txBody>
            <a:bodyPr rtlCol="0" anchor="ctr"/>
            <a:lstStyle/>
            <a:p>
              <a:endParaRPr lang="en-US"/>
            </a:p>
          </p:txBody>
        </p:sp>
      </p:grpSp>
      <p:grpSp>
        <p:nvGrpSpPr>
          <p:cNvPr id="29" name="Picture Placeholder 58">
            <a:extLst>
              <a:ext uri="{FF2B5EF4-FFF2-40B4-BE49-F238E27FC236}">
                <a16:creationId xmlns:a16="http://schemas.microsoft.com/office/drawing/2014/main" id="{1F4DDB91-2550-BAA1-A333-8F88DE5A93B3}"/>
              </a:ext>
            </a:extLst>
          </p:cNvPr>
          <p:cNvGrpSpPr/>
          <p:nvPr/>
        </p:nvGrpSpPr>
        <p:grpSpPr>
          <a:xfrm>
            <a:off x="9601684" y="6995943"/>
            <a:ext cx="943774" cy="943314"/>
            <a:chOff x="12331700" y="4269633"/>
            <a:chExt cx="943774" cy="943314"/>
          </a:xfrm>
        </p:grpSpPr>
        <p:sp>
          <p:nvSpPr>
            <p:cNvPr id="31" name="Freeform: Shape 20">
              <a:extLst>
                <a:ext uri="{FF2B5EF4-FFF2-40B4-BE49-F238E27FC236}">
                  <a16:creationId xmlns:a16="http://schemas.microsoft.com/office/drawing/2014/main" id="{23535F84-C802-16AB-21B3-751E9394698E}"/>
                </a:ext>
              </a:extLst>
            </p:cNvPr>
            <p:cNvSpPr/>
            <p:nvPr/>
          </p:nvSpPr>
          <p:spPr>
            <a:xfrm>
              <a:off x="12331700" y="4269633"/>
              <a:ext cx="943774" cy="943314"/>
            </a:xfrm>
            <a:custGeom>
              <a:avLst/>
              <a:gdLst>
                <a:gd name="connsiteX0" fmla="*/ 935053 w 943774"/>
                <a:gd name="connsiteY0" fmla="*/ 286356 h 943314"/>
                <a:gd name="connsiteX1" fmla="*/ 893351 w 943774"/>
                <a:gd name="connsiteY1" fmla="*/ 286527 h 943314"/>
                <a:gd name="connsiteX2" fmla="*/ 893180 w 943774"/>
                <a:gd name="connsiteY2" fmla="*/ 286356 h 943314"/>
                <a:gd name="connsiteX3" fmla="*/ 707703 w 943774"/>
                <a:gd name="connsiteY3" fmla="*/ 100675 h 943314"/>
                <a:gd name="connsiteX4" fmla="*/ 707703 w 943774"/>
                <a:gd name="connsiteY4" fmla="*/ 795949 h 943314"/>
                <a:gd name="connsiteX5" fmla="*/ 560265 w 943774"/>
                <a:gd name="connsiteY5" fmla="*/ 943315 h 943314"/>
                <a:gd name="connsiteX6" fmla="*/ 29488 w 943774"/>
                <a:gd name="connsiteY6" fmla="*/ 943315 h 943314"/>
                <a:gd name="connsiteX7" fmla="*/ 0 w 943774"/>
                <a:gd name="connsiteY7" fmla="*/ 913842 h 943314"/>
                <a:gd name="connsiteX8" fmla="*/ 29488 w 943774"/>
                <a:gd name="connsiteY8" fmla="*/ 884368 h 943314"/>
                <a:gd name="connsiteX9" fmla="*/ 560265 w 943774"/>
                <a:gd name="connsiteY9" fmla="*/ 884368 h 943314"/>
                <a:gd name="connsiteX10" fmla="*/ 648728 w 943774"/>
                <a:gd name="connsiteY10" fmla="*/ 795949 h 943314"/>
                <a:gd name="connsiteX11" fmla="*/ 648728 w 943774"/>
                <a:gd name="connsiteY11" fmla="*/ 100675 h 943314"/>
                <a:gd name="connsiteX12" fmla="*/ 463251 w 943774"/>
                <a:gd name="connsiteY12" fmla="*/ 286356 h 943314"/>
                <a:gd name="connsiteX13" fmla="*/ 421378 w 943774"/>
                <a:gd name="connsiteY13" fmla="*/ 286356 h 943314"/>
                <a:gd name="connsiteX14" fmla="*/ 421378 w 943774"/>
                <a:gd name="connsiteY14" fmla="*/ 244504 h 943314"/>
                <a:gd name="connsiteX15" fmla="*/ 657279 w 943774"/>
                <a:gd name="connsiteY15" fmla="*/ 8718 h 943314"/>
                <a:gd name="connsiteX16" fmla="*/ 698981 w 943774"/>
                <a:gd name="connsiteY16" fmla="*/ 8547 h 943314"/>
                <a:gd name="connsiteX17" fmla="*/ 699152 w 943774"/>
                <a:gd name="connsiteY17" fmla="*/ 8718 h 943314"/>
                <a:gd name="connsiteX18" fmla="*/ 935053 w 943774"/>
                <a:gd name="connsiteY18" fmla="*/ 244504 h 943314"/>
                <a:gd name="connsiteX19" fmla="*/ 935224 w 943774"/>
                <a:gd name="connsiteY19" fmla="*/ 286185 h 943314"/>
                <a:gd name="connsiteX20" fmla="*/ 935053 w 943774"/>
                <a:gd name="connsiteY20" fmla="*/ 286356 h 943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3774" h="943314">
                  <a:moveTo>
                    <a:pt x="935053" y="286356"/>
                  </a:moveTo>
                  <a:cubicBezTo>
                    <a:pt x="923585" y="297913"/>
                    <a:pt x="904913" y="297989"/>
                    <a:pt x="893351" y="286527"/>
                  </a:cubicBezTo>
                  <a:cubicBezTo>
                    <a:pt x="893295" y="286470"/>
                    <a:pt x="893236" y="286413"/>
                    <a:pt x="893180" y="286356"/>
                  </a:cubicBezTo>
                  <a:lnTo>
                    <a:pt x="707703" y="100675"/>
                  </a:lnTo>
                  <a:lnTo>
                    <a:pt x="707703" y="795949"/>
                  </a:lnTo>
                  <a:cubicBezTo>
                    <a:pt x="707703" y="877336"/>
                    <a:pt x="641692" y="943315"/>
                    <a:pt x="560265" y="943315"/>
                  </a:cubicBezTo>
                  <a:lnTo>
                    <a:pt x="29488" y="943315"/>
                  </a:lnTo>
                  <a:cubicBezTo>
                    <a:pt x="13202" y="943315"/>
                    <a:pt x="0" y="930120"/>
                    <a:pt x="0" y="913842"/>
                  </a:cubicBezTo>
                  <a:cubicBezTo>
                    <a:pt x="0" y="897564"/>
                    <a:pt x="13202" y="884368"/>
                    <a:pt x="29488" y="884368"/>
                  </a:cubicBezTo>
                  <a:lnTo>
                    <a:pt x="560265" y="884368"/>
                  </a:lnTo>
                  <a:cubicBezTo>
                    <a:pt x="609123" y="884368"/>
                    <a:pt x="648728" y="844783"/>
                    <a:pt x="648728" y="795949"/>
                  </a:cubicBezTo>
                  <a:lnTo>
                    <a:pt x="648728" y="100675"/>
                  </a:lnTo>
                  <a:lnTo>
                    <a:pt x="463251" y="286356"/>
                  </a:lnTo>
                  <a:cubicBezTo>
                    <a:pt x="451688" y="297913"/>
                    <a:pt x="432940" y="297913"/>
                    <a:pt x="421378" y="286356"/>
                  </a:cubicBezTo>
                  <a:cubicBezTo>
                    <a:pt x="409816" y="274799"/>
                    <a:pt x="409816" y="256061"/>
                    <a:pt x="421378" y="244504"/>
                  </a:cubicBezTo>
                  <a:lnTo>
                    <a:pt x="657279" y="8718"/>
                  </a:lnTo>
                  <a:cubicBezTo>
                    <a:pt x="668747" y="-2839"/>
                    <a:pt x="687418" y="-2915"/>
                    <a:pt x="698981" y="8547"/>
                  </a:cubicBezTo>
                  <a:cubicBezTo>
                    <a:pt x="699037" y="8604"/>
                    <a:pt x="699096" y="8661"/>
                    <a:pt x="699152" y="8718"/>
                  </a:cubicBezTo>
                  <a:lnTo>
                    <a:pt x="935053" y="244504"/>
                  </a:lnTo>
                  <a:cubicBezTo>
                    <a:pt x="946615" y="255967"/>
                    <a:pt x="946691" y="274628"/>
                    <a:pt x="935224" y="286185"/>
                  </a:cubicBezTo>
                  <a:cubicBezTo>
                    <a:pt x="935168" y="286242"/>
                    <a:pt x="935109" y="286300"/>
                    <a:pt x="935053" y="286356"/>
                  </a:cubicBezTo>
                  <a:close/>
                </a:path>
              </a:pathLst>
            </a:custGeom>
            <a:solidFill>
              <a:schemeClr val="bg1"/>
            </a:solidFill>
            <a:ln w="29468" cap="flat">
              <a:noFill/>
              <a:prstDash val="solid"/>
              <a:miter/>
            </a:ln>
          </p:spPr>
          <p:txBody>
            <a:bodyPr rtlCol="0" anchor="ctr"/>
            <a:lstStyle/>
            <a:p>
              <a:endParaRPr lang="en-US"/>
            </a:p>
          </p:txBody>
        </p:sp>
        <p:sp>
          <p:nvSpPr>
            <p:cNvPr id="32" name="Freeform: Shape 21">
              <a:extLst>
                <a:ext uri="{FF2B5EF4-FFF2-40B4-BE49-F238E27FC236}">
                  <a16:creationId xmlns:a16="http://schemas.microsoft.com/office/drawing/2014/main" id="{F7676FAF-5AAB-B873-0DC5-CF4DD7D4F372}"/>
                </a:ext>
              </a:extLst>
            </p:cNvPr>
            <p:cNvSpPr/>
            <p:nvPr/>
          </p:nvSpPr>
          <p:spPr>
            <a:xfrm>
              <a:off x="12331700" y="4269804"/>
              <a:ext cx="943604" cy="943144"/>
            </a:xfrm>
            <a:custGeom>
              <a:avLst/>
              <a:gdLst>
                <a:gd name="connsiteX0" fmla="*/ 0 w 943604"/>
                <a:gd name="connsiteY0" fmla="*/ 0 h 943144"/>
                <a:gd name="connsiteX1" fmla="*/ 943604 w 943604"/>
                <a:gd name="connsiteY1" fmla="*/ 0 h 943144"/>
                <a:gd name="connsiteX2" fmla="*/ 943604 w 943604"/>
                <a:gd name="connsiteY2" fmla="*/ 943144 h 943144"/>
                <a:gd name="connsiteX3" fmla="*/ 0 w 943604"/>
                <a:gd name="connsiteY3" fmla="*/ 943144 h 943144"/>
              </a:gdLst>
              <a:ahLst/>
              <a:cxnLst>
                <a:cxn ang="0">
                  <a:pos x="connsiteX0" y="connsiteY0"/>
                </a:cxn>
                <a:cxn ang="0">
                  <a:pos x="connsiteX1" y="connsiteY1"/>
                </a:cxn>
                <a:cxn ang="0">
                  <a:pos x="connsiteX2" y="connsiteY2"/>
                </a:cxn>
                <a:cxn ang="0">
                  <a:pos x="connsiteX3" y="connsiteY3"/>
                </a:cxn>
              </a:cxnLst>
              <a:rect l="l" t="t" r="r" b="b"/>
              <a:pathLst>
                <a:path w="943604" h="943144">
                  <a:moveTo>
                    <a:pt x="0" y="0"/>
                  </a:moveTo>
                  <a:lnTo>
                    <a:pt x="943604" y="0"/>
                  </a:lnTo>
                  <a:lnTo>
                    <a:pt x="943604" y="943144"/>
                  </a:lnTo>
                  <a:lnTo>
                    <a:pt x="0" y="943144"/>
                  </a:lnTo>
                  <a:close/>
                </a:path>
              </a:pathLst>
            </a:custGeom>
            <a:noFill/>
            <a:ln w="29468" cap="flat">
              <a:noFill/>
              <a:prstDash val="solid"/>
              <a:miter/>
            </a:ln>
          </p:spPr>
          <p:txBody>
            <a:bodyPr rtlCol="0" anchor="ctr"/>
            <a:lstStyle/>
            <a:p>
              <a:endParaRPr lang="en-US"/>
            </a:p>
          </p:txBody>
        </p:sp>
      </p:grpSp>
      <p:pic>
        <p:nvPicPr>
          <p:cNvPr id="23" name="Picture Placeholder 22">
            <a:extLst>
              <a:ext uri="{FF2B5EF4-FFF2-40B4-BE49-F238E27FC236}">
                <a16:creationId xmlns:a16="http://schemas.microsoft.com/office/drawing/2014/main" id="{28B9055A-3414-755B-8A77-352FC4CE5D78}"/>
              </a:ext>
            </a:extLst>
          </p:cNvPr>
          <p:cNvPicPr>
            <a:picLocks noGrp="1" noChangeAspect="1"/>
          </p:cNvPicPr>
          <p:nvPr>
            <p:ph type="pic" sz="quarter" idx="30"/>
          </p:nvPr>
        </p:nvPicPr>
        <p:blipFill>
          <a:blip>
            <a:extLst>
              <a:ext uri="{96DAC541-7B7A-43D3-8B79-37D633B846F1}">
                <asvg:svgBlip xmlns:asvg="http://schemas.microsoft.com/office/drawing/2016/SVG/main" r:embed="rId17"/>
              </a:ext>
            </a:extLst>
          </a:blip>
          <a:srcRect t="84" b="84"/>
          <a:stretch>
            <a:fillRect/>
          </a:stretch>
        </p:blipFill>
        <p:spPr/>
      </p:pic>
    </p:spTree>
    <p:extLst>
      <p:ext uri="{BB962C8B-B14F-4D97-AF65-F5344CB8AC3E}">
        <p14:creationId xmlns:p14="http://schemas.microsoft.com/office/powerpoint/2010/main" val="340274964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750A60B6-BA16-F302-0A24-F973CE52BE58}"/>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54A61183-F0A6-EEB4-EFCA-1952FB70F443}"/>
              </a:ext>
            </a:extLst>
          </p:cNvPr>
          <p:cNvSpPr>
            <a:spLocks noGrp="1"/>
          </p:cNvSpPr>
          <p:nvPr>
            <p:ph type="sldNum" sz="quarter" idx="12"/>
          </p:nvPr>
        </p:nvSpPr>
        <p:spPr/>
        <p:txBody>
          <a:bodyPr/>
          <a:lstStyle/>
          <a:p>
            <a:fld id="{339C9110-F427-4586-9638-A5638F41FBCD}" type="slidenum">
              <a:rPr lang="en-US" smtClean="0"/>
              <a:pPr/>
              <a:t>93</a:t>
            </a:fld>
            <a:endParaRPr lang="en-US"/>
          </a:p>
        </p:txBody>
      </p:sp>
      <p:pic>
        <p:nvPicPr>
          <p:cNvPr id="123" name="Picture Placeholder 122">
            <a:extLst>
              <a:ext uri="{FF2B5EF4-FFF2-40B4-BE49-F238E27FC236}">
                <a16:creationId xmlns:a16="http://schemas.microsoft.com/office/drawing/2014/main" id="{93252E69-06EA-9030-17AD-A8CAF5E8CCCB}"/>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125" name="Picture Placeholder 124">
            <a:extLst>
              <a:ext uri="{FF2B5EF4-FFF2-40B4-BE49-F238E27FC236}">
                <a16:creationId xmlns:a16="http://schemas.microsoft.com/office/drawing/2014/main" id="{CFCCE81C-682D-D39A-9A3B-BBAC3237799D}"/>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p:blipFill>
        <p:spPr/>
      </p:pic>
      <p:pic>
        <p:nvPicPr>
          <p:cNvPr id="127" name="Picture Placeholder 126">
            <a:extLst>
              <a:ext uri="{FF2B5EF4-FFF2-40B4-BE49-F238E27FC236}">
                <a16:creationId xmlns:a16="http://schemas.microsoft.com/office/drawing/2014/main" id="{52B252E2-1275-070B-0B44-DBB0DD83FD8D}"/>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p:blipFill>
        <p:spPr/>
      </p:pic>
      <p:pic>
        <p:nvPicPr>
          <p:cNvPr id="129" name="Picture Placeholder 128">
            <a:extLst>
              <a:ext uri="{FF2B5EF4-FFF2-40B4-BE49-F238E27FC236}">
                <a16:creationId xmlns:a16="http://schemas.microsoft.com/office/drawing/2014/main" id="{929947A8-3968-6E36-AAC7-B8A6D3B37286}"/>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p:pic>
      <p:pic>
        <p:nvPicPr>
          <p:cNvPr id="131" name="Picture Placeholder 130">
            <a:extLst>
              <a:ext uri="{FF2B5EF4-FFF2-40B4-BE49-F238E27FC236}">
                <a16:creationId xmlns:a16="http://schemas.microsoft.com/office/drawing/2014/main" id="{6CCFF989-B52D-B489-A5D7-4E846C9D34A2}"/>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133" name="Picture Placeholder 132">
            <a:extLst>
              <a:ext uri="{FF2B5EF4-FFF2-40B4-BE49-F238E27FC236}">
                <a16:creationId xmlns:a16="http://schemas.microsoft.com/office/drawing/2014/main" id="{7D25B8D9-AB2E-1F5D-B762-46BF266382A1}"/>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135" name="Picture Placeholder 134">
            <a:extLst>
              <a:ext uri="{FF2B5EF4-FFF2-40B4-BE49-F238E27FC236}">
                <a16:creationId xmlns:a16="http://schemas.microsoft.com/office/drawing/2014/main" id="{AE5DFE0B-D8AB-A9CE-EFC9-19773B555D13}"/>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p:pic>
      <p:pic>
        <p:nvPicPr>
          <p:cNvPr id="137" name="Picture Placeholder 136">
            <a:extLst>
              <a:ext uri="{FF2B5EF4-FFF2-40B4-BE49-F238E27FC236}">
                <a16:creationId xmlns:a16="http://schemas.microsoft.com/office/drawing/2014/main" id="{23FE1767-C6A8-EB7F-8386-FB4D20CAA847}"/>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p:blipFill>
        <p:spPr/>
      </p:pic>
      <p:pic>
        <p:nvPicPr>
          <p:cNvPr id="13" name="Picture Placeholder 12">
            <a:extLst>
              <a:ext uri="{FF2B5EF4-FFF2-40B4-BE49-F238E27FC236}">
                <a16:creationId xmlns:a16="http://schemas.microsoft.com/office/drawing/2014/main" id="{9D75D7C4-B77E-C8DD-2F11-F1F083C8ACD5}"/>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p:blipFill>
        <p:spPr/>
      </p:pic>
      <p:pic>
        <p:nvPicPr>
          <p:cNvPr id="2" name="Picture Placeholder 24">
            <a:extLst>
              <a:ext uri="{FF2B5EF4-FFF2-40B4-BE49-F238E27FC236}">
                <a16:creationId xmlns:a16="http://schemas.microsoft.com/office/drawing/2014/main" id="{BCB33662-9E69-9591-438A-F0E575983D91}"/>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p:blipFill>
        <p:spPr/>
      </p:pic>
      <p:pic>
        <p:nvPicPr>
          <p:cNvPr id="3" name="Picture Placeholder 26">
            <a:extLst>
              <a:ext uri="{FF2B5EF4-FFF2-40B4-BE49-F238E27FC236}">
                <a16:creationId xmlns:a16="http://schemas.microsoft.com/office/drawing/2014/main" id="{94E7E472-5528-6F84-36AD-07EE541EEF21}"/>
              </a:ext>
            </a:extLst>
          </p:cNvPr>
          <p:cNvPicPr>
            <a:picLocks noGrp="1" noChangeAspect="1"/>
          </p:cNvPicPr>
          <p:nvPr>
            <p:ph type="pic" sz="quarter" idx="26"/>
          </p:nvPr>
        </p:nvPicPr>
        <p:blipFill>
          <a:blip>
            <a:extLst>
              <a:ext uri="{96DAC541-7B7A-43D3-8B79-37D633B846F1}">
                <asvg:svgBlip xmlns:asvg="http://schemas.microsoft.com/office/drawing/2016/SVG/main" r:embed="rId12"/>
              </a:ext>
            </a:extLst>
          </a:blip>
          <a:srcRect/>
          <a:stretch/>
        </p:blipFill>
        <p:spPr/>
      </p:pic>
      <p:pic>
        <p:nvPicPr>
          <p:cNvPr id="4" name="Picture Placeholder 28">
            <a:extLst>
              <a:ext uri="{FF2B5EF4-FFF2-40B4-BE49-F238E27FC236}">
                <a16:creationId xmlns:a16="http://schemas.microsoft.com/office/drawing/2014/main" id="{8ECFE4F6-C694-8E7A-4632-12016994F0F0}"/>
              </a:ext>
            </a:extLst>
          </p:cNvPr>
          <p:cNvPicPr>
            <a:picLocks noGrp="1" noChangeAspect="1"/>
          </p:cNvPicPr>
          <p:nvPr>
            <p:ph type="pic" sz="quarter" idx="27"/>
          </p:nvPr>
        </p:nvPicPr>
        <p:blipFill>
          <a:blip>
            <a:extLst>
              <a:ext uri="{96DAC541-7B7A-43D3-8B79-37D633B846F1}">
                <asvg:svgBlip xmlns:asvg="http://schemas.microsoft.com/office/drawing/2016/SVG/main" r:embed="rId13"/>
              </a:ext>
            </a:extLst>
          </a:blip>
          <a:srcRect t="84" b="84"/>
          <a:stretch/>
        </p:blipFill>
        <p:spPr/>
      </p:pic>
      <p:pic>
        <p:nvPicPr>
          <p:cNvPr id="5" name="Picture Placeholder 30">
            <a:extLst>
              <a:ext uri="{FF2B5EF4-FFF2-40B4-BE49-F238E27FC236}">
                <a16:creationId xmlns:a16="http://schemas.microsoft.com/office/drawing/2014/main" id="{25A841C8-C8E9-2F98-81CA-8CD883A8FF00}"/>
              </a:ext>
            </a:extLst>
          </p:cNvPr>
          <p:cNvPicPr>
            <a:picLocks noGrp="1" noChangeAspect="1"/>
          </p:cNvPicPr>
          <p:nvPr>
            <p:ph type="pic" sz="quarter" idx="28"/>
          </p:nvPr>
        </p:nvPicPr>
        <p:blipFill>
          <a:blip>
            <a:extLst>
              <a:ext uri="{96DAC541-7B7A-43D3-8B79-37D633B846F1}">
                <asvg:svgBlip xmlns:asvg="http://schemas.microsoft.com/office/drawing/2016/SVG/main" r:embed="rId14"/>
              </a:ext>
            </a:extLst>
          </a:blip>
          <a:srcRect/>
          <a:stretch/>
        </p:blipFill>
        <p:spPr/>
      </p:pic>
      <p:pic>
        <p:nvPicPr>
          <p:cNvPr id="25" name="Picture Placeholder 24">
            <a:extLst>
              <a:ext uri="{FF2B5EF4-FFF2-40B4-BE49-F238E27FC236}">
                <a16:creationId xmlns:a16="http://schemas.microsoft.com/office/drawing/2014/main" id="{323CCDB2-1858-E9C8-2D81-5846E9E31BB9}"/>
              </a:ext>
            </a:extLst>
          </p:cNvPr>
          <p:cNvPicPr>
            <a:picLocks noGrp="1" noChangeAspect="1"/>
          </p:cNvPicPr>
          <p:nvPr>
            <p:ph type="pic" sz="quarter" idx="29"/>
          </p:nvPr>
        </p:nvPicPr>
        <p:blipFill>
          <a:blip>
            <a:extLst>
              <a:ext uri="{96DAC541-7B7A-43D3-8B79-37D633B846F1}">
                <asvg:svgBlip xmlns:asvg="http://schemas.microsoft.com/office/drawing/2016/SVG/main" r:embed="rId15"/>
              </a:ext>
            </a:extLst>
          </a:blip>
          <a:srcRect t="84" b="84"/>
          <a:stretch>
            <a:fillRect/>
          </a:stretch>
        </p:blipFill>
        <p:spPr/>
      </p:pic>
      <p:pic>
        <p:nvPicPr>
          <p:cNvPr id="27" name="Picture Placeholder 26">
            <a:extLst>
              <a:ext uri="{FF2B5EF4-FFF2-40B4-BE49-F238E27FC236}">
                <a16:creationId xmlns:a16="http://schemas.microsoft.com/office/drawing/2014/main" id="{2C096BBE-5D69-E590-A0A1-6CCA19B23C6B}"/>
              </a:ext>
            </a:extLst>
          </p:cNvPr>
          <p:cNvPicPr>
            <a:picLocks noGrp="1" noChangeAspect="1"/>
          </p:cNvPicPr>
          <p:nvPr>
            <p:ph type="pic" sz="quarter" idx="30"/>
          </p:nvPr>
        </p:nvPicPr>
        <p:blipFill>
          <a:blip>
            <a:extLst>
              <a:ext uri="{96DAC541-7B7A-43D3-8B79-37D633B846F1}">
                <asvg:svgBlip xmlns:asvg="http://schemas.microsoft.com/office/drawing/2016/SVG/main" r:embed="rId16"/>
              </a:ext>
            </a:extLst>
          </a:blip>
          <a:srcRect t="84" b="84"/>
          <a:stretch>
            <a:fillRect/>
          </a:stretch>
        </p:blipFill>
        <p:spPr/>
      </p:pic>
      <p:pic>
        <p:nvPicPr>
          <p:cNvPr id="29" name="Picture Placeholder 28">
            <a:extLst>
              <a:ext uri="{FF2B5EF4-FFF2-40B4-BE49-F238E27FC236}">
                <a16:creationId xmlns:a16="http://schemas.microsoft.com/office/drawing/2014/main" id="{0D57E8C0-BAD6-1CBA-5C19-08677D2711E9}"/>
              </a:ext>
            </a:extLst>
          </p:cNvPr>
          <p:cNvPicPr>
            <a:picLocks noGrp="1" noChangeAspect="1"/>
          </p:cNvPicPr>
          <p:nvPr>
            <p:ph type="pic" sz="quarter" idx="31"/>
          </p:nvPr>
        </p:nvPicPr>
        <p:blipFill>
          <a:blip>
            <a:extLst>
              <a:ext uri="{96DAC541-7B7A-43D3-8B79-37D633B846F1}">
                <asvg:svgBlip xmlns:asvg="http://schemas.microsoft.com/office/drawing/2016/SVG/main" r:embed="rId17"/>
              </a:ext>
            </a:extLst>
          </a:blip>
          <a:srcRect/>
          <a:stretch>
            <a:fillRect/>
          </a:stretch>
        </p:blipFill>
        <p:spPr/>
      </p:pic>
      <p:pic>
        <p:nvPicPr>
          <p:cNvPr id="31" name="Picture Placeholder 30">
            <a:extLst>
              <a:ext uri="{FF2B5EF4-FFF2-40B4-BE49-F238E27FC236}">
                <a16:creationId xmlns:a16="http://schemas.microsoft.com/office/drawing/2014/main" id="{D0A54CA1-B20E-D684-3863-4DE50B72B90B}"/>
              </a:ext>
            </a:extLst>
          </p:cNvPr>
          <p:cNvPicPr>
            <a:picLocks noGrp="1" noChangeAspect="1"/>
          </p:cNvPicPr>
          <p:nvPr>
            <p:ph type="pic" sz="quarter" idx="32"/>
          </p:nvPr>
        </p:nvPicPr>
        <p:blipFill>
          <a:blip>
            <a:extLst>
              <a:ext uri="{96DAC541-7B7A-43D3-8B79-37D633B846F1}">
                <asvg:svgBlip xmlns:asvg="http://schemas.microsoft.com/office/drawing/2016/SVG/main" r:embed="rId18"/>
              </a:ext>
            </a:extLst>
          </a:blip>
          <a:srcRect/>
          <a:stretch>
            <a:fillRect/>
          </a:stretch>
        </p:blipFill>
        <p:spPr/>
      </p:pic>
      <p:pic>
        <p:nvPicPr>
          <p:cNvPr id="33" name="Picture Placeholder 32">
            <a:extLst>
              <a:ext uri="{FF2B5EF4-FFF2-40B4-BE49-F238E27FC236}">
                <a16:creationId xmlns:a16="http://schemas.microsoft.com/office/drawing/2014/main" id="{40C55235-9D6D-3EEB-EB30-AC499FD832F1}"/>
              </a:ext>
            </a:extLst>
          </p:cNvPr>
          <p:cNvPicPr>
            <a:picLocks noGrp="1" noChangeAspect="1"/>
          </p:cNvPicPr>
          <p:nvPr>
            <p:ph type="pic" sz="quarter" idx="33"/>
          </p:nvPr>
        </p:nvPicPr>
        <p:blipFill>
          <a:blip>
            <a:extLst>
              <a:ext uri="{96DAC541-7B7A-43D3-8B79-37D633B846F1}">
                <asvg:svgBlip xmlns:asvg="http://schemas.microsoft.com/office/drawing/2016/SVG/main" r:embed="rId19"/>
              </a:ext>
            </a:extLst>
          </a:blip>
          <a:srcRect t="84" b="84"/>
          <a:stretch>
            <a:fillRect/>
          </a:stretch>
        </p:blipFill>
        <p:spPr/>
      </p:pic>
      <p:sp>
        <p:nvSpPr>
          <p:cNvPr id="114" name="object 2">
            <a:extLst>
              <a:ext uri="{FF2B5EF4-FFF2-40B4-BE49-F238E27FC236}">
                <a16:creationId xmlns:a16="http://schemas.microsoft.com/office/drawing/2014/main" id="{BC40B1F7-DDC8-B1BF-0E20-BBD741DF2A99}"/>
              </a:ext>
            </a:extLst>
          </p:cNvPr>
          <p:cNvSpPr txBox="1"/>
          <p:nvPr/>
        </p:nvSpPr>
        <p:spPr>
          <a:xfrm>
            <a:off x="14934882" y="1006475"/>
            <a:ext cx="13468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Lower</a:t>
            </a:r>
            <a:r>
              <a:rPr sz="1400" spc="-40" dirty="0">
                <a:solidFill>
                  <a:schemeClr val="bg1"/>
                </a:solidFill>
                <a:latin typeface="Source Sans Pro"/>
                <a:cs typeface="Source Sans Pro"/>
              </a:rPr>
              <a:t> </a:t>
            </a:r>
            <a:r>
              <a:rPr sz="1400" spc="-10" dirty="0">
                <a:solidFill>
                  <a:schemeClr val="bg1"/>
                </a:solidFill>
                <a:latin typeface="Source Sans Pro"/>
                <a:cs typeface="Source Sans Pro"/>
              </a:rPr>
              <a:t>Extremities</a:t>
            </a:r>
            <a:endParaRPr sz="1400" dirty="0">
              <a:solidFill>
                <a:schemeClr val="bg1"/>
              </a:solidFill>
              <a:latin typeface="Source Sans Pro"/>
              <a:cs typeface="Source Sans Pro"/>
            </a:endParaRPr>
          </a:p>
        </p:txBody>
      </p:sp>
      <p:sp>
        <p:nvSpPr>
          <p:cNvPr id="115" name="object 15">
            <a:extLst>
              <a:ext uri="{FF2B5EF4-FFF2-40B4-BE49-F238E27FC236}">
                <a16:creationId xmlns:a16="http://schemas.microsoft.com/office/drawing/2014/main" id="{AB545CE2-D8F6-663A-24E4-AC9E1D6573F4}"/>
              </a:ext>
            </a:extLst>
          </p:cNvPr>
          <p:cNvSpPr txBox="1"/>
          <p:nvPr/>
        </p:nvSpPr>
        <p:spPr>
          <a:xfrm>
            <a:off x="1366990" y="1006475"/>
            <a:ext cx="6699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Location</a:t>
            </a:r>
            <a:endParaRPr sz="1400" dirty="0">
              <a:solidFill>
                <a:schemeClr val="bg1"/>
              </a:solidFill>
              <a:latin typeface="Source Sans Pro"/>
              <a:cs typeface="Source Sans Pro"/>
            </a:endParaRPr>
          </a:p>
        </p:txBody>
      </p:sp>
      <p:sp>
        <p:nvSpPr>
          <p:cNvPr id="116" name="object 16">
            <a:extLst>
              <a:ext uri="{FF2B5EF4-FFF2-40B4-BE49-F238E27FC236}">
                <a16:creationId xmlns:a16="http://schemas.microsoft.com/office/drawing/2014/main" id="{6CFDCC7D-3B48-D4EC-9941-A73AF486C3CB}"/>
              </a:ext>
            </a:extLst>
          </p:cNvPr>
          <p:cNvSpPr txBox="1"/>
          <p:nvPr/>
        </p:nvSpPr>
        <p:spPr>
          <a:xfrm>
            <a:off x="4371657" y="1006475"/>
            <a:ext cx="37528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Lock</a:t>
            </a:r>
            <a:endParaRPr sz="1400" dirty="0">
              <a:solidFill>
                <a:schemeClr val="bg1"/>
              </a:solidFill>
              <a:latin typeface="Source Sans Pro"/>
              <a:cs typeface="Source Sans Pro"/>
            </a:endParaRPr>
          </a:p>
        </p:txBody>
      </p:sp>
      <p:sp>
        <p:nvSpPr>
          <p:cNvPr id="117" name="object 17">
            <a:extLst>
              <a:ext uri="{FF2B5EF4-FFF2-40B4-BE49-F238E27FC236}">
                <a16:creationId xmlns:a16="http://schemas.microsoft.com/office/drawing/2014/main" id="{42484FDA-9F2B-6316-E1A9-792AC39EE22A}"/>
              </a:ext>
            </a:extLst>
          </p:cNvPr>
          <p:cNvSpPr txBox="1"/>
          <p:nvPr/>
        </p:nvSpPr>
        <p:spPr>
          <a:xfrm>
            <a:off x="7081684" y="1006475"/>
            <a:ext cx="47561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Log</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In</a:t>
            </a:r>
            <a:endParaRPr sz="1400" dirty="0">
              <a:solidFill>
                <a:schemeClr val="bg1"/>
              </a:solidFill>
              <a:latin typeface="Source Sans Pro"/>
              <a:cs typeface="Source Sans Pro"/>
            </a:endParaRPr>
          </a:p>
        </p:txBody>
      </p:sp>
      <p:sp>
        <p:nvSpPr>
          <p:cNvPr id="118" name="object 18">
            <a:extLst>
              <a:ext uri="{FF2B5EF4-FFF2-40B4-BE49-F238E27FC236}">
                <a16:creationId xmlns:a16="http://schemas.microsoft.com/office/drawing/2014/main" id="{75FA84B1-2754-0E96-311C-845E21E1E248}"/>
              </a:ext>
            </a:extLst>
          </p:cNvPr>
          <p:cNvSpPr txBox="1"/>
          <p:nvPr/>
        </p:nvSpPr>
        <p:spPr>
          <a:xfrm>
            <a:off x="9776421" y="1006475"/>
            <a:ext cx="6064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Log</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Out</a:t>
            </a:r>
            <a:endParaRPr sz="1400">
              <a:solidFill>
                <a:schemeClr val="bg1"/>
              </a:solidFill>
              <a:latin typeface="Source Sans Pro"/>
              <a:cs typeface="Source Sans Pro"/>
            </a:endParaRPr>
          </a:p>
        </p:txBody>
      </p:sp>
      <p:sp>
        <p:nvSpPr>
          <p:cNvPr id="119" name="object 19">
            <a:extLst>
              <a:ext uri="{FF2B5EF4-FFF2-40B4-BE49-F238E27FC236}">
                <a16:creationId xmlns:a16="http://schemas.microsoft.com/office/drawing/2014/main" id="{B319BE66-D426-850D-FCCA-C5506B23A3DE}"/>
              </a:ext>
            </a:extLst>
          </p:cNvPr>
          <p:cNvSpPr txBox="1"/>
          <p:nvPr/>
        </p:nvSpPr>
        <p:spPr>
          <a:xfrm>
            <a:off x="12602842" y="1006475"/>
            <a:ext cx="40132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Loop</a:t>
            </a:r>
            <a:endParaRPr sz="1400">
              <a:solidFill>
                <a:schemeClr val="bg1"/>
              </a:solidFill>
              <a:latin typeface="Source Sans Pro"/>
              <a:cs typeface="Source Sans Pro"/>
            </a:endParaRPr>
          </a:p>
        </p:txBody>
      </p:sp>
      <p:sp>
        <p:nvSpPr>
          <p:cNvPr id="120" name="object 3">
            <a:extLst>
              <a:ext uri="{FF2B5EF4-FFF2-40B4-BE49-F238E27FC236}">
                <a16:creationId xmlns:a16="http://schemas.microsoft.com/office/drawing/2014/main" id="{2269D94B-3C9F-7E7B-92E4-BFE1914D1632}"/>
              </a:ext>
            </a:extLst>
          </p:cNvPr>
          <p:cNvSpPr txBox="1"/>
          <p:nvPr/>
        </p:nvSpPr>
        <p:spPr>
          <a:xfrm>
            <a:off x="1097915" y="3690337"/>
            <a:ext cx="12839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Lungs</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Expanding</a:t>
            </a:r>
            <a:endParaRPr sz="1400" dirty="0">
              <a:solidFill>
                <a:schemeClr val="bg1"/>
              </a:solidFill>
              <a:latin typeface="Source Sans Pro"/>
              <a:cs typeface="Source Sans Pro"/>
            </a:endParaRPr>
          </a:p>
        </p:txBody>
      </p:sp>
      <p:sp>
        <p:nvSpPr>
          <p:cNvPr id="121" name="object 3">
            <a:extLst>
              <a:ext uri="{FF2B5EF4-FFF2-40B4-BE49-F238E27FC236}">
                <a16:creationId xmlns:a16="http://schemas.microsoft.com/office/drawing/2014/main" id="{D23FE075-9C03-BE4C-B415-BDFAA9490340}"/>
              </a:ext>
            </a:extLst>
          </p:cNvPr>
          <p:cNvSpPr txBox="1"/>
          <p:nvPr/>
        </p:nvSpPr>
        <p:spPr>
          <a:xfrm>
            <a:off x="4125841" y="3690337"/>
            <a:ext cx="866917"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Landscape</a:t>
            </a:r>
            <a:endParaRPr sz="1400" dirty="0">
              <a:solidFill>
                <a:schemeClr val="bg1"/>
              </a:solidFill>
              <a:latin typeface="Source Sans Pro"/>
              <a:cs typeface="Source Sans Pro"/>
            </a:endParaRPr>
          </a:p>
        </p:txBody>
      </p:sp>
      <p:sp>
        <p:nvSpPr>
          <p:cNvPr id="14" name="object 3">
            <a:extLst>
              <a:ext uri="{FF2B5EF4-FFF2-40B4-BE49-F238E27FC236}">
                <a16:creationId xmlns:a16="http://schemas.microsoft.com/office/drawing/2014/main" id="{C7BC50C4-05E7-0983-15E2-E06DE2E27B69}"/>
              </a:ext>
            </a:extLst>
          </p:cNvPr>
          <p:cNvSpPr txBox="1"/>
          <p:nvPr/>
        </p:nvSpPr>
        <p:spPr>
          <a:xfrm>
            <a:off x="6886971" y="3690337"/>
            <a:ext cx="866917"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LinkedIn</a:t>
            </a:r>
            <a:endParaRPr sz="1400" dirty="0">
              <a:solidFill>
                <a:schemeClr val="bg1"/>
              </a:solidFill>
              <a:latin typeface="Source Sans Pro"/>
              <a:cs typeface="Source Sans Pro"/>
            </a:endParaRPr>
          </a:p>
        </p:txBody>
      </p:sp>
      <p:sp>
        <p:nvSpPr>
          <p:cNvPr id="6" name="object 9">
            <a:extLst>
              <a:ext uri="{FF2B5EF4-FFF2-40B4-BE49-F238E27FC236}">
                <a16:creationId xmlns:a16="http://schemas.microsoft.com/office/drawing/2014/main" id="{8500C52D-6230-4838-87A6-9215BB037A46}"/>
              </a:ext>
            </a:extLst>
          </p:cNvPr>
          <p:cNvSpPr txBox="1"/>
          <p:nvPr/>
        </p:nvSpPr>
        <p:spPr>
          <a:xfrm>
            <a:off x="12219571" y="3711524"/>
            <a:ext cx="996950"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Lesion</a:t>
            </a:r>
            <a:endParaRPr sz="1400" dirty="0">
              <a:solidFill>
                <a:schemeClr val="bg1"/>
              </a:solidFill>
              <a:latin typeface="Source Sans Pro"/>
              <a:cs typeface="Source Sans Pro"/>
            </a:endParaRPr>
          </a:p>
        </p:txBody>
      </p:sp>
      <p:sp>
        <p:nvSpPr>
          <p:cNvPr id="7" name="object 10">
            <a:extLst>
              <a:ext uri="{FF2B5EF4-FFF2-40B4-BE49-F238E27FC236}">
                <a16:creationId xmlns:a16="http://schemas.microsoft.com/office/drawing/2014/main" id="{98DC0C9D-8B7E-D840-235E-3DF74BAFADF8}"/>
              </a:ext>
            </a:extLst>
          </p:cNvPr>
          <p:cNvSpPr txBox="1"/>
          <p:nvPr/>
        </p:nvSpPr>
        <p:spPr>
          <a:xfrm>
            <a:off x="14934882" y="3711524"/>
            <a:ext cx="1208587"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Line Graph Hide</a:t>
            </a:r>
            <a:endParaRPr sz="1400" dirty="0">
              <a:solidFill>
                <a:schemeClr val="bg1"/>
              </a:solidFill>
              <a:latin typeface="Source Sans Pro"/>
              <a:cs typeface="Source Sans Pro"/>
            </a:endParaRPr>
          </a:p>
        </p:txBody>
      </p:sp>
      <p:sp>
        <p:nvSpPr>
          <p:cNvPr id="8" name="object 11">
            <a:extLst>
              <a:ext uri="{FF2B5EF4-FFF2-40B4-BE49-F238E27FC236}">
                <a16:creationId xmlns:a16="http://schemas.microsoft.com/office/drawing/2014/main" id="{3F17B263-D231-CF2F-9BE5-F4C8DF2427B8}"/>
              </a:ext>
            </a:extLst>
          </p:cNvPr>
          <p:cNvSpPr txBox="1"/>
          <p:nvPr/>
        </p:nvSpPr>
        <p:spPr>
          <a:xfrm>
            <a:off x="1253159" y="6413067"/>
            <a:ext cx="973481"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Load Patient</a:t>
            </a:r>
            <a:endParaRPr sz="1400" dirty="0">
              <a:solidFill>
                <a:schemeClr val="bg1"/>
              </a:solidFill>
              <a:latin typeface="Source Sans Pro"/>
              <a:cs typeface="Source Sans Pro"/>
            </a:endParaRPr>
          </a:p>
        </p:txBody>
      </p:sp>
      <p:sp>
        <p:nvSpPr>
          <p:cNvPr id="9" name="object 8">
            <a:extLst>
              <a:ext uri="{FF2B5EF4-FFF2-40B4-BE49-F238E27FC236}">
                <a16:creationId xmlns:a16="http://schemas.microsoft.com/office/drawing/2014/main" id="{19F040F6-799E-B72E-C71C-D99879BA7176}"/>
              </a:ext>
            </a:extLst>
          </p:cNvPr>
          <p:cNvSpPr txBox="1"/>
          <p:nvPr/>
        </p:nvSpPr>
        <p:spPr>
          <a:xfrm>
            <a:off x="9433635" y="3711524"/>
            <a:ext cx="1225019" cy="228268"/>
          </a:xfrm>
          <a:prstGeom prst="rect">
            <a:avLst/>
          </a:prstGeom>
        </p:spPr>
        <p:txBody>
          <a:bodyPr vert="horz" wrap="square" lIns="0" tIns="12700" rIns="0" bIns="0" rtlCol="0">
            <a:spAutoFit/>
          </a:bodyPr>
          <a:lstStyle/>
          <a:p>
            <a:pPr marL="12700">
              <a:lnSpc>
                <a:spcPct val="100000"/>
              </a:lnSpc>
              <a:spcBef>
                <a:spcPts val="100"/>
              </a:spcBef>
            </a:pPr>
            <a:r>
              <a:rPr lang="en-US" sz="1400" spc="-10" dirty="0">
                <a:solidFill>
                  <a:schemeClr val="bg1"/>
                </a:solidFill>
                <a:latin typeface="Source Sans Pro"/>
                <a:cs typeface="Source Sans Pro"/>
              </a:rPr>
              <a:t>Layout MPR + 1</a:t>
            </a:r>
            <a:endParaRPr sz="1400" dirty="0">
              <a:solidFill>
                <a:schemeClr val="bg1"/>
              </a:solidFill>
              <a:latin typeface="Source Sans Pro"/>
              <a:cs typeface="Source Sans Pro"/>
            </a:endParaRPr>
          </a:p>
        </p:txBody>
      </p:sp>
      <p:sp>
        <p:nvSpPr>
          <p:cNvPr id="17" name="object 11">
            <a:extLst>
              <a:ext uri="{FF2B5EF4-FFF2-40B4-BE49-F238E27FC236}">
                <a16:creationId xmlns:a16="http://schemas.microsoft.com/office/drawing/2014/main" id="{50DE7270-F472-7C9E-1D5C-7407F026344D}"/>
              </a:ext>
            </a:extLst>
          </p:cNvPr>
          <p:cNvSpPr txBox="1"/>
          <p:nvPr/>
        </p:nvSpPr>
        <p:spPr>
          <a:xfrm>
            <a:off x="4037302" y="6413067"/>
            <a:ext cx="1069015"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1+2+1</a:t>
            </a:r>
            <a:endParaRPr sz="1400" dirty="0">
              <a:solidFill>
                <a:schemeClr val="bg1"/>
              </a:solidFill>
              <a:latin typeface="Source Sans Pro"/>
              <a:cs typeface="Source Sans Pro"/>
            </a:endParaRPr>
          </a:p>
        </p:txBody>
      </p:sp>
      <p:sp>
        <p:nvSpPr>
          <p:cNvPr id="18" name="object 11">
            <a:extLst>
              <a:ext uri="{FF2B5EF4-FFF2-40B4-BE49-F238E27FC236}">
                <a16:creationId xmlns:a16="http://schemas.microsoft.com/office/drawing/2014/main" id="{069133BB-F4B5-AA87-0BF5-D802DFFD4DA1}"/>
              </a:ext>
            </a:extLst>
          </p:cNvPr>
          <p:cNvSpPr txBox="1"/>
          <p:nvPr/>
        </p:nvSpPr>
        <p:spPr>
          <a:xfrm>
            <a:off x="6784983" y="6413067"/>
            <a:ext cx="1069015"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1+2+2</a:t>
            </a:r>
            <a:endParaRPr sz="1400" dirty="0">
              <a:solidFill>
                <a:schemeClr val="bg1"/>
              </a:solidFill>
              <a:latin typeface="Source Sans Pro"/>
              <a:cs typeface="Source Sans Pro"/>
            </a:endParaRPr>
          </a:p>
        </p:txBody>
      </p:sp>
      <p:sp>
        <p:nvSpPr>
          <p:cNvPr id="19" name="object 11">
            <a:extLst>
              <a:ext uri="{FF2B5EF4-FFF2-40B4-BE49-F238E27FC236}">
                <a16:creationId xmlns:a16="http://schemas.microsoft.com/office/drawing/2014/main" id="{A5E9152D-F5C7-AFC0-4C9E-ED765EEE6803}"/>
              </a:ext>
            </a:extLst>
          </p:cNvPr>
          <p:cNvSpPr txBox="1"/>
          <p:nvPr/>
        </p:nvSpPr>
        <p:spPr>
          <a:xfrm>
            <a:off x="9537350" y="6413067"/>
            <a:ext cx="1069015"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1+2x1</a:t>
            </a:r>
            <a:endParaRPr sz="1400" dirty="0">
              <a:solidFill>
                <a:schemeClr val="bg1"/>
              </a:solidFill>
              <a:latin typeface="Source Sans Pro"/>
              <a:cs typeface="Source Sans Pro"/>
            </a:endParaRPr>
          </a:p>
        </p:txBody>
      </p:sp>
      <p:sp>
        <p:nvSpPr>
          <p:cNvPr id="22" name="object 11">
            <a:extLst>
              <a:ext uri="{FF2B5EF4-FFF2-40B4-BE49-F238E27FC236}">
                <a16:creationId xmlns:a16="http://schemas.microsoft.com/office/drawing/2014/main" id="{91930EB9-D0B2-0E1D-494F-71081E973F39}"/>
              </a:ext>
            </a:extLst>
          </p:cNvPr>
          <p:cNvSpPr txBox="1"/>
          <p:nvPr/>
        </p:nvSpPr>
        <p:spPr>
          <a:xfrm>
            <a:off x="12321493" y="6413067"/>
            <a:ext cx="996950"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1+3x1</a:t>
            </a:r>
            <a:endParaRPr sz="1400" dirty="0">
              <a:solidFill>
                <a:schemeClr val="bg1"/>
              </a:solidFill>
              <a:latin typeface="Source Sans Pro"/>
              <a:cs typeface="Source Sans Pro"/>
            </a:endParaRPr>
          </a:p>
        </p:txBody>
      </p:sp>
      <p:sp>
        <p:nvSpPr>
          <p:cNvPr id="23" name="object 11">
            <a:extLst>
              <a:ext uri="{FF2B5EF4-FFF2-40B4-BE49-F238E27FC236}">
                <a16:creationId xmlns:a16="http://schemas.microsoft.com/office/drawing/2014/main" id="{1FD2913D-D665-D5D3-43A1-57120F7A85A6}"/>
              </a:ext>
            </a:extLst>
          </p:cNvPr>
          <p:cNvSpPr txBox="1"/>
          <p:nvPr/>
        </p:nvSpPr>
        <p:spPr>
          <a:xfrm>
            <a:off x="15105636" y="6413067"/>
            <a:ext cx="1069015"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2+1+1</a:t>
            </a:r>
            <a:endParaRPr sz="1400" dirty="0">
              <a:solidFill>
                <a:schemeClr val="bg1"/>
              </a:solidFill>
              <a:latin typeface="Source Sans Pro"/>
              <a:cs typeface="Source Sans Pro"/>
            </a:endParaRPr>
          </a:p>
        </p:txBody>
      </p:sp>
    </p:spTree>
    <p:extLst>
      <p:ext uri="{BB962C8B-B14F-4D97-AF65-F5344CB8AC3E}">
        <p14:creationId xmlns:p14="http://schemas.microsoft.com/office/powerpoint/2010/main" val="175833927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5266B27-37D7-7E81-AD40-AC608E2E8196}"/>
              </a:ext>
            </a:extLst>
          </p:cNvPr>
          <p:cNvSpPr>
            <a:spLocks noGrp="1"/>
          </p:cNvSpPr>
          <p:nvPr>
            <p:ph type="ftr" sz="quarter" idx="11"/>
          </p:nvPr>
        </p:nvSpPr>
        <p:spPr/>
        <p:txBody>
          <a:bodyPr/>
          <a:lstStyle/>
          <a:p>
            <a:r>
              <a:rPr lang="en-US"/>
              <a:t>Ethos Design System (EDS) icons for PowerPoint</a:t>
            </a:r>
            <a:endParaRPr lang="en-US" dirty="0"/>
          </a:p>
        </p:txBody>
      </p:sp>
      <p:sp>
        <p:nvSpPr>
          <p:cNvPr id="3" name="Slide Number Placeholder 2">
            <a:extLst>
              <a:ext uri="{FF2B5EF4-FFF2-40B4-BE49-F238E27FC236}">
                <a16:creationId xmlns:a16="http://schemas.microsoft.com/office/drawing/2014/main" id="{80709410-2464-16F4-EBB0-B7D5B585069A}"/>
              </a:ext>
            </a:extLst>
          </p:cNvPr>
          <p:cNvSpPr>
            <a:spLocks noGrp="1"/>
          </p:cNvSpPr>
          <p:nvPr>
            <p:ph type="sldNum" sz="quarter" idx="12"/>
          </p:nvPr>
        </p:nvSpPr>
        <p:spPr/>
        <p:txBody>
          <a:bodyPr/>
          <a:lstStyle/>
          <a:p>
            <a:fld id="{339C9110-F427-4586-9638-A5638F41FBCD}" type="slidenum">
              <a:rPr lang="en-US" smtClean="0"/>
              <a:pPr/>
              <a:t>94</a:t>
            </a:fld>
            <a:endParaRPr lang="en-US"/>
          </a:p>
        </p:txBody>
      </p:sp>
      <p:pic>
        <p:nvPicPr>
          <p:cNvPr id="33" name="Picture Placeholder 32">
            <a:extLst>
              <a:ext uri="{FF2B5EF4-FFF2-40B4-BE49-F238E27FC236}">
                <a16:creationId xmlns:a16="http://schemas.microsoft.com/office/drawing/2014/main" id="{DA1061C8-FC8C-35F6-64C0-B984F65CCEE6}"/>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35" name="Picture Placeholder 34">
            <a:extLst>
              <a:ext uri="{FF2B5EF4-FFF2-40B4-BE49-F238E27FC236}">
                <a16:creationId xmlns:a16="http://schemas.microsoft.com/office/drawing/2014/main" id="{B8C2030B-1032-2E16-E9D8-05D7FAE3E1EB}"/>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37" name="Picture Placeholder 36">
            <a:extLst>
              <a:ext uri="{FF2B5EF4-FFF2-40B4-BE49-F238E27FC236}">
                <a16:creationId xmlns:a16="http://schemas.microsoft.com/office/drawing/2014/main" id="{F8271864-489D-183E-076F-8FF5F257D1FA}"/>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39" name="Picture Placeholder 38">
            <a:extLst>
              <a:ext uri="{FF2B5EF4-FFF2-40B4-BE49-F238E27FC236}">
                <a16:creationId xmlns:a16="http://schemas.microsoft.com/office/drawing/2014/main" id="{741AC993-37D1-6875-B0EB-B9C9B067B52C}"/>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41" name="Picture Placeholder 40">
            <a:extLst>
              <a:ext uri="{FF2B5EF4-FFF2-40B4-BE49-F238E27FC236}">
                <a16:creationId xmlns:a16="http://schemas.microsoft.com/office/drawing/2014/main" id="{B4DF7768-4BAC-2203-9102-C16D1DD16ACF}"/>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p:pic>
      <p:pic>
        <p:nvPicPr>
          <p:cNvPr id="43" name="Picture Placeholder 42">
            <a:extLst>
              <a:ext uri="{FF2B5EF4-FFF2-40B4-BE49-F238E27FC236}">
                <a16:creationId xmlns:a16="http://schemas.microsoft.com/office/drawing/2014/main" id="{FC6274D9-D894-7CB9-2806-F6B1356F53A2}"/>
              </a:ext>
            </a:extLst>
          </p:cNvPr>
          <p:cNvPicPr>
            <a:picLocks noGrp="1" noChangeAspect="1"/>
          </p:cNvPicPr>
          <p:nvPr>
            <p:ph type="pic" sz="quarter" idx="18"/>
          </p:nvPr>
        </p:nvPicPr>
        <p:blipFill>
          <a:blip>
            <a:extLst>
              <a:ext uri="{96DAC541-7B7A-43D3-8B79-37D633B846F1}">
                <asvg:svgBlip xmlns:asvg="http://schemas.microsoft.com/office/drawing/2016/SVG/main" r:embed="rId7"/>
              </a:ext>
            </a:extLst>
          </a:blip>
          <a:srcRect t="84" b="84"/>
          <a:stretch/>
        </p:blipFill>
        <p:spPr/>
      </p:pic>
      <p:pic>
        <p:nvPicPr>
          <p:cNvPr id="45" name="Picture Placeholder 44">
            <a:extLst>
              <a:ext uri="{FF2B5EF4-FFF2-40B4-BE49-F238E27FC236}">
                <a16:creationId xmlns:a16="http://schemas.microsoft.com/office/drawing/2014/main" id="{6B3B270B-9863-494C-5FD7-D1E6EACD7941}"/>
              </a:ext>
            </a:extLst>
          </p:cNvPr>
          <p:cNvPicPr>
            <a:picLocks noGrp="1" noChangeAspect="1"/>
          </p:cNvPicPr>
          <p:nvPr>
            <p:ph type="pic" sz="quarter" idx="22"/>
          </p:nvPr>
        </p:nvPicPr>
        <p:blipFill>
          <a:blip>
            <a:extLst>
              <a:ext uri="{96DAC541-7B7A-43D3-8B79-37D633B846F1}">
                <asvg:svgBlip xmlns:asvg="http://schemas.microsoft.com/office/drawing/2016/SVG/main" r:embed="rId8"/>
              </a:ext>
            </a:extLst>
          </a:blip>
          <a:srcRect/>
          <a:stretch/>
        </p:blipFill>
        <p:spPr/>
      </p:pic>
      <p:pic>
        <p:nvPicPr>
          <p:cNvPr id="47" name="Picture Placeholder 46">
            <a:extLst>
              <a:ext uri="{FF2B5EF4-FFF2-40B4-BE49-F238E27FC236}">
                <a16:creationId xmlns:a16="http://schemas.microsoft.com/office/drawing/2014/main" id="{1CD837D7-D922-0E59-53F9-35808F1821BD}"/>
              </a:ext>
            </a:extLst>
          </p:cNvPr>
          <p:cNvPicPr>
            <a:picLocks noGrp="1" noChangeAspect="1"/>
          </p:cNvPicPr>
          <p:nvPr>
            <p:ph type="pic" sz="quarter" idx="23"/>
          </p:nvPr>
        </p:nvPicPr>
        <p:blipFill>
          <a:blip>
            <a:extLst>
              <a:ext uri="{96DAC541-7B7A-43D3-8B79-37D633B846F1}">
                <asvg:svgBlip xmlns:asvg="http://schemas.microsoft.com/office/drawing/2016/SVG/main" r:embed="rId9"/>
              </a:ext>
            </a:extLst>
          </a:blip>
          <a:srcRect t="84" b="84"/>
          <a:stretch/>
        </p:blipFill>
        <p:spPr/>
      </p:pic>
      <p:pic>
        <p:nvPicPr>
          <p:cNvPr id="17" name="Picture Placeholder 16">
            <a:extLst>
              <a:ext uri="{FF2B5EF4-FFF2-40B4-BE49-F238E27FC236}">
                <a16:creationId xmlns:a16="http://schemas.microsoft.com/office/drawing/2014/main" id="{4C248587-85B4-C668-A469-4FE629EEB42D}"/>
              </a:ext>
            </a:extLst>
          </p:cNvPr>
          <p:cNvPicPr>
            <a:picLocks noGrp="1" noChangeAspect="1"/>
          </p:cNvPicPr>
          <p:nvPr>
            <p:ph type="pic" sz="quarter" idx="24"/>
          </p:nvPr>
        </p:nvPicPr>
        <p:blipFill>
          <a:blip>
            <a:extLst>
              <a:ext uri="{96DAC541-7B7A-43D3-8B79-37D633B846F1}">
                <asvg:svgBlip xmlns:asvg="http://schemas.microsoft.com/office/drawing/2016/SVG/main" r:embed="rId10"/>
              </a:ext>
            </a:extLst>
          </a:blip>
          <a:srcRect t="84" b="84"/>
          <a:stretch>
            <a:fillRect/>
          </a:stretch>
        </p:blipFill>
        <p:spPr/>
      </p:pic>
      <p:pic>
        <p:nvPicPr>
          <p:cNvPr id="19" name="Picture Placeholder 18">
            <a:extLst>
              <a:ext uri="{FF2B5EF4-FFF2-40B4-BE49-F238E27FC236}">
                <a16:creationId xmlns:a16="http://schemas.microsoft.com/office/drawing/2014/main" id="{066B2D77-4B2B-FB93-9033-0768513CEF8C}"/>
              </a:ext>
            </a:extLst>
          </p:cNvPr>
          <p:cNvPicPr>
            <a:picLocks noGrp="1" noChangeAspect="1"/>
          </p:cNvPicPr>
          <p:nvPr>
            <p:ph type="pic" sz="quarter" idx="25"/>
          </p:nvPr>
        </p:nvPicPr>
        <p:blipFill>
          <a:blip>
            <a:extLst>
              <a:ext uri="{96DAC541-7B7A-43D3-8B79-37D633B846F1}">
                <asvg:svgBlip xmlns:asvg="http://schemas.microsoft.com/office/drawing/2016/SVG/main" r:embed="rId11"/>
              </a:ext>
            </a:extLst>
          </a:blip>
          <a:srcRect/>
          <a:stretch>
            <a:fillRect/>
          </a:stretch>
        </p:blipFill>
        <p:spPr/>
      </p:pic>
      <p:sp>
        <p:nvSpPr>
          <p:cNvPr id="24" name="object 11">
            <a:extLst>
              <a:ext uri="{FF2B5EF4-FFF2-40B4-BE49-F238E27FC236}">
                <a16:creationId xmlns:a16="http://schemas.microsoft.com/office/drawing/2014/main" id="{E5D6B0B4-13B9-BC2B-E316-F33F2DD7C35F}"/>
              </a:ext>
            </a:extLst>
          </p:cNvPr>
          <p:cNvSpPr txBox="1"/>
          <p:nvPr/>
        </p:nvSpPr>
        <p:spPr>
          <a:xfrm>
            <a:off x="1309531" y="1143000"/>
            <a:ext cx="1116169"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2+1+2</a:t>
            </a:r>
            <a:endParaRPr sz="1400" dirty="0">
              <a:solidFill>
                <a:schemeClr val="bg1"/>
              </a:solidFill>
              <a:latin typeface="Source Sans Pro"/>
              <a:cs typeface="Source Sans Pro"/>
            </a:endParaRPr>
          </a:p>
        </p:txBody>
      </p:sp>
      <p:sp>
        <p:nvSpPr>
          <p:cNvPr id="25" name="object 11">
            <a:extLst>
              <a:ext uri="{FF2B5EF4-FFF2-40B4-BE49-F238E27FC236}">
                <a16:creationId xmlns:a16="http://schemas.microsoft.com/office/drawing/2014/main" id="{AA5233CA-053C-36CE-1629-8B0098C897BD}"/>
              </a:ext>
            </a:extLst>
          </p:cNvPr>
          <p:cNvSpPr txBox="1"/>
          <p:nvPr/>
        </p:nvSpPr>
        <p:spPr>
          <a:xfrm>
            <a:off x="4011787" y="1143000"/>
            <a:ext cx="1026788"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2+1x2</a:t>
            </a:r>
            <a:endParaRPr sz="1400" dirty="0">
              <a:solidFill>
                <a:schemeClr val="bg1"/>
              </a:solidFill>
              <a:latin typeface="Source Sans Pro"/>
              <a:cs typeface="Source Sans Pro"/>
            </a:endParaRPr>
          </a:p>
        </p:txBody>
      </p:sp>
      <p:sp>
        <p:nvSpPr>
          <p:cNvPr id="26" name="object 11">
            <a:extLst>
              <a:ext uri="{FF2B5EF4-FFF2-40B4-BE49-F238E27FC236}">
                <a16:creationId xmlns:a16="http://schemas.microsoft.com/office/drawing/2014/main" id="{5244DB75-753A-E3CD-3425-73E228E2ED63}"/>
              </a:ext>
            </a:extLst>
          </p:cNvPr>
          <p:cNvSpPr txBox="1"/>
          <p:nvPr/>
        </p:nvSpPr>
        <p:spPr>
          <a:xfrm>
            <a:off x="6809578" y="1143000"/>
            <a:ext cx="1026788"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2+2+1</a:t>
            </a:r>
            <a:endParaRPr sz="1400" dirty="0">
              <a:solidFill>
                <a:schemeClr val="bg1"/>
              </a:solidFill>
              <a:latin typeface="Source Sans Pro"/>
              <a:cs typeface="Source Sans Pro"/>
            </a:endParaRPr>
          </a:p>
        </p:txBody>
      </p:sp>
      <p:sp>
        <p:nvSpPr>
          <p:cNvPr id="27" name="object 11">
            <a:extLst>
              <a:ext uri="{FF2B5EF4-FFF2-40B4-BE49-F238E27FC236}">
                <a16:creationId xmlns:a16="http://schemas.microsoft.com/office/drawing/2014/main" id="{513BDFED-D8AD-5E67-74C6-9576037738D9}"/>
              </a:ext>
            </a:extLst>
          </p:cNvPr>
          <p:cNvSpPr txBox="1"/>
          <p:nvPr/>
        </p:nvSpPr>
        <p:spPr>
          <a:xfrm>
            <a:off x="9566426" y="1143000"/>
            <a:ext cx="1026788"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2x1+1</a:t>
            </a:r>
            <a:endParaRPr sz="1400" dirty="0">
              <a:solidFill>
                <a:schemeClr val="bg1"/>
              </a:solidFill>
              <a:latin typeface="Source Sans Pro"/>
              <a:cs typeface="Source Sans Pro"/>
            </a:endParaRPr>
          </a:p>
        </p:txBody>
      </p:sp>
      <p:sp>
        <p:nvSpPr>
          <p:cNvPr id="28" name="object 11">
            <a:extLst>
              <a:ext uri="{FF2B5EF4-FFF2-40B4-BE49-F238E27FC236}">
                <a16:creationId xmlns:a16="http://schemas.microsoft.com/office/drawing/2014/main" id="{A31133FD-26ED-8DAA-0AB7-FB0D658C1738}"/>
              </a:ext>
            </a:extLst>
          </p:cNvPr>
          <p:cNvSpPr txBox="1"/>
          <p:nvPr/>
        </p:nvSpPr>
        <p:spPr>
          <a:xfrm>
            <a:off x="12222855" y="1143000"/>
            <a:ext cx="1241274"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2x1+3x1</a:t>
            </a:r>
            <a:endParaRPr sz="1400" dirty="0">
              <a:solidFill>
                <a:schemeClr val="bg1"/>
              </a:solidFill>
              <a:latin typeface="Source Sans Pro"/>
              <a:cs typeface="Source Sans Pro"/>
            </a:endParaRPr>
          </a:p>
        </p:txBody>
      </p:sp>
      <p:sp>
        <p:nvSpPr>
          <p:cNvPr id="29" name="object 11">
            <a:extLst>
              <a:ext uri="{FF2B5EF4-FFF2-40B4-BE49-F238E27FC236}">
                <a16:creationId xmlns:a16="http://schemas.microsoft.com/office/drawing/2014/main" id="{5D0F7684-5AB9-2464-E965-00B8485313F4}"/>
              </a:ext>
            </a:extLst>
          </p:cNvPr>
          <p:cNvSpPr txBox="1"/>
          <p:nvPr/>
        </p:nvSpPr>
        <p:spPr>
          <a:xfrm>
            <a:off x="15093770" y="1143000"/>
            <a:ext cx="1026788"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3x1+1</a:t>
            </a:r>
            <a:endParaRPr sz="1400" dirty="0">
              <a:solidFill>
                <a:schemeClr val="bg1"/>
              </a:solidFill>
              <a:latin typeface="Source Sans Pro"/>
              <a:cs typeface="Source Sans Pro"/>
            </a:endParaRPr>
          </a:p>
        </p:txBody>
      </p:sp>
      <p:sp>
        <p:nvSpPr>
          <p:cNvPr id="30" name="object 11">
            <a:extLst>
              <a:ext uri="{FF2B5EF4-FFF2-40B4-BE49-F238E27FC236}">
                <a16:creationId xmlns:a16="http://schemas.microsoft.com/office/drawing/2014/main" id="{079AE9B6-FBDA-E592-E2E2-A8D57F12E830}"/>
              </a:ext>
            </a:extLst>
          </p:cNvPr>
          <p:cNvSpPr txBox="1"/>
          <p:nvPr/>
        </p:nvSpPr>
        <p:spPr>
          <a:xfrm>
            <a:off x="1219682" y="3695131"/>
            <a:ext cx="1295865"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Layout 3x1+2x1</a:t>
            </a:r>
            <a:endParaRPr sz="1400" dirty="0">
              <a:solidFill>
                <a:schemeClr val="bg1"/>
              </a:solidFill>
              <a:latin typeface="Source Sans Pro"/>
              <a:cs typeface="Source Sans Pro"/>
            </a:endParaRPr>
          </a:p>
        </p:txBody>
      </p:sp>
      <p:sp>
        <p:nvSpPr>
          <p:cNvPr id="31" name="object 11">
            <a:extLst>
              <a:ext uri="{FF2B5EF4-FFF2-40B4-BE49-F238E27FC236}">
                <a16:creationId xmlns:a16="http://schemas.microsoft.com/office/drawing/2014/main" id="{2082172A-9C42-C691-3456-F27111AC3AB3}"/>
              </a:ext>
            </a:extLst>
          </p:cNvPr>
          <p:cNvSpPr txBox="1"/>
          <p:nvPr/>
        </p:nvSpPr>
        <p:spPr>
          <a:xfrm>
            <a:off x="3980574" y="3695131"/>
            <a:ext cx="1116169" cy="228268"/>
          </a:xfrm>
          <a:prstGeom prst="rect">
            <a:avLst/>
          </a:prstGeom>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Lollipop Chart</a:t>
            </a:r>
            <a:endParaRPr sz="1400" dirty="0">
              <a:solidFill>
                <a:schemeClr val="bg1"/>
              </a:solidFill>
              <a:latin typeface="Source Sans Pro"/>
              <a:cs typeface="Source Sans Pro"/>
            </a:endParaRPr>
          </a:p>
        </p:txBody>
      </p:sp>
      <p:sp>
        <p:nvSpPr>
          <p:cNvPr id="14" name="object 11">
            <a:extLst>
              <a:ext uri="{FF2B5EF4-FFF2-40B4-BE49-F238E27FC236}">
                <a16:creationId xmlns:a16="http://schemas.microsoft.com/office/drawing/2014/main" id="{E5103E68-F69B-F730-8D22-6CEB0470A1AD}"/>
              </a:ext>
            </a:extLst>
          </p:cNvPr>
          <p:cNvSpPr txBox="1"/>
          <p:nvPr/>
        </p:nvSpPr>
        <p:spPr>
          <a:xfrm>
            <a:off x="6616700" y="3695131"/>
            <a:ext cx="1540751" cy="228268"/>
          </a:xfrm>
          <a:prstGeom prst="rect">
            <a:avLst/>
          </a:prstGeom>
        </p:spPr>
        <p:txBody>
          <a:bodyPr vert="horz" wrap="square" lIns="0" tIns="12700" rIns="0" bIns="0" rtlCol="0">
            <a:spAutoFit/>
          </a:bodyPr>
          <a:lstStyle/>
          <a:p>
            <a:r>
              <a:rPr lang="en-IN" sz="1400" dirty="0">
                <a:solidFill>
                  <a:schemeClr val="bg1"/>
                </a:solidFill>
                <a:effectLst/>
                <a:latin typeface="+mn-lt"/>
              </a:rPr>
              <a:t>Landmark 2-Color</a:t>
            </a:r>
            <a:endParaRPr lang="en-IN" sz="1400" dirty="0">
              <a:solidFill>
                <a:schemeClr val="bg1"/>
              </a:solidFill>
              <a:latin typeface="+mn-lt"/>
            </a:endParaRPr>
          </a:p>
        </p:txBody>
      </p:sp>
      <p:sp>
        <p:nvSpPr>
          <p:cNvPr id="15" name="object 11">
            <a:extLst>
              <a:ext uri="{FF2B5EF4-FFF2-40B4-BE49-F238E27FC236}">
                <a16:creationId xmlns:a16="http://schemas.microsoft.com/office/drawing/2014/main" id="{27121917-11E1-CB2A-8AD3-EEEE671DDB95}"/>
              </a:ext>
            </a:extLst>
          </p:cNvPr>
          <p:cNvSpPr txBox="1"/>
          <p:nvPr/>
        </p:nvSpPr>
        <p:spPr>
          <a:xfrm>
            <a:off x="9372608" y="3695131"/>
            <a:ext cx="1435092" cy="228268"/>
          </a:xfrm>
          <a:prstGeom prst="rect">
            <a:avLst/>
          </a:prstGeom>
        </p:spPr>
        <p:txBody>
          <a:bodyPr vert="horz" wrap="square" lIns="0" tIns="12700" rIns="0" bIns="0" rtlCol="0">
            <a:spAutoFit/>
          </a:bodyPr>
          <a:lstStyle/>
          <a:p>
            <a:pPr algn="ctr"/>
            <a:r>
              <a:rPr lang="en-IN" sz="1400" dirty="0">
                <a:solidFill>
                  <a:schemeClr val="bg1"/>
                </a:solidFill>
                <a:effectLst/>
              </a:rPr>
              <a:t>Line</a:t>
            </a:r>
            <a:r>
              <a:rPr lang="en-IN" sz="1400" dirty="0">
                <a:effectLst/>
              </a:rPr>
              <a:t> </a:t>
            </a:r>
            <a:r>
              <a:rPr lang="en-IN" sz="1400" dirty="0">
                <a:solidFill>
                  <a:schemeClr val="bg1"/>
                </a:solidFill>
                <a:effectLst/>
                <a:latin typeface="+mn-lt"/>
              </a:rPr>
              <a:t>Spacing</a:t>
            </a:r>
            <a:endParaRPr lang="en-IN" sz="1400" dirty="0">
              <a:solidFill>
                <a:schemeClr val="bg1"/>
              </a:solidFill>
              <a:latin typeface="+mn-lt"/>
            </a:endParaRPr>
          </a:p>
        </p:txBody>
      </p:sp>
    </p:spTree>
    <p:extLst>
      <p:ext uri="{BB962C8B-B14F-4D97-AF65-F5344CB8AC3E}">
        <p14:creationId xmlns:p14="http://schemas.microsoft.com/office/powerpoint/2010/main" val="33774865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p:cNvSpPr txBox="1"/>
          <p:nvPr/>
        </p:nvSpPr>
        <p:spPr>
          <a:xfrm>
            <a:off x="1196681" y="990600"/>
            <a:ext cx="10407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Magic</a:t>
            </a:r>
            <a:r>
              <a:rPr sz="1400" spc="-15" dirty="0">
                <a:solidFill>
                  <a:schemeClr val="bg1"/>
                </a:solidFill>
                <a:latin typeface="Source Sans Pro"/>
                <a:cs typeface="Source Sans Pro"/>
              </a:rPr>
              <a:t> </a:t>
            </a:r>
            <a:r>
              <a:rPr sz="1400" dirty="0">
                <a:solidFill>
                  <a:schemeClr val="bg1"/>
                </a:solidFill>
                <a:latin typeface="Source Sans Pro"/>
                <a:cs typeface="Source Sans Pro"/>
              </a:rPr>
              <a:t>Wand</a:t>
            </a:r>
            <a:r>
              <a:rPr sz="1400" spc="-10" dirty="0">
                <a:solidFill>
                  <a:schemeClr val="bg1"/>
                </a:solidFill>
                <a:latin typeface="Source Sans Pro"/>
                <a:cs typeface="Source Sans Pro"/>
              </a:rPr>
              <a:t> </a:t>
            </a:r>
            <a:r>
              <a:rPr sz="1400" spc="-50" dirty="0">
                <a:solidFill>
                  <a:schemeClr val="bg1"/>
                </a:solidFill>
                <a:latin typeface="Source Sans Pro"/>
                <a:cs typeface="Source Sans Pro"/>
              </a:rPr>
              <a:t>1</a:t>
            </a:r>
            <a:endParaRPr sz="1400">
              <a:solidFill>
                <a:schemeClr val="bg1"/>
              </a:solidFill>
              <a:latin typeface="Source Sans Pro"/>
              <a:cs typeface="Source Sans Pro"/>
            </a:endParaRPr>
          </a:p>
        </p:txBody>
      </p:sp>
      <p:sp>
        <p:nvSpPr>
          <p:cNvPr id="5" name="object 5"/>
          <p:cNvSpPr txBox="1"/>
          <p:nvPr/>
        </p:nvSpPr>
        <p:spPr>
          <a:xfrm>
            <a:off x="3956848" y="990600"/>
            <a:ext cx="10407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Magic</a:t>
            </a:r>
            <a:r>
              <a:rPr sz="1400" spc="-15" dirty="0">
                <a:solidFill>
                  <a:schemeClr val="bg1"/>
                </a:solidFill>
                <a:latin typeface="Source Sans Pro"/>
                <a:cs typeface="Source Sans Pro"/>
              </a:rPr>
              <a:t> </a:t>
            </a:r>
            <a:r>
              <a:rPr sz="1400" dirty="0">
                <a:solidFill>
                  <a:schemeClr val="bg1"/>
                </a:solidFill>
                <a:latin typeface="Source Sans Pro"/>
                <a:cs typeface="Source Sans Pro"/>
              </a:rPr>
              <a:t>Wand</a:t>
            </a:r>
            <a:r>
              <a:rPr sz="1400" spc="-10" dirty="0">
                <a:solidFill>
                  <a:schemeClr val="bg1"/>
                </a:solidFill>
                <a:latin typeface="Source Sans Pro"/>
                <a:cs typeface="Source Sans Pro"/>
              </a:rPr>
              <a:t> </a:t>
            </a:r>
            <a:r>
              <a:rPr sz="1400" spc="-50" dirty="0">
                <a:solidFill>
                  <a:schemeClr val="bg1"/>
                </a:solidFill>
                <a:latin typeface="Source Sans Pro"/>
                <a:cs typeface="Source Sans Pro"/>
              </a:rPr>
              <a:t>2</a:t>
            </a:r>
            <a:endParaRPr sz="1400">
              <a:solidFill>
                <a:schemeClr val="bg1"/>
              </a:solidFill>
              <a:latin typeface="Source Sans Pro"/>
              <a:cs typeface="Source Sans Pro"/>
            </a:endParaRPr>
          </a:p>
        </p:txBody>
      </p:sp>
      <p:sp>
        <p:nvSpPr>
          <p:cNvPr id="6" name="object 6"/>
          <p:cNvSpPr txBox="1"/>
          <p:nvPr/>
        </p:nvSpPr>
        <p:spPr>
          <a:xfrm>
            <a:off x="6814177" y="990600"/>
            <a:ext cx="10407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Magic</a:t>
            </a:r>
            <a:r>
              <a:rPr sz="1400" spc="-15" dirty="0">
                <a:solidFill>
                  <a:schemeClr val="bg1"/>
                </a:solidFill>
                <a:latin typeface="Source Sans Pro"/>
                <a:cs typeface="Source Sans Pro"/>
              </a:rPr>
              <a:t> </a:t>
            </a:r>
            <a:r>
              <a:rPr sz="1400" dirty="0">
                <a:solidFill>
                  <a:schemeClr val="bg1"/>
                </a:solidFill>
                <a:latin typeface="Source Sans Pro"/>
                <a:cs typeface="Source Sans Pro"/>
              </a:rPr>
              <a:t>Wand</a:t>
            </a:r>
            <a:r>
              <a:rPr sz="1400" spc="-10" dirty="0">
                <a:solidFill>
                  <a:schemeClr val="bg1"/>
                </a:solidFill>
                <a:latin typeface="Source Sans Pro"/>
                <a:cs typeface="Source Sans Pro"/>
              </a:rPr>
              <a:t> </a:t>
            </a:r>
            <a:r>
              <a:rPr sz="1400" spc="-50" dirty="0">
                <a:solidFill>
                  <a:schemeClr val="bg1"/>
                </a:solidFill>
                <a:latin typeface="Source Sans Pro"/>
                <a:cs typeface="Source Sans Pro"/>
              </a:rPr>
              <a:t>3</a:t>
            </a:r>
            <a:endParaRPr sz="1400" dirty="0">
              <a:solidFill>
                <a:schemeClr val="bg1"/>
              </a:solidFill>
              <a:latin typeface="Source Sans Pro"/>
              <a:cs typeface="Source Sans Pro"/>
            </a:endParaRPr>
          </a:p>
        </p:txBody>
      </p:sp>
      <p:sp>
        <p:nvSpPr>
          <p:cNvPr id="7" name="object 7"/>
          <p:cNvSpPr txBox="1"/>
          <p:nvPr/>
        </p:nvSpPr>
        <p:spPr>
          <a:xfrm>
            <a:off x="9574343" y="1006475"/>
            <a:ext cx="10407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Magic</a:t>
            </a:r>
            <a:r>
              <a:rPr sz="1400" spc="-15" dirty="0">
                <a:solidFill>
                  <a:schemeClr val="bg1"/>
                </a:solidFill>
                <a:latin typeface="Source Sans Pro"/>
                <a:cs typeface="Source Sans Pro"/>
              </a:rPr>
              <a:t> </a:t>
            </a:r>
            <a:r>
              <a:rPr sz="1400" dirty="0">
                <a:solidFill>
                  <a:schemeClr val="bg1"/>
                </a:solidFill>
                <a:latin typeface="Source Sans Pro"/>
                <a:cs typeface="Source Sans Pro"/>
              </a:rPr>
              <a:t>Wand</a:t>
            </a:r>
            <a:r>
              <a:rPr sz="1400" spc="-10" dirty="0">
                <a:solidFill>
                  <a:schemeClr val="bg1"/>
                </a:solidFill>
                <a:latin typeface="Source Sans Pro"/>
                <a:cs typeface="Source Sans Pro"/>
              </a:rPr>
              <a:t> </a:t>
            </a:r>
            <a:r>
              <a:rPr sz="1400" spc="-50" dirty="0">
                <a:solidFill>
                  <a:schemeClr val="bg1"/>
                </a:solidFill>
                <a:latin typeface="Source Sans Pro"/>
                <a:cs typeface="Source Sans Pro"/>
              </a:rPr>
              <a:t>4</a:t>
            </a:r>
            <a:endParaRPr sz="1400">
              <a:solidFill>
                <a:schemeClr val="bg1"/>
              </a:solidFill>
              <a:latin typeface="Source Sans Pro"/>
              <a:cs typeface="Source Sans Pro"/>
            </a:endParaRPr>
          </a:p>
        </p:txBody>
      </p:sp>
      <p:sp>
        <p:nvSpPr>
          <p:cNvPr id="8" name="object 8"/>
          <p:cNvSpPr txBox="1"/>
          <p:nvPr/>
        </p:nvSpPr>
        <p:spPr>
          <a:xfrm>
            <a:off x="12279425" y="986158"/>
            <a:ext cx="10407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Magic</a:t>
            </a:r>
            <a:r>
              <a:rPr sz="1400" spc="-15" dirty="0">
                <a:solidFill>
                  <a:schemeClr val="bg1"/>
                </a:solidFill>
                <a:latin typeface="Source Sans Pro"/>
                <a:cs typeface="Source Sans Pro"/>
              </a:rPr>
              <a:t> </a:t>
            </a:r>
            <a:r>
              <a:rPr sz="1400" dirty="0">
                <a:solidFill>
                  <a:schemeClr val="bg1"/>
                </a:solidFill>
                <a:latin typeface="Source Sans Pro"/>
                <a:cs typeface="Source Sans Pro"/>
              </a:rPr>
              <a:t>Wand</a:t>
            </a:r>
            <a:r>
              <a:rPr sz="1400" spc="-10" dirty="0">
                <a:solidFill>
                  <a:schemeClr val="bg1"/>
                </a:solidFill>
                <a:latin typeface="Source Sans Pro"/>
                <a:cs typeface="Source Sans Pro"/>
              </a:rPr>
              <a:t> </a:t>
            </a:r>
            <a:r>
              <a:rPr sz="1400" spc="-50" dirty="0">
                <a:solidFill>
                  <a:schemeClr val="bg1"/>
                </a:solidFill>
                <a:latin typeface="Source Sans Pro"/>
                <a:cs typeface="Source Sans Pro"/>
              </a:rPr>
              <a:t>5</a:t>
            </a:r>
            <a:endParaRPr sz="1400" dirty="0">
              <a:solidFill>
                <a:schemeClr val="bg1"/>
              </a:solidFill>
              <a:latin typeface="Source Sans Pro"/>
              <a:cs typeface="Source Sans Pro"/>
            </a:endParaRPr>
          </a:p>
        </p:txBody>
      </p:sp>
      <p:sp>
        <p:nvSpPr>
          <p:cNvPr id="9" name="object 9"/>
          <p:cNvSpPr txBox="1"/>
          <p:nvPr/>
        </p:nvSpPr>
        <p:spPr>
          <a:xfrm>
            <a:off x="14836140" y="986158"/>
            <a:ext cx="15443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Magic</a:t>
            </a:r>
            <a:r>
              <a:rPr sz="1400" spc="-10" dirty="0">
                <a:solidFill>
                  <a:schemeClr val="bg1"/>
                </a:solidFill>
                <a:latin typeface="Source Sans Pro"/>
                <a:cs typeface="Source Sans Pro"/>
              </a:rPr>
              <a:t> </a:t>
            </a:r>
            <a:r>
              <a:rPr sz="1400" dirty="0">
                <a:solidFill>
                  <a:schemeClr val="bg1"/>
                </a:solidFill>
                <a:latin typeface="Source Sans Pro"/>
                <a:cs typeface="Source Sans Pro"/>
              </a:rPr>
              <a:t>Wand</a:t>
            </a:r>
            <a:r>
              <a:rPr sz="1400" spc="-10" dirty="0">
                <a:solidFill>
                  <a:schemeClr val="bg1"/>
                </a:solidFill>
                <a:latin typeface="Source Sans Pro"/>
                <a:cs typeface="Source Sans Pro"/>
              </a:rPr>
              <a:t> </a:t>
            </a:r>
            <a:r>
              <a:rPr sz="1400" dirty="0">
                <a:solidFill>
                  <a:schemeClr val="bg1"/>
                </a:solidFill>
                <a:latin typeface="Source Sans Pro"/>
                <a:cs typeface="Source Sans Pro"/>
              </a:rPr>
              <a:t>on</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Liver</a:t>
            </a:r>
            <a:endParaRPr sz="1400" dirty="0">
              <a:solidFill>
                <a:schemeClr val="bg1"/>
              </a:solidFill>
              <a:latin typeface="Source Sans Pro"/>
              <a:cs typeface="Source Sans Pro"/>
            </a:endParaRPr>
          </a:p>
        </p:txBody>
      </p:sp>
      <p:sp>
        <p:nvSpPr>
          <p:cNvPr id="10" name="object 10"/>
          <p:cNvSpPr txBox="1"/>
          <p:nvPr/>
        </p:nvSpPr>
        <p:spPr>
          <a:xfrm>
            <a:off x="1470424" y="3711524"/>
            <a:ext cx="57785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Magnet</a:t>
            </a:r>
            <a:endParaRPr sz="1400">
              <a:solidFill>
                <a:schemeClr val="bg1"/>
              </a:solidFill>
              <a:latin typeface="Source Sans Pro"/>
              <a:cs typeface="Source Sans Pro"/>
            </a:endParaRPr>
          </a:p>
        </p:txBody>
      </p:sp>
      <p:sp>
        <p:nvSpPr>
          <p:cNvPr id="11" name="object 11"/>
          <p:cNvSpPr txBox="1"/>
          <p:nvPr/>
        </p:nvSpPr>
        <p:spPr>
          <a:xfrm>
            <a:off x="4352739" y="3711524"/>
            <a:ext cx="33337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Mail</a:t>
            </a:r>
            <a:endParaRPr sz="1400">
              <a:solidFill>
                <a:schemeClr val="bg1"/>
              </a:solidFill>
              <a:latin typeface="Source Sans Pro"/>
              <a:cs typeface="Source Sans Pro"/>
            </a:endParaRPr>
          </a:p>
        </p:txBody>
      </p:sp>
      <p:sp>
        <p:nvSpPr>
          <p:cNvPr id="12" name="object 12"/>
          <p:cNvSpPr txBox="1"/>
          <p:nvPr/>
        </p:nvSpPr>
        <p:spPr>
          <a:xfrm>
            <a:off x="6704322" y="3711524"/>
            <a:ext cx="115062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Mammography</a:t>
            </a:r>
            <a:endParaRPr sz="1400">
              <a:solidFill>
                <a:schemeClr val="bg1"/>
              </a:solidFill>
              <a:latin typeface="Source Sans Pro"/>
              <a:cs typeface="Source Sans Pro"/>
            </a:endParaRPr>
          </a:p>
        </p:txBody>
      </p:sp>
      <p:sp>
        <p:nvSpPr>
          <p:cNvPr id="13" name="object 13"/>
          <p:cNvSpPr txBox="1"/>
          <p:nvPr/>
        </p:nvSpPr>
        <p:spPr>
          <a:xfrm>
            <a:off x="9753058" y="3711524"/>
            <a:ext cx="5734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Manual</a:t>
            </a:r>
            <a:endParaRPr sz="1400">
              <a:solidFill>
                <a:schemeClr val="bg1"/>
              </a:solidFill>
              <a:latin typeface="Source Sans Pro"/>
              <a:cs typeface="Source Sans Pro"/>
            </a:endParaRPr>
          </a:p>
        </p:txBody>
      </p:sp>
      <p:sp>
        <p:nvSpPr>
          <p:cNvPr id="14" name="object 14"/>
          <p:cNvSpPr txBox="1"/>
          <p:nvPr/>
        </p:nvSpPr>
        <p:spPr>
          <a:xfrm>
            <a:off x="11995785" y="3711524"/>
            <a:ext cx="158623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Measurement</a:t>
            </a:r>
            <a:r>
              <a:rPr sz="1400" spc="-30"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Angle</a:t>
            </a:r>
            <a:endParaRPr sz="1400" dirty="0">
              <a:solidFill>
                <a:schemeClr val="bg1"/>
              </a:solidFill>
              <a:latin typeface="Source Sans Pro"/>
              <a:cs typeface="Source Sans Pro"/>
            </a:endParaRPr>
          </a:p>
        </p:txBody>
      </p:sp>
      <p:sp>
        <p:nvSpPr>
          <p:cNvPr id="15" name="object 15"/>
          <p:cNvSpPr txBox="1"/>
          <p:nvPr/>
        </p:nvSpPr>
        <p:spPr>
          <a:xfrm>
            <a:off x="14847579" y="3711524"/>
            <a:ext cx="158877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Measurement</a:t>
            </a:r>
            <a:r>
              <a:rPr sz="1400" spc="-30"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Circle</a:t>
            </a:r>
            <a:endParaRPr sz="1400">
              <a:solidFill>
                <a:schemeClr val="bg1"/>
              </a:solidFill>
              <a:latin typeface="Source Sans Pro"/>
              <a:cs typeface="Source Sans Pro"/>
            </a:endParaRPr>
          </a:p>
        </p:txBody>
      </p:sp>
      <p:sp>
        <p:nvSpPr>
          <p:cNvPr id="16" name="object 16"/>
          <p:cNvSpPr txBox="1"/>
          <p:nvPr/>
        </p:nvSpPr>
        <p:spPr>
          <a:xfrm>
            <a:off x="989558" y="6416573"/>
            <a:ext cx="155194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Measurement</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20" dirty="0">
                <a:solidFill>
                  <a:schemeClr val="bg1"/>
                </a:solidFill>
                <a:latin typeface="Source Sans Pro"/>
                <a:cs typeface="Source Sans Pro"/>
              </a:rPr>
              <a:t>Cube</a:t>
            </a:r>
            <a:endParaRPr sz="1400">
              <a:solidFill>
                <a:schemeClr val="bg1"/>
              </a:solidFill>
              <a:latin typeface="Source Sans Pro"/>
              <a:cs typeface="Source Sans Pro"/>
            </a:endParaRPr>
          </a:p>
        </p:txBody>
      </p:sp>
      <p:sp>
        <p:nvSpPr>
          <p:cNvPr id="17" name="object 17"/>
          <p:cNvSpPr txBox="1"/>
          <p:nvPr/>
        </p:nvSpPr>
        <p:spPr>
          <a:xfrm>
            <a:off x="3640200" y="6416573"/>
            <a:ext cx="1771014"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Measurement</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Polygon</a:t>
            </a:r>
            <a:endParaRPr sz="1400">
              <a:solidFill>
                <a:schemeClr val="bg1"/>
              </a:solidFill>
              <a:latin typeface="Source Sans Pro"/>
              <a:cs typeface="Source Sans Pro"/>
            </a:endParaRPr>
          </a:p>
        </p:txBody>
      </p:sp>
      <p:sp>
        <p:nvSpPr>
          <p:cNvPr id="18" name="object 18"/>
          <p:cNvSpPr txBox="1"/>
          <p:nvPr/>
        </p:nvSpPr>
        <p:spPr>
          <a:xfrm>
            <a:off x="6437884" y="6416573"/>
            <a:ext cx="169545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Measurement</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Sphere</a:t>
            </a:r>
            <a:endParaRPr sz="1400">
              <a:solidFill>
                <a:schemeClr val="bg1"/>
              </a:solidFill>
              <a:latin typeface="Source Sans Pro"/>
              <a:cs typeface="Source Sans Pro"/>
            </a:endParaRPr>
          </a:p>
        </p:txBody>
      </p:sp>
      <p:sp>
        <p:nvSpPr>
          <p:cNvPr id="19" name="object 19"/>
          <p:cNvSpPr txBox="1"/>
          <p:nvPr/>
        </p:nvSpPr>
        <p:spPr>
          <a:xfrm>
            <a:off x="9197340" y="6416573"/>
            <a:ext cx="16967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Measurement</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15" dirty="0">
                <a:solidFill>
                  <a:schemeClr val="bg1"/>
                </a:solidFill>
                <a:latin typeface="Source Sans Pro"/>
                <a:cs typeface="Source Sans Pro"/>
              </a:rPr>
              <a:t> </a:t>
            </a:r>
            <a:r>
              <a:rPr sz="1400" spc="-10" dirty="0">
                <a:solidFill>
                  <a:schemeClr val="bg1"/>
                </a:solidFill>
                <a:latin typeface="Source Sans Pro"/>
                <a:cs typeface="Source Sans Pro"/>
              </a:rPr>
              <a:t>Square</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C0247925-6BEA-C43A-40CD-BA665743B94A}"/>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36AD535D-143F-E032-A8C1-9CD00AEA0AFB}"/>
              </a:ext>
            </a:extLst>
          </p:cNvPr>
          <p:cNvSpPr>
            <a:spLocks noGrp="1"/>
          </p:cNvSpPr>
          <p:nvPr>
            <p:ph type="sldNum" sz="quarter" idx="12"/>
          </p:nvPr>
        </p:nvSpPr>
        <p:spPr/>
        <p:txBody>
          <a:bodyPr/>
          <a:lstStyle/>
          <a:p>
            <a:fld id="{339C9110-F427-4586-9638-A5638F41FBCD}" type="slidenum">
              <a:rPr lang="en-US" smtClean="0"/>
              <a:pPr/>
              <a:t>95</a:t>
            </a:fld>
            <a:endParaRPr lang="en-US"/>
          </a:p>
        </p:txBody>
      </p:sp>
      <p:pic>
        <p:nvPicPr>
          <p:cNvPr id="75" name="Picture Placeholder 74">
            <a:extLst>
              <a:ext uri="{FF2B5EF4-FFF2-40B4-BE49-F238E27FC236}">
                <a16:creationId xmlns:a16="http://schemas.microsoft.com/office/drawing/2014/main" id="{F2750962-A633-B775-ED3E-014574B44843}"/>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77" name="Picture Placeholder 76">
            <a:extLst>
              <a:ext uri="{FF2B5EF4-FFF2-40B4-BE49-F238E27FC236}">
                <a16:creationId xmlns:a16="http://schemas.microsoft.com/office/drawing/2014/main" id="{86091B95-0016-D49D-3201-124E6A8B3B60}"/>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sp>
        <p:nvSpPr>
          <p:cNvPr id="22" name="object 2">
            <a:extLst>
              <a:ext uri="{FF2B5EF4-FFF2-40B4-BE49-F238E27FC236}">
                <a16:creationId xmlns:a16="http://schemas.microsoft.com/office/drawing/2014/main" id="{AE27BB19-CAB7-DD7A-0D0B-3C1D526613EB}"/>
              </a:ext>
            </a:extLst>
          </p:cNvPr>
          <p:cNvSpPr txBox="1"/>
          <p:nvPr/>
        </p:nvSpPr>
        <p:spPr>
          <a:xfrm>
            <a:off x="12062119" y="6410510"/>
            <a:ext cx="146558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Measurement</a:t>
            </a:r>
            <a:r>
              <a:rPr sz="1400" spc="-35" dirty="0">
                <a:solidFill>
                  <a:schemeClr val="bg1"/>
                </a:solidFill>
                <a:latin typeface="Source Sans Pro"/>
                <a:cs typeface="Source Sans Pro"/>
              </a:rPr>
              <a:t> </a:t>
            </a:r>
            <a:r>
              <a:rPr sz="1400" spc="-20" dirty="0">
                <a:solidFill>
                  <a:schemeClr val="bg1"/>
                </a:solidFill>
                <a:latin typeface="Source Sans Pro"/>
                <a:cs typeface="Source Sans Pro"/>
              </a:rPr>
              <a:t>Ratio</a:t>
            </a:r>
            <a:endParaRPr sz="1400">
              <a:solidFill>
                <a:schemeClr val="bg1"/>
              </a:solidFill>
              <a:latin typeface="Source Sans Pro"/>
              <a:cs typeface="Source Sans Pro"/>
            </a:endParaRPr>
          </a:p>
        </p:txBody>
      </p:sp>
      <p:sp>
        <p:nvSpPr>
          <p:cNvPr id="24" name="object 3">
            <a:extLst>
              <a:ext uri="{FF2B5EF4-FFF2-40B4-BE49-F238E27FC236}">
                <a16:creationId xmlns:a16="http://schemas.microsoft.com/office/drawing/2014/main" id="{B62C81F3-343F-0894-9D66-6B14E18D71BC}"/>
              </a:ext>
            </a:extLst>
          </p:cNvPr>
          <p:cNvSpPr txBox="1"/>
          <p:nvPr/>
        </p:nvSpPr>
        <p:spPr>
          <a:xfrm>
            <a:off x="15050770" y="6410510"/>
            <a:ext cx="111506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Measurements</a:t>
            </a:r>
            <a:endParaRPr sz="1400">
              <a:solidFill>
                <a:schemeClr val="bg1"/>
              </a:solidFill>
              <a:latin typeface="Source Sans Pro"/>
              <a:cs typeface="Source Sans Pro"/>
            </a:endParaRPr>
          </a:p>
        </p:txBody>
      </p:sp>
      <p:pic>
        <p:nvPicPr>
          <p:cNvPr id="79" name="Picture Placeholder 78">
            <a:extLst>
              <a:ext uri="{FF2B5EF4-FFF2-40B4-BE49-F238E27FC236}">
                <a16:creationId xmlns:a16="http://schemas.microsoft.com/office/drawing/2014/main" id="{402AC224-ABB4-0849-1D71-0C05AE0889BD}"/>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1" name="Picture Placeholder 80">
            <a:extLst>
              <a:ext uri="{FF2B5EF4-FFF2-40B4-BE49-F238E27FC236}">
                <a16:creationId xmlns:a16="http://schemas.microsoft.com/office/drawing/2014/main" id="{0EB1E56D-BE0F-E428-B40D-48CACA9EEB20}"/>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83" name="Picture Placeholder 82">
            <a:extLst>
              <a:ext uri="{FF2B5EF4-FFF2-40B4-BE49-F238E27FC236}">
                <a16:creationId xmlns:a16="http://schemas.microsoft.com/office/drawing/2014/main" id="{E0FD33D8-4830-1886-D137-EAFA56AC730A}"/>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85" name="Picture Placeholder 84">
            <a:extLst>
              <a:ext uri="{FF2B5EF4-FFF2-40B4-BE49-F238E27FC236}">
                <a16:creationId xmlns:a16="http://schemas.microsoft.com/office/drawing/2014/main" id="{0B653D86-62E1-53D8-A869-7A8209BA01E9}"/>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89" name="Picture Placeholder 88">
            <a:extLst>
              <a:ext uri="{FF2B5EF4-FFF2-40B4-BE49-F238E27FC236}">
                <a16:creationId xmlns:a16="http://schemas.microsoft.com/office/drawing/2014/main" id="{FE714FAB-1C8D-507A-F784-69EAC6D197C9}"/>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91" name="Picture Placeholder 90">
            <a:extLst>
              <a:ext uri="{FF2B5EF4-FFF2-40B4-BE49-F238E27FC236}">
                <a16:creationId xmlns:a16="http://schemas.microsoft.com/office/drawing/2014/main" id="{E1C41713-1858-3D95-D5A9-EFF7D70B6F22}"/>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93" name="Picture Placeholder 92">
            <a:extLst>
              <a:ext uri="{FF2B5EF4-FFF2-40B4-BE49-F238E27FC236}">
                <a16:creationId xmlns:a16="http://schemas.microsoft.com/office/drawing/2014/main" id="{FFBDC97D-7BB9-7E79-B542-8796126511CC}"/>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95" name="Picture Placeholder 94">
            <a:extLst>
              <a:ext uri="{FF2B5EF4-FFF2-40B4-BE49-F238E27FC236}">
                <a16:creationId xmlns:a16="http://schemas.microsoft.com/office/drawing/2014/main" id="{9CFA50D5-32C4-57B2-551F-4BB04A555DA2}"/>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97" name="Picture Placeholder 96">
            <a:extLst>
              <a:ext uri="{FF2B5EF4-FFF2-40B4-BE49-F238E27FC236}">
                <a16:creationId xmlns:a16="http://schemas.microsoft.com/office/drawing/2014/main" id="{01A1A9C8-814D-5112-8961-7BFDD9DD3C7F}"/>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99" name="Picture Placeholder 98">
            <a:extLst>
              <a:ext uri="{FF2B5EF4-FFF2-40B4-BE49-F238E27FC236}">
                <a16:creationId xmlns:a16="http://schemas.microsoft.com/office/drawing/2014/main" id="{1907E1B0-7B0C-1800-A07D-9460D8634EED}"/>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101" name="Picture Placeholder 100">
            <a:extLst>
              <a:ext uri="{FF2B5EF4-FFF2-40B4-BE49-F238E27FC236}">
                <a16:creationId xmlns:a16="http://schemas.microsoft.com/office/drawing/2014/main" id="{AB4645B7-2228-D66D-8AA8-85855C4B057E}"/>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t="84" b="84"/>
          <a:stretch>
            <a:fillRect/>
          </a:stretch>
        </p:blipFill>
        <p:spPr/>
      </p:pic>
      <p:pic>
        <p:nvPicPr>
          <p:cNvPr id="105" name="Picture Placeholder 104">
            <a:extLst>
              <a:ext uri="{FF2B5EF4-FFF2-40B4-BE49-F238E27FC236}">
                <a16:creationId xmlns:a16="http://schemas.microsoft.com/office/drawing/2014/main" id="{FCA1C4AC-93B1-F8DF-16CA-A0AC2D893A11}"/>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pic>
        <p:nvPicPr>
          <p:cNvPr id="107" name="Picture Placeholder 106">
            <a:extLst>
              <a:ext uri="{FF2B5EF4-FFF2-40B4-BE49-F238E27FC236}">
                <a16:creationId xmlns:a16="http://schemas.microsoft.com/office/drawing/2014/main" id="{12D2098D-008C-1347-09EC-101F6AE8A1A0}"/>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p:pic>
      <p:pic>
        <p:nvPicPr>
          <p:cNvPr id="109" name="Picture Placeholder 108">
            <a:extLst>
              <a:ext uri="{FF2B5EF4-FFF2-40B4-BE49-F238E27FC236}">
                <a16:creationId xmlns:a16="http://schemas.microsoft.com/office/drawing/2014/main" id="{A118685F-7A62-4C62-9691-D3C7DB46198D}"/>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p:pic>
      <p:pic>
        <p:nvPicPr>
          <p:cNvPr id="111" name="Picture Placeholder 110">
            <a:extLst>
              <a:ext uri="{FF2B5EF4-FFF2-40B4-BE49-F238E27FC236}">
                <a16:creationId xmlns:a16="http://schemas.microsoft.com/office/drawing/2014/main" id="{CFDA7A5F-35F8-0F0B-38F8-2712BBEE31F3}"/>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t="84" b="84"/>
          <a:stretch>
            <a:fillRect/>
          </a:stretch>
        </p:blipFill>
        <p:spPr/>
      </p:pic>
      <p:grpSp>
        <p:nvGrpSpPr>
          <p:cNvPr id="23" name="Picture Placeholder 54">
            <a:extLst>
              <a:ext uri="{FF2B5EF4-FFF2-40B4-BE49-F238E27FC236}">
                <a16:creationId xmlns:a16="http://schemas.microsoft.com/office/drawing/2014/main" id="{188982A2-7C46-C9C4-4732-309E50EC69DF}"/>
              </a:ext>
            </a:extLst>
          </p:cNvPr>
          <p:cNvGrpSpPr/>
          <p:nvPr/>
        </p:nvGrpSpPr>
        <p:grpSpPr>
          <a:xfrm>
            <a:off x="1262668" y="4269337"/>
            <a:ext cx="943774" cy="946787"/>
            <a:chOff x="6822016" y="4269337"/>
            <a:chExt cx="943774" cy="946787"/>
          </a:xfrm>
        </p:grpSpPr>
        <p:sp>
          <p:nvSpPr>
            <p:cNvPr id="25" name="Freeform: Shape 20">
              <a:extLst>
                <a:ext uri="{FF2B5EF4-FFF2-40B4-BE49-F238E27FC236}">
                  <a16:creationId xmlns:a16="http://schemas.microsoft.com/office/drawing/2014/main" id="{D42DF223-1D4B-8B72-2ADF-85F8F56C8D08}"/>
                </a:ext>
              </a:extLst>
            </p:cNvPr>
            <p:cNvSpPr/>
            <p:nvPr/>
          </p:nvSpPr>
          <p:spPr>
            <a:xfrm>
              <a:off x="6836164" y="4269337"/>
              <a:ext cx="929626" cy="931191"/>
            </a:xfrm>
            <a:custGeom>
              <a:avLst/>
              <a:gdLst>
                <a:gd name="connsiteX0" fmla="*/ 920904 w 929626"/>
                <a:gd name="connsiteY0" fmla="*/ 523316 h 931191"/>
                <a:gd name="connsiteX1" fmla="*/ 605092 w 929626"/>
                <a:gd name="connsiteY1" fmla="*/ 838915 h 931191"/>
                <a:gd name="connsiteX2" fmla="*/ 92163 w 929626"/>
                <a:gd name="connsiteY2" fmla="*/ 809561 h 931191"/>
                <a:gd name="connsiteX3" fmla="*/ 92302 w 929626"/>
                <a:gd name="connsiteY3" fmla="*/ 325218 h 931191"/>
                <a:gd name="connsiteX4" fmla="*/ 407230 w 929626"/>
                <a:gd name="connsiteY4" fmla="*/ 8733 h 931191"/>
                <a:gd name="connsiteX5" fmla="*/ 448931 w 929626"/>
                <a:gd name="connsiteY5" fmla="*/ 8562 h 931191"/>
                <a:gd name="connsiteX6" fmla="*/ 449102 w 929626"/>
                <a:gd name="connsiteY6" fmla="*/ 8733 h 931191"/>
                <a:gd name="connsiteX7" fmla="*/ 567053 w 929626"/>
                <a:gd name="connsiteY7" fmla="*/ 126824 h 931191"/>
                <a:gd name="connsiteX8" fmla="*/ 567224 w 929626"/>
                <a:gd name="connsiteY8" fmla="*/ 168575 h 931191"/>
                <a:gd name="connsiteX9" fmla="*/ 567053 w 929626"/>
                <a:gd name="connsiteY9" fmla="*/ 168747 h 931191"/>
                <a:gd name="connsiteX10" fmla="*/ 261856 w 929626"/>
                <a:gd name="connsiteY10" fmla="*/ 474308 h 931191"/>
                <a:gd name="connsiteX11" fmla="*/ 262593 w 929626"/>
                <a:gd name="connsiteY11" fmla="*/ 669602 h 931191"/>
                <a:gd name="connsiteX12" fmla="*/ 457654 w 929626"/>
                <a:gd name="connsiteY12" fmla="*/ 668864 h 931191"/>
                <a:gd name="connsiteX13" fmla="*/ 761082 w 929626"/>
                <a:gd name="connsiteY13" fmla="*/ 363302 h 931191"/>
                <a:gd name="connsiteX14" fmla="*/ 802783 w 929626"/>
                <a:gd name="connsiteY14" fmla="*/ 363131 h 931191"/>
                <a:gd name="connsiteX15" fmla="*/ 802954 w 929626"/>
                <a:gd name="connsiteY15" fmla="*/ 363302 h 931191"/>
                <a:gd name="connsiteX16" fmla="*/ 920904 w 929626"/>
                <a:gd name="connsiteY16" fmla="*/ 481394 h 931191"/>
                <a:gd name="connsiteX17" fmla="*/ 921075 w 929626"/>
                <a:gd name="connsiteY17" fmla="*/ 523145 h 931191"/>
                <a:gd name="connsiteX18" fmla="*/ 920904 w 929626"/>
                <a:gd name="connsiteY18" fmla="*/ 523316 h 931191"/>
                <a:gd name="connsiteX19" fmla="*/ 676157 w 929626"/>
                <a:gd name="connsiteY19" fmla="*/ 531878 h 931191"/>
                <a:gd name="connsiteX20" fmla="*/ 752530 w 929626"/>
                <a:gd name="connsiteY20" fmla="*/ 608342 h 931191"/>
                <a:gd name="connsiteX21" fmla="*/ 858391 w 929626"/>
                <a:gd name="connsiteY21" fmla="*/ 502355 h 931191"/>
                <a:gd name="connsiteX22" fmla="*/ 782018 w 929626"/>
                <a:gd name="connsiteY22" fmla="*/ 425891 h 931191"/>
                <a:gd name="connsiteX23" fmla="*/ 322306 w 929626"/>
                <a:gd name="connsiteY23" fmla="*/ 177604 h 931191"/>
                <a:gd name="connsiteX24" fmla="*/ 398679 w 929626"/>
                <a:gd name="connsiteY24" fmla="*/ 253772 h 931191"/>
                <a:gd name="connsiteX25" fmla="*/ 504539 w 929626"/>
                <a:gd name="connsiteY25" fmla="*/ 148081 h 931191"/>
                <a:gd name="connsiteX26" fmla="*/ 428166 w 929626"/>
                <a:gd name="connsiteY26" fmla="*/ 71321 h 931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29626" h="931191">
                  <a:moveTo>
                    <a:pt x="920904" y="523316"/>
                  </a:moveTo>
                  <a:lnTo>
                    <a:pt x="605092" y="838915"/>
                  </a:lnTo>
                  <a:cubicBezTo>
                    <a:pt x="455354" y="972618"/>
                    <a:pt x="225708" y="959478"/>
                    <a:pt x="92163" y="809561"/>
                  </a:cubicBezTo>
                  <a:cubicBezTo>
                    <a:pt x="-30774" y="671550"/>
                    <a:pt x="-30714" y="463154"/>
                    <a:pt x="92302" y="325218"/>
                  </a:cubicBezTo>
                  <a:lnTo>
                    <a:pt x="407230" y="8733"/>
                  </a:lnTo>
                  <a:cubicBezTo>
                    <a:pt x="418698" y="-2844"/>
                    <a:pt x="437369" y="-2920"/>
                    <a:pt x="448931" y="8562"/>
                  </a:cubicBezTo>
                  <a:cubicBezTo>
                    <a:pt x="448987" y="8618"/>
                    <a:pt x="449046" y="8676"/>
                    <a:pt x="449102" y="8733"/>
                  </a:cubicBezTo>
                  <a:lnTo>
                    <a:pt x="567053" y="126824"/>
                  </a:lnTo>
                  <a:cubicBezTo>
                    <a:pt x="578615" y="138306"/>
                    <a:pt x="578692" y="156999"/>
                    <a:pt x="567224" y="168575"/>
                  </a:cubicBezTo>
                  <a:cubicBezTo>
                    <a:pt x="567168" y="168633"/>
                    <a:pt x="567109" y="168690"/>
                    <a:pt x="567053" y="168747"/>
                  </a:cubicBezTo>
                  <a:lnTo>
                    <a:pt x="261856" y="474308"/>
                  </a:lnTo>
                  <a:cubicBezTo>
                    <a:pt x="208195" y="528441"/>
                    <a:pt x="208525" y="615876"/>
                    <a:pt x="262593" y="669602"/>
                  </a:cubicBezTo>
                  <a:cubicBezTo>
                    <a:pt x="316662" y="723327"/>
                    <a:pt x="403992" y="722997"/>
                    <a:pt x="457654" y="668864"/>
                  </a:cubicBezTo>
                  <a:lnTo>
                    <a:pt x="761082" y="363302"/>
                  </a:lnTo>
                  <a:cubicBezTo>
                    <a:pt x="772549" y="351726"/>
                    <a:pt x="791221" y="351650"/>
                    <a:pt x="802783" y="363131"/>
                  </a:cubicBezTo>
                  <a:cubicBezTo>
                    <a:pt x="802839" y="363187"/>
                    <a:pt x="802898" y="363246"/>
                    <a:pt x="802954" y="363302"/>
                  </a:cubicBezTo>
                  <a:lnTo>
                    <a:pt x="920904" y="481394"/>
                  </a:lnTo>
                  <a:cubicBezTo>
                    <a:pt x="932467" y="492875"/>
                    <a:pt x="932543" y="511569"/>
                    <a:pt x="921075" y="523145"/>
                  </a:cubicBezTo>
                  <a:cubicBezTo>
                    <a:pt x="921019" y="523201"/>
                    <a:pt x="920960" y="523260"/>
                    <a:pt x="920904" y="523316"/>
                  </a:cubicBezTo>
                  <a:close/>
                  <a:moveTo>
                    <a:pt x="676157" y="531878"/>
                  </a:moveTo>
                  <a:lnTo>
                    <a:pt x="752530" y="608342"/>
                  </a:lnTo>
                  <a:lnTo>
                    <a:pt x="858391" y="502355"/>
                  </a:lnTo>
                  <a:lnTo>
                    <a:pt x="782018" y="425891"/>
                  </a:lnTo>
                  <a:close/>
                  <a:moveTo>
                    <a:pt x="322306" y="177604"/>
                  </a:moveTo>
                  <a:lnTo>
                    <a:pt x="398679" y="253772"/>
                  </a:lnTo>
                  <a:lnTo>
                    <a:pt x="504539" y="148081"/>
                  </a:lnTo>
                  <a:lnTo>
                    <a:pt x="428166" y="71321"/>
                  </a:lnTo>
                  <a:close/>
                </a:path>
              </a:pathLst>
            </a:custGeom>
            <a:solidFill>
              <a:schemeClr val="bg1"/>
            </a:solidFill>
            <a:ln w="29468" cap="flat">
              <a:noFill/>
              <a:prstDash val="solid"/>
              <a:miter/>
            </a:ln>
          </p:spPr>
          <p:txBody>
            <a:bodyPr rtlCol="0" anchor="ctr"/>
            <a:lstStyle/>
            <a:p>
              <a:endParaRPr lang="en-US"/>
            </a:p>
          </p:txBody>
        </p:sp>
        <p:sp>
          <p:nvSpPr>
            <p:cNvPr id="26" name="Freeform: Shape 21">
              <a:extLst>
                <a:ext uri="{FF2B5EF4-FFF2-40B4-BE49-F238E27FC236}">
                  <a16:creationId xmlns:a16="http://schemas.microsoft.com/office/drawing/2014/main" id="{D6C192E3-55B6-CB70-BF72-55BC148E0AE4}"/>
                </a:ext>
              </a:extLst>
            </p:cNvPr>
            <p:cNvSpPr/>
            <p:nvPr/>
          </p:nvSpPr>
          <p:spPr>
            <a:xfrm>
              <a:off x="6822016" y="4269804"/>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400660842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p:cNvSpPr txBox="1"/>
          <p:nvPr/>
        </p:nvSpPr>
        <p:spPr>
          <a:xfrm>
            <a:off x="1206500" y="1006475"/>
            <a:ext cx="11258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Medical</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Device</a:t>
            </a:r>
            <a:endParaRPr sz="1400">
              <a:solidFill>
                <a:schemeClr val="bg1"/>
              </a:solidFill>
              <a:latin typeface="Source Sans Pro"/>
              <a:cs typeface="Source Sans Pro"/>
            </a:endParaRPr>
          </a:p>
        </p:txBody>
      </p:sp>
      <p:sp>
        <p:nvSpPr>
          <p:cNvPr id="5" name="object 5"/>
          <p:cNvSpPr txBox="1"/>
          <p:nvPr/>
        </p:nvSpPr>
        <p:spPr>
          <a:xfrm>
            <a:off x="4104996" y="1006475"/>
            <a:ext cx="8496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Medication</a:t>
            </a:r>
            <a:endParaRPr sz="1400">
              <a:solidFill>
                <a:schemeClr val="bg1"/>
              </a:solidFill>
              <a:latin typeface="Source Sans Pro"/>
              <a:cs typeface="Source Sans Pro"/>
            </a:endParaRPr>
          </a:p>
        </p:txBody>
      </p:sp>
      <p:sp>
        <p:nvSpPr>
          <p:cNvPr id="6" name="object 6"/>
          <p:cNvSpPr txBox="1"/>
          <p:nvPr/>
        </p:nvSpPr>
        <p:spPr>
          <a:xfrm>
            <a:off x="7050608" y="1006475"/>
            <a:ext cx="47815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Merge</a:t>
            </a:r>
            <a:endParaRPr sz="1400">
              <a:solidFill>
                <a:schemeClr val="bg1"/>
              </a:solidFill>
              <a:latin typeface="Source Sans Pro"/>
              <a:cs typeface="Source Sans Pro"/>
            </a:endParaRPr>
          </a:p>
        </p:txBody>
      </p:sp>
      <p:sp>
        <p:nvSpPr>
          <p:cNvPr id="7" name="object 7"/>
          <p:cNvSpPr txBox="1"/>
          <p:nvPr/>
        </p:nvSpPr>
        <p:spPr>
          <a:xfrm>
            <a:off x="9721342" y="1006475"/>
            <a:ext cx="6572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Message</a:t>
            </a:r>
            <a:endParaRPr sz="1400">
              <a:solidFill>
                <a:schemeClr val="bg1"/>
              </a:solidFill>
              <a:latin typeface="Source Sans Pro"/>
              <a:cs typeface="Source Sans Pro"/>
            </a:endParaRPr>
          </a:p>
        </p:txBody>
      </p:sp>
      <p:sp>
        <p:nvSpPr>
          <p:cNvPr id="8" name="object 8"/>
          <p:cNvSpPr txBox="1"/>
          <p:nvPr/>
        </p:nvSpPr>
        <p:spPr>
          <a:xfrm>
            <a:off x="12371426" y="1006475"/>
            <a:ext cx="9131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Microphone</a:t>
            </a:r>
            <a:endParaRPr sz="1400">
              <a:solidFill>
                <a:schemeClr val="bg1"/>
              </a:solidFill>
              <a:latin typeface="Source Sans Pro"/>
              <a:cs typeface="Source Sans Pro"/>
            </a:endParaRPr>
          </a:p>
        </p:txBody>
      </p:sp>
      <p:sp>
        <p:nvSpPr>
          <p:cNvPr id="9" name="object 9"/>
          <p:cNvSpPr txBox="1"/>
          <p:nvPr/>
        </p:nvSpPr>
        <p:spPr>
          <a:xfrm>
            <a:off x="14882495" y="1006475"/>
            <a:ext cx="14116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Microphone</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5" dirty="0">
                <a:solidFill>
                  <a:schemeClr val="bg1"/>
                </a:solidFill>
                <a:latin typeface="Source Sans Pro"/>
                <a:cs typeface="Source Sans Pro"/>
              </a:rPr>
              <a:t> </a:t>
            </a:r>
            <a:r>
              <a:rPr sz="1400" spc="-20" dirty="0">
                <a:solidFill>
                  <a:schemeClr val="bg1"/>
                </a:solidFill>
                <a:latin typeface="Source Sans Pro"/>
                <a:cs typeface="Source Sans Pro"/>
              </a:rPr>
              <a:t>Mute</a:t>
            </a:r>
            <a:endParaRPr sz="1400">
              <a:solidFill>
                <a:schemeClr val="bg1"/>
              </a:solidFill>
              <a:latin typeface="Source Sans Pro"/>
              <a:cs typeface="Source Sans Pro"/>
            </a:endParaRPr>
          </a:p>
        </p:txBody>
      </p:sp>
      <p:sp>
        <p:nvSpPr>
          <p:cNvPr id="10" name="object 10"/>
          <p:cNvSpPr txBox="1"/>
          <p:nvPr/>
        </p:nvSpPr>
        <p:spPr>
          <a:xfrm>
            <a:off x="1483959" y="3711524"/>
            <a:ext cx="46735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Minus</a:t>
            </a:r>
            <a:endParaRPr sz="1400">
              <a:solidFill>
                <a:schemeClr val="bg1"/>
              </a:solidFill>
              <a:latin typeface="Source Sans Pro"/>
              <a:cs typeface="Source Sans Pro"/>
            </a:endParaRPr>
          </a:p>
        </p:txBody>
      </p:sp>
      <p:sp>
        <p:nvSpPr>
          <p:cNvPr id="11" name="object 11"/>
          <p:cNvSpPr txBox="1"/>
          <p:nvPr/>
        </p:nvSpPr>
        <p:spPr>
          <a:xfrm>
            <a:off x="4019905" y="3711524"/>
            <a:ext cx="104203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Minus / </a:t>
            </a:r>
            <a:r>
              <a:rPr sz="1400" spc="-10" dirty="0">
                <a:solidFill>
                  <a:schemeClr val="bg1"/>
                </a:solidFill>
                <a:latin typeface="Source Sans Pro"/>
                <a:cs typeface="Source Sans Pro"/>
              </a:rPr>
              <a:t>Minus</a:t>
            </a:r>
            <a:endParaRPr sz="1400">
              <a:solidFill>
                <a:schemeClr val="bg1"/>
              </a:solidFill>
              <a:latin typeface="Source Sans Pro"/>
              <a:cs typeface="Source Sans Pro"/>
            </a:endParaRPr>
          </a:p>
        </p:txBody>
      </p:sp>
      <p:sp>
        <p:nvSpPr>
          <p:cNvPr id="12" name="object 12"/>
          <p:cNvSpPr txBox="1"/>
          <p:nvPr/>
        </p:nvSpPr>
        <p:spPr>
          <a:xfrm>
            <a:off x="6842125" y="3711524"/>
            <a:ext cx="9175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Minus / </a:t>
            </a:r>
            <a:r>
              <a:rPr sz="1400" spc="-20" dirty="0">
                <a:solidFill>
                  <a:schemeClr val="bg1"/>
                </a:solidFill>
                <a:latin typeface="Source Sans Pro"/>
                <a:cs typeface="Source Sans Pro"/>
              </a:rPr>
              <a:t>Plus</a:t>
            </a:r>
            <a:endParaRPr sz="1400">
              <a:solidFill>
                <a:schemeClr val="bg1"/>
              </a:solidFill>
              <a:latin typeface="Source Sans Pro"/>
              <a:cs typeface="Source Sans Pro"/>
            </a:endParaRPr>
          </a:p>
        </p:txBody>
      </p:sp>
      <p:sp>
        <p:nvSpPr>
          <p:cNvPr id="13" name="object 13"/>
          <p:cNvSpPr txBox="1"/>
          <p:nvPr/>
        </p:nvSpPr>
        <p:spPr>
          <a:xfrm>
            <a:off x="9517851" y="3711524"/>
            <a:ext cx="960119"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Minus</a:t>
            </a:r>
            <a:r>
              <a:rPr sz="1400" spc="-10" dirty="0">
                <a:solidFill>
                  <a:schemeClr val="bg1"/>
                </a:solidFill>
                <a:latin typeface="Source Sans Pro"/>
                <a:cs typeface="Source Sans Pro"/>
              </a:rPr>
              <a:t> Heavy</a:t>
            </a:r>
            <a:endParaRPr sz="1400">
              <a:solidFill>
                <a:schemeClr val="bg1"/>
              </a:solidFill>
              <a:latin typeface="Source Sans Pro"/>
              <a:cs typeface="Source Sans Pro"/>
            </a:endParaRPr>
          </a:p>
        </p:txBody>
      </p:sp>
      <p:sp>
        <p:nvSpPr>
          <p:cNvPr id="14" name="object 14"/>
          <p:cNvSpPr txBox="1"/>
          <p:nvPr/>
        </p:nvSpPr>
        <p:spPr>
          <a:xfrm>
            <a:off x="12236121" y="3707842"/>
            <a:ext cx="10534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Mobile </a:t>
            </a:r>
            <a:r>
              <a:rPr sz="1400" spc="-10" dirty="0">
                <a:solidFill>
                  <a:schemeClr val="bg1"/>
                </a:solidFill>
                <a:latin typeface="Source Sans Pro"/>
                <a:cs typeface="Source Sans Pro"/>
              </a:rPr>
              <a:t>Device</a:t>
            </a:r>
            <a:endParaRPr sz="1400">
              <a:solidFill>
                <a:schemeClr val="bg1"/>
              </a:solidFill>
              <a:latin typeface="Source Sans Pro"/>
              <a:cs typeface="Source Sans Pro"/>
            </a:endParaRPr>
          </a:p>
        </p:txBody>
      </p:sp>
      <p:sp>
        <p:nvSpPr>
          <p:cNvPr id="15" name="object 15"/>
          <p:cNvSpPr txBox="1"/>
          <p:nvPr/>
        </p:nvSpPr>
        <p:spPr>
          <a:xfrm>
            <a:off x="15293511" y="3707842"/>
            <a:ext cx="58039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Module</a:t>
            </a:r>
            <a:endParaRPr sz="1400">
              <a:solidFill>
                <a:schemeClr val="bg1"/>
              </a:solidFill>
              <a:latin typeface="Source Sans Pro"/>
              <a:cs typeface="Source Sans Pro"/>
            </a:endParaRPr>
          </a:p>
        </p:txBody>
      </p:sp>
      <p:sp>
        <p:nvSpPr>
          <p:cNvPr id="16" name="object 16"/>
          <p:cNvSpPr txBox="1"/>
          <p:nvPr/>
        </p:nvSpPr>
        <p:spPr>
          <a:xfrm>
            <a:off x="1390080" y="6416573"/>
            <a:ext cx="65468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Modules</a:t>
            </a:r>
            <a:endParaRPr sz="1400">
              <a:solidFill>
                <a:schemeClr val="bg1"/>
              </a:solidFill>
              <a:latin typeface="Source Sans Pro"/>
              <a:cs typeface="Source Sans Pro"/>
            </a:endParaRPr>
          </a:p>
        </p:txBody>
      </p:sp>
      <p:sp>
        <p:nvSpPr>
          <p:cNvPr id="17" name="object 17"/>
          <p:cNvSpPr txBox="1"/>
          <p:nvPr/>
        </p:nvSpPr>
        <p:spPr>
          <a:xfrm>
            <a:off x="4217278" y="6416573"/>
            <a:ext cx="5207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Money</a:t>
            </a:r>
            <a:endParaRPr sz="1400">
              <a:solidFill>
                <a:schemeClr val="bg1"/>
              </a:solidFill>
              <a:latin typeface="Source Sans Pro"/>
              <a:cs typeface="Source Sans Pro"/>
            </a:endParaRPr>
          </a:p>
        </p:txBody>
      </p:sp>
      <p:sp>
        <p:nvSpPr>
          <p:cNvPr id="18" name="object 18"/>
          <p:cNvSpPr txBox="1"/>
          <p:nvPr/>
        </p:nvSpPr>
        <p:spPr>
          <a:xfrm>
            <a:off x="6933707" y="6416573"/>
            <a:ext cx="60769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Monitor</a:t>
            </a:r>
            <a:endParaRPr sz="1400">
              <a:solidFill>
                <a:schemeClr val="bg1"/>
              </a:solidFill>
              <a:latin typeface="Source Sans Pro"/>
              <a:cs typeface="Source Sans Pro"/>
            </a:endParaRPr>
          </a:p>
        </p:txBody>
      </p:sp>
      <p:sp>
        <p:nvSpPr>
          <p:cNvPr id="19" name="object 19"/>
          <p:cNvSpPr txBox="1"/>
          <p:nvPr/>
        </p:nvSpPr>
        <p:spPr>
          <a:xfrm>
            <a:off x="9775307" y="6416573"/>
            <a:ext cx="445134"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Moon</a:t>
            </a:r>
            <a:endParaRPr sz="140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D0081AF3-8A41-F9B7-4953-11E6955FDB53}"/>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713855A5-C170-4ADF-160C-8529F483364C}"/>
              </a:ext>
            </a:extLst>
          </p:cNvPr>
          <p:cNvSpPr>
            <a:spLocks noGrp="1"/>
          </p:cNvSpPr>
          <p:nvPr>
            <p:ph type="sldNum" sz="quarter" idx="12"/>
          </p:nvPr>
        </p:nvSpPr>
        <p:spPr/>
        <p:txBody>
          <a:bodyPr/>
          <a:lstStyle/>
          <a:p>
            <a:fld id="{339C9110-F427-4586-9638-A5638F41FBCD}" type="slidenum">
              <a:rPr lang="en-US" smtClean="0"/>
              <a:pPr/>
              <a:t>96</a:t>
            </a:fld>
            <a:endParaRPr lang="en-US"/>
          </a:p>
        </p:txBody>
      </p:sp>
      <p:sp>
        <p:nvSpPr>
          <p:cNvPr id="22" name="object 2">
            <a:extLst>
              <a:ext uri="{FF2B5EF4-FFF2-40B4-BE49-F238E27FC236}">
                <a16:creationId xmlns:a16="http://schemas.microsoft.com/office/drawing/2014/main" id="{72FD7C2C-F416-1F59-FBCA-AD7DC664F575}"/>
              </a:ext>
            </a:extLst>
          </p:cNvPr>
          <p:cNvSpPr txBox="1"/>
          <p:nvPr/>
        </p:nvSpPr>
        <p:spPr>
          <a:xfrm>
            <a:off x="12640589" y="6404007"/>
            <a:ext cx="39941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More</a:t>
            </a:r>
            <a:endParaRPr sz="1400">
              <a:solidFill>
                <a:schemeClr val="bg1"/>
              </a:solidFill>
              <a:latin typeface="Source Sans Pro"/>
              <a:cs typeface="Source Sans Pro"/>
            </a:endParaRPr>
          </a:p>
        </p:txBody>
      </p:sp>
      <p:sp>
        <p:nvSpPr>
          <p:cNvPr id="23" name="object 3">
            <a:extLst>
              <a:ext uri="{FF2B5EF4-FFF2-40B4-BE49-F238E27FC236}">
                <a16:creationId xmlns:a16="http://schemas.microsoft.com/office/drawing/2014/main" id="{8BA044D0-0615-3CD9-1988-ACB16A9D8740}"/>
              </a:ext>
            </a:extLst>
          </p:cNvPr>
          <p:cNvSpPr txBox="1"/>
          <p:nvPr/>
        </p:nvSpPr>
        <p:spPr>
          <a:xfrm>
            <a:off x="15059025" y="6404007"/>
            <a:ext cx="10826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More</a:t>
            </a:r>
            <a:r>
              <a:rPr sz="1400" spc="-10" dirty="0">
                <a:solidFill>
                  <a:schemeClr val="bg1"/>
                </a:solidFill>
                <a:latin typeface="Source Sans Pro"/>
                <a:cs typeface="Source Sans Pro"/>
              </a:rPr>
              <a:t> </a:t>
            </a:r>
            <a:r>
              <a:rPr sz="1400" dirty="0">
                <a:solidFill>
                  <a:schemeClr val="bg1"/>
                </a:solidFill>
                <a:latin typeface="Source Sans Pro"/>
                <a:cs typeface="Source Sans Pro"/>
              </a:rPr>
              <a:t>-</a:t>
            </a:r>
            <a:r>
              <a:rPr sz="1400" spc="-5" dirty="0">
                <a:solidFill>
                  <a:schemeClr val="bg1"/>
                </a:solidFill>
                <a:latin typeface="Source Sans Pro"/>
                <a:cs typeface="Source Sans Pro"/>
              </a:rPr>
              <a:t> </a:t>
            </a:r>
            <a:r>
              <a:rPr sz="1400" spc="-10" dirty="0">
                <a:solidFill>
                  <a:schemeClr val="bg1"/>
                </a:solidFill>
                <a:latin typeface="Source Sans Pro"/>
                <a:cs typeface="Source Sans Pro"/>
              </a:rPr>
              <a:t>Vertical</a:t>
            </a:r>
            <a:endParaRPr sz="1400">
              <a:solidFill>
                <a:schemeClr val="bg1"/>
              </a:solidFill>
              <a:latin typeface="Source Sans Pro"/>
              <a:cs typeface="Source Sans Pro"/>
            </a:endParaRPr>
          </a:p>
        </p:txBody>
      </p:sp>
      <p:pic>
        <p:nvPicPr>
          <p:cNvPr id="79" name="Picture Placeholder 78">
            <a:extLst>
              <a:ext uri="{FF2B5EF4-FFF2-40B4-BE49-F238E27FC236}">
                <a16:creationId xmlns:a16="http://schemas.microsoft.com/office/drawing/2014/main" id="{EF502710-D6AD-156E-265A-71F00E3B7B42}"/>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81" name="Picture Placeholder 80">
            <a:extLst>
              <a:ext uri="{FF2B5EF4-FFF2-40B4-BE49-F238E27FC236}">
                <a16:creationId xmlns:a16="http://schemas.microsoft.com/office/drawing/2014/main" id="{18ED9479-A4BE-2A5A-8875-09D2EC6745CC}"/>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83" name="Picture Placeholder 82">
            <a:extLst>
              <a:ext uri="{FF2B5EF4-FFF2-40B4-BE49-F238E27FC236}">
                <a16:creationId xmlns:a16="http://schemas.microsoft.com/office/drawing/2014/main" id="{BD1E80C8-0707-7658-8E7D-67BE06510642}"/>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85" name="Picture Placeholder 84">
            <a:extLst>
              <a:ext uri="{FF2B5EF4-FFF2-40B4-BE49-F238E27FC236}">
                <a16:creationId xmlns:a16="http://schemas.microsoft.com/office/drawing/2014/main" id="{D0633721-909E-F34D-0BD8-936467B91AB8}"/>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87" name="Picture Placeholder 86">
            <a:extLst>
              <a:ext uri="{FF2B5EF4-FFF2-40B4-BE49-F238E27FC236}">
                <a16:creationId xmlns:a16="http://schemas.microsoft.com/office/drawing/2014/main" id="{2550B129-B324-3761-2E82-E2BA501E8C3D}"/>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p:pic>
      <p:pic>
        <p:nvPicPr>
          <p:cNvPr id="89" name="Picture Placeholder 88">
            <a:extLst>
              <a:ext uri="{FF2B5EF4-FFF2-40B4-BE49-F238E27FC236}">
                <a16:creationId xmlns:a16="http://schemas.microsoft.com/office/drawing/2014/main" id="{2BEC2199-3855-DF4D-186D-25E83749E5A1}"/>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a:fillRect/>
          </a:stretch>
        </p:blipFill>
        <p:spPr/>
      </p:pic>
      <p:pic>
        <p:nvPicPr>
          <p:cNvPr id="93" name="Picture Placeholder 92">
            <a:extLst>
              <a:ext uri="{FF2B5EF4-FFF2-40B4-BE49-F238E27FC236}">
                <a16:creationId xmlns:a16="http://schemas.microsoft.com/office/drawing/2014/main" id="{DB179923-A164-8A77-8371-847B09CD5331}"/>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a:fillRect/>
          </a:stretch>
        </p:blipFill>
        <p:spPr/>
      </p:pic>
      <p:pic>
        <p:nvPicPr>
          <p:cNvPr id="95" name="Picture Placeholder 94">
            <a:extLst>
              <a:ext uri="{FF2B5EF4-FFF2-40B4-BE49-F238E27FC236}">
                <a16:creationId xmlns:a16="http://schemas.microsoft.com/office/drawing/2014/main" id="{506330ED-3FAC-85FF-CFD0-D7E2A188C9D8}"/>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pic>
        <p:nvPicPr>
          <p:cNvPr id="97" name="Picture Placeholder 96">
            <a:extLst>
              <a:ext uri="{FF2B5EF4-FFF2-40B4-BE49-F238E27FC236}">
                <a16:creationId xmlns:a16="http://schemas.microsoft.com/office/drawing/2014/main" id="{B8C499B0-7B15-E11F-4A25-CBD778FA57E4}"/>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03" name="Picture Placeholder 102">
            <a:extLst>
              <a:ext uri="{FF2B5EF4-FFF2-40B4-BE49-F238E27FC236}">
                <a16:creationId xmlns:a16="http://schemas.microsoft.com/office/drawing/2014/main" id="{CEF2674C-36B2-EADE-1A17-640700D3295F}"/>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p:pic>
      <p:pic>
        <p:nvPicPr>
          <p:cNvPr id="105" name="Picture Placeholder 104">
            <a:extLst>
              <a:ext uri="{FF2B5EF4-FFF2-40B4-BE49-F238E27FC236}">
                <a16:creationId xmlns:a16="http://schemas.microsoft.com/office/drawing/2014/main" id="{141AED4E-4F74-4A03-E658-0B69F906AE0A}"/>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107" name="Picture Placeholder 106">
            <a:extLst>
              <a:ext uri="{FF2B5EF4-FFF2-40B4-BE49-F238E27FC236}">
                <a16:creationId xmlns:a16="http://schemas.microsoft.com/office/drawing/2014/main" id="{26B70660-D010-4D76-DC3B-DF1CFD114065}"/>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t="84" b="84"/>
          <a:stretch>
            <a:fillRect/>
          </a:stretch>
        </p:blipFill>
        <p:spPr/>
      </p:pic>
      <p:pic>
        <p:nvPicPr>
          <p:cNvPr id="109" name="Picture Placeholder 108">
            <a:extLst>
              <a:ext uri="{FF2B5EF4-FFF2-40B4-BE49-F238E27FC236}">
                <a16:creationId xmlns:a16="http://schemas.microsoft.com/office/drawing/2014/main" id="{2550C02A-4159-ACF2-F28D-0677BDDFB116}"/>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11" name="Picture Placeholder 110">
            <a:extLst>
              <a:ext uri="{FF2B5EF4-FFF2-40B4-BE49-F238E27FC236}">
                <a16:creationId xmlns:a16="http://schemas.microsoft.com/office/drawing/2014/main" id="{28913B87-8356-979E-BAD2-1F08702D11B7}"/>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p:pic>
      <p:pic>
        <p:nvPicPr>
          <p:cNvPr id="113" name="Picture Placeholder 112">
            <a:extLst>
              <a:ext uri="{FF2B5EF4-FFF2-40B4-BE49-F238E27FC236}">
                <a16:creationId xmlns:a16="http://schemas.microsoft.com/office/drawing/2014/main" id="{1957D046-5424-9C48-38EC-90676004ABF3}"/>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6"/>
              </a:ext>
            </a:extLst>
          </a:blip>
          <a:srcRect t="84" b="84"/>
          <a:stretch>
            <a:fillRect/>
          </a:stretch>
        </p:blipFill>
        <p:spPr/>
      </p:pic>
      <p:pic>
        <p:nvPicPr>
          <p:cNvPr id="101" name="Picture Placeholder 100">
            <a:extLst>
              <a:ext uri="{FF2B5EF4-FFF2-40B4-BE49-F238E27FC236}">
                <a16:creationId xmlns:a16="http://schemas.microsoft.com/office/drawing/2014/main" id="{41D187B8-6BB0-E699-EAE6-BCCBD9DF8F42}"/>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7"/>
              </a:ext>
            </a:extLst>
          </a:blip>
          <a:srcRect t="84" b="84"/>
          <a:stretch>
            <a:fillRect/>
          </a:stretch>
        </p:blipFill>
        <p:spPr/>
      </p:pic>
      <p:grpSp>
        <p:nvGrpSpPr>
          <p:cNvPr id="24" name="Picture Placeholder 54">
            <a:extLst>
              <a:ext uri="{FF2B5EF4-FFF2-40B4-BE49-F238E27FC236}">
                <a16:creationId xmlns:a16="http://schemas.microsoft.com/office/drawing/2014/main" id="{026F261D-1F69-3322-B8A3-9489B08AD920}"/>
              </a:ext>
            </a:extLst>
          </p:cNvPr>
          <p:cNvGrpSpPr/>
          <p:nvPr/>
        </p:nvGrpSpPr>
        <p:grpSpPr>
          <a:xfrm>
            <a:off x="1288092" y="4269804"/>
            <a:ext cx="943604" cy="944731"/>
            <a:chOff x="6822016" y="4269804"/>
            <a:chExt cx="943604" cy="944731"/>
          </a:xfrm>
        </p:grpSpPr>
        <p:sp>
          <p:nvSpPr>
            <p:cNvPr id="25" name="Freeform: Shape 20">
              <a:extLst>
                <a:ext uri="{FF2B5EF4-FFF2-40B4-BE49-F238E27FC236}">
                  <a16:creationId xmlns:a16="http://schemas.microsoft.com/office/drawing/2014/main" id="{74C43772-3BA8-8E9D-530A-5CBC2409598D}"/>
                </a:ext>
              </a:extLst>
            </p:cNvPr>
            <p:cNvSpPr/>
            <p:nvPr/>
          </p:nvSpPr>
          <p:spPr>
            <a:xfrm>
              <a:off x="6822016" y="4269804"/>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sp>
          <p:nvSpPr>
            <p:cNvPr id="26" name="Freeform: Shape 21">
              <a:extLst>
                <a:ext uri="{FF2B5EF4-FFF2-40B4-BE49-F238E27FC236}">
                  <a16:creationId xmlns:a16="http://schemas.microsoft.com/office/drawing/2014/main" id="{85962686-7AC7-50DF-80AD-4BCEE793EF83}"/>
                </a:ext>
              </a:extLst>
            </p:cNvPr>
            <p:cNvSpPr/>
            <p:nvPr/>
          </p:nvSpPr>
          <p:spPr>
            <a:xfrm>
              <a:off x="6851503" y="4712646"/>
              <a:ext cx="884628" cy="59045"/>
            </a:xfrm>
            <a:custGeom>
              <a:avLst/>
              <a:gdLst>
                <a:gd name="connsiteX0" fmla="*/ 855141 w 884628"/>
                <a:gd name="connsiteY0" fmla="*/ 59046 h 59045"/>
                <a:gd name="connsiteX1" fmla="*/ 29488 w 884628"/>
                <a:gd name="connsiteY1" fmla="*/ 59046 h 59045"/>
                <a:gd name="connsiteX2" fmla="*/ 0 w 884628"/>
                <a:gd name="connsiteY2" fmla="*/ 29523 h 59045"/>
                <a:gd name="connsiteX3" fmla="*/ 29488 w 884628"/>
                <a:gd name="connsiteY3" fmla="*/ 0 h 59045"/>
                <a:gd name="connsiteX4" fmla="*/ 855141 w 884628"/>
                <a:gd name="connsiteY4" fmla="*/ 0 h 59045"/>
                <a:gd name="connsiteX5" fmla="*/ 884629 w 884628"/>
                <a:gd name="connsiteY5" fmla="*/ 29523 h 59045"/>
                <a:gd name="connsiteX6" fmla="*/ 855141 w 884628"/>
                <a:gd name="connsiteY6" fmla="*/ 59046 h 5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4628" h="59045">
                  <a:moveTo>
                    <a:pt x="855141" y="59046"/>
                  </a:moveTo>
                  <a:lnTo>
                    <a:pt x="29488" y="59046"/>
                  </a:lnTo>
                  <a:cubicBezTo>
                    <a:pt x="13202" y="59046"/>
                    <a:pt x="0" y="45828"/>
                    <a:pt x="0" y="29523"/>
                  </a:cubicBezTo>
                  <a:cubicBezTo>
                    <a:pt x="0" y="13217"/>
                    <a:pt x="13202" y="0"/>
                    <a:pt x="29488" y="0"/>
                  </a:cubicBezTo>
                  <a:lnTo>
                    <a:pt x="855141" y="0"/>
                  </a:lnTo>
                  <a:cubicBezTo>
                    <a:pt x="871427" y="0"/>
                    <a:pt x="884629" y="13217"/>
                    <a:pt x="884629" y="29523"/>
                  </a:cubicBezTo>
                  <a:cubicBezTo>
                    <a:pt x="884629" y="45828"/>
                    <a:pt x="871427" y="59046"/>
                    <a:pt x="855141" y="59046"/>
                  </a:cubicBezTo>
                  <a:close/>
                </a:path>
              </a:pathLst>
            </a:custGeom>
            <a:solidFill>
              <a:schemeClr val="bg1"/>
            </a:solidFill>
            <a:ln w="29468" cap="flat">
              <a:noFill/>
              <a:prstDash val="solid"/>
              <a:miter/>
            </a:ln>
          </p:spPr>
          <p:txBody>
            <a:bodyPr rtlCol="0" anchor="ctr"/>
            <a:lstStyle/>
            <a:p>
              <a:endParaRPr lang="en-US"/>
            </a:p>
          </p:txBody>
        </p:sp>
      </p:grpSp>
      <p:pic>
        <p:nvPicPr>
          <p:cNvPr id="28" name="Picture Placeholder 27">
            <a:extLst>
              <a:ext uri="{FF2B5EF4-FFF2-40B4-BE49-F238E27FC236}">
                <a16:creationId xmlns:a16="http://schemas.microsoft.com/office/drawing/2014/main" id="{04799BD8-40F9-A6DD-50D4-C557183C8758}"/>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p:pic>
    </p:spTree>
    <p:extLst>
      <p:ext uri="{BB962C8B-B14F-4D97-AF65-F5344CB8AC3E}">
        <p14:creationId xmlns:p14="http://schemas.microsoft.com/office/powerpoint/2010/main" val="166361425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p:cNvSpPr txBox="1"/>
          <p:nvPr/>
        </p:nvSpPr>
        <p:spPr>
          <a:xfrm>
            <a:off x="1529397" y="1006475"/>
            <a:ext cx="420370"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Move</a:t>
            </a:r>
            <a:endParaRPr sz="1400" dirty="0">
              <a:solidFill>
                <a:schemeClr val="bg1"/>
              </a:solidFill>
              <a:latin typeface="Source Sans Pro"/>
              <a:cs typeface="Source Sans Pro"/>
            </a:endParaRPr>
          </a:p>
        </p:txBody>
      </p:sp>
      <p:sp>
        <p:nvSpPr>
          <p:cNvPr id="5" name="object 5"/>
          <p:cNvSpPr txBox="1"/>
          <p:nvPr/>
        </p:nvSpPr>
        <p:spPr>
          <a:xfrm>
            <a:off x="3613569" y="1006475"/>
            <a:ext cx="177292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Move</a:t>
            </a:r>
            <a:r>
              <a:rPr sz="1400" spc="-40" dirty="0">
                <a:solidFill>
                  <a:schemeClr val="bg1"/>
                </a:solidFill>
                <a:latin typeface="Source Sans Pro"/>
                <a:cs typeface="Source Sans Pro"/>
              </a:rPr>
              <a:t> </a:t>
            </a:r>
            <a:r>
              <a:rPr sz="1400" dirty="0">
                <a:solidFill>
                  <a:schemeClr val="bg1"/>
                </a:solidFill>
                <a:latin typeface="Source Sans Pro"/>
                <a:cs typeface="Source Sans Pro"/>
              </a:rPr>
              <a:t>Panel</a:t>
            </a:r>
            <a:r>
              <a:rPr sz="1400" spc="-30" dirty="0">
                <a:solidFill>
                  <a:schemeClr val="bg1"/>
                </a:solidFill>
                <a:latin typeface="Source Sans Pro"/>
                <a:cs typeface="Source Sans Pro"/>
              </a:rPr>
              <a:t> </a:t>
            </a:r>
            <a:r>
              <a:rPr sz="1400" dirty="0">
                <a:solidFill>
                  <a:schemeClr val="bg1"/>
                </a:solidFill>
                <a:latin typeface="Source Sans Pro"/>
                <a:cs typeface="Source Sans Pro"/>
              </a:rPr>
              <a:t>-</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Horizontal</a:t>
            </a:r>
            <a:endParaRPr sz="1400">
              <a:solidFill>
                <a:schemeClr val="bg1"/>
              </a:solidFill>
              <a:latin typeface="Source Sans Pro"/>
              <a:cs typeface="Source Sans Pro"/>
            </a:endParaRPr>
          </a:p>
        </p:txBody>
      </p:sp>
      <p:sp>
        <p:nvSpPr>
          <p:cNvPr id="6" name="object 6"/>
          <p:cNvSpPr txBox="1"/>
          <p:nvPr/>
        </p:nvSpPr>
        <p:spPr>
          <a:xfrm>
            <a:off x="6483439" y="1006475"/>
            <a:ext cx="15532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Move</a:t>
            </a:r>
            <a:r>
              <a:rPr sz="1400" spc="-30" dirty="0">
                <a:solidFill>
                  <a:schemeClr val="bg1"/>
                </a:solidFill>
                <a:latin typeface="Source Sans Pro"/>
                <a:cs typeface="Source Sans Pro"/>
              </a:rPr>
              <a:t> </a:t>
            </a:r>
            <a:r>
              <a:rPr sz="1400" dirty="0">
                <a:solidFill>
                  <a:schemeClr val="bg1"/>
                </a:solidFill>
                <a:latin typeface="Source Sans Pro"/>
                <a:cs typeface="Source Sans Pro"/>
              </a:rPr>
              <a:t>Panel</a:t>
            </a:r>
            <a:r>
              <a:rPr sz="1400" spc="-30" dirty="0">
                <a:solidFill>
                  <a:schemeClr val="bg1"/>
                </a:solidFill>
                <a:latin typeface="Source Sans Pro"/>
                <a:cs typeface="Source Sans Pro"/>
              </a:rPr>
              <a:t> </a:t>
            </a:r>
            <a:r>
              <a:rPr sz="1400" dirty="0">
                <a:solidFill>
                  <a:schemeClr val="bg1"/>
                </a:solidFill>
                <a:latin typeface="Source Sans Pro"/>
                <a:cs typeface="Source Sans Pro"/>
              </a:rPr>
              <a:t>-</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Vertical</a:t>
            </a:r>
            <a:endParaRPr sz="1400">
              <a:solidFill>
                <a:schemeClr val="bg1"/>
              </a:solidFill>
              <a:latin typeface="Source Sans Pro"/>
              <a:cs typeface="Source Sans Pro"/>
            </a:endParaRPr>
          </a:p>
        </p:txBody>
      </p:sp>
      <p:sp>
        <p:nvSpPr>
          <p:cNvPr id="7" name="object 7"/>
          <p:cNvSpPr txBox="1"/>
          <p:nvPr/>
        </p:nvSpPr>
        <p:spPr>
          <a:xfrm>
            <a:off x="9892221" y="1006475"/>
            <a:ext cx="255904" cy="228268"/>
          </a:xfrm>
          <a:prstGeom prst="rect">
            <a:avLst/>
          </a:prstGeom>
        </p:spPr>
        <p:txBody>
          <a:bodyPr vert="horz" wrap="square" lIns="0" tIns="12700" rIns="0" bIns="0" rtlCol="0">
            <a:spAutoFit/>
          </a:bodyPr>
          <a:lstStyle/>
          <a:p>
            <a:pPr marL="12700">
              <a:lnSpc>
                <a:spcPct val="100000"/>
              </a:lnSpc>
              <a:spcBef>
                <a:spcPts val="100"/>
              </a:spcBef>
            </a:pPr>
            <a:r>
              <a:rPr sz="1400" spc="-25" dirty="0">
                <a:solidFill>
                  <a:schemeClr val="bg1"/>
                </a:solidFill>
                <a:latin typeface="Source Sans Pro"/>
                <a:cs typeface="Source Sans Pro"/>
              </a:rPr>
              <a:t>MR</a:t>
            </a:r>
            <a:endParaRPr sz="1400">
              <a:solidFill>
                <a:schemeClr val="bg1"/>
              </a:solidFill>
              <a:latin typeface="Source Sans Pro"/>
              <a:cs typeface="Source Sans Pro"/>
            </a:endParaRPr>
          </a:p>
        </p:txBody>
      </p:sp>
      <p:sp>
        <p:nvSpPr>
          <p:cNvPr id="8" name="object 8"/>
          <p:cNvSpPr txBox="1"/>
          <p:nvPr/>
        </p:nvSpPr>
        <p:spPr>
          <a:xfrm>
            <a:off x="12550254" y="987421"/>
            <a:ext cx="595630" cy="228268"/>
          </a:xfrm>
          <a:prstGeom prst="rect">
            <a:avLst/>
          </a:prstGeom>
        </p:spPr>
        <p:txBody>
          <a:bodyPr vert="horz" wrap="square" lIns="0" tIns="12700" rIns="0" bIns="0" rtlCol="0">
            <a:spAutoFit/>
          </a:bodyPr>
          <a:lstStyle/>
          <a:p>
            <a:pPr marL="12700">
              <a:lnSpc>
                <a:spcPct val="100000"/>
              </a:lnSpc>
              <a:spcBef>
                <a:spcPts val="100"/>
              </a:spcBef>
            </a:pPr>
            <a:r>
              <a:rPr sz="1400" spc="-15" dirty="0">
                <a:solidFill>
                  <a:schemeClr val="bg1"/>
                </a:solidFill>
                <a:latin typeface="Source Sans Pro"/>
                <a:cs typeface="Source Sans Pro"/>
              </a:rPr>
              <a:t>MR-</a:t>
            </a:r>
            <a:r>
              <a:rPr sz="1400" spc="-25" dirty="0">
                <a:solidFill>
                  <a:schemeClr val="bg1"/>
                </a:solidFill>
                <a:latin typeface="Source Sans Pro"/>
                <a:cs typeface="Source Sans Pro"/>
              </a:rPr>
              <a:t>PET</a:t>
            </a:r>
            <a:endParaRPr sz="1400" dirty="0">
              <a:solidFill>
                <a:schemeClr val="bg1"/>
              </a:solidFill>
              <a:latin typeface="Source Sans Pro"/>
              <a:cs typeface="Source Sans Pro"/>
            </a:endParaRPr>
          </a:p>
        </p:txBody>
      </p:sp>
      <p:sp>
        <p:nvSpPr>
          <p:cNvPr id="9" name="object 9"/>
          <p:cNvSpPr txBox="1"/>
          <p:nvPr/>
        </p:nvSpPr>
        <p:spPr>
          <a:xfrm>
            <a:off x="15225077" y="987421"/>
            <a:ext cx="76644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MS </a:t>
            </a:r>
            <a:r>
              <a:rPr sz="1400" spc="-20" dirty="0">
                <a:solidFill>
                  <a:schemeClr val="bg1"/>
                </a:solidFill>
                <a:latin typeface="Source Sans Pro"/>
                <a:cs typeface="Source Sans Pro"/>
              </a:rPr>
              <a:t>Teams</a:t>
            </a:r>
            <a:endParaRPr sz="1400">
              <a:solidFill>
                <a:schemeClr val="bg1"/>
              </a:solidFill>
              <a:latin typeface="Source Sans Pro"/>
              <a:cs typeface="Source Sans Pro"/>
            </a:endParaRPr>
          </a:p>
        </p:txBody>
      </p:sp>
      <p:sp>
        <p:nvSpPr>
          <p:cNvPr id="10" name="object 10"/>
          <p:cNvSpPr txBox="1"/>
          <p:nvPr/>
        </p:nvSpPr>
        <p:spPr>
          <a:xfrm>
            <a:off x="1227137" y="3711524"/>
            <a:ext cx="102552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Multi </a:t>
            </a:r>
            <a:r>
              <a:rPr sz="1400" spc="-10" dirty="0">
                <a:solidFill>
                  <a:schemeClr val="bg1"/>
                </a:solidFill>
                <a:latin typeface="Source Sans Pro"/>
                <a:cs typeface="Source Sans Pro"/>
              </a:rPr>
              <a:t>Oblique</a:t>
            </a:r>
            <a:endParaRPr sz="1400">
              <a:solidFill>
                <a:schemeClr val="bg1"/>
              </a:solidFill>
              <a:latin typeface="Source Sans Pro"/>
              <a:cs typeface="Source Sans Pro"/>
            </a:endParaRPr>
          </a:p>
        </p:txBody>
      </p:sp>
      <p:sp>
        <p:nvSpPr>
          <p:cNvPr id="11" name="object 11"/>
          <p:cNvSpPr txBox="1"/>
          <p:nvPr/>
        </p:nvSpPr>
        <p:spPr>
          <a:xfrm>
            <a:off x="4157202" y="3711524"/>
            <a:ext cx="8921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Multi </a:t>
            </a:r>
            <a:r>
              <a:rPr sz="1400" spc="-10" dirty="0">
                <a:solidFill>
                  <a:schemeClr val="bg1"/>
                </a:solidFill>
                <a:latin typeface="Source Sans Pro"/>
                <a:cs typeface="Source Sans Pro"/>
              </a:rPr>
              <a:t>Select</a:t>
            </a:r>
            <a:endParaRPr sz="1400">
              <a:solidFill>
                <a:schemeClr val="bg1"/>
              </a:solidFill>
              <a:latin typeface="Source Sans Pro"/>
              <a:cs typeface="Source Sans Pro"/>
            </a:endParaRPr>
          </a:p>
        </p:txBody>
      </p:sp>
      <p:sp>
        <p:nvSpPr>
          <p:cNvPr id="12" name="object 12"/>
          <p:cNvSpPr txBox="1"/>
          <p:nvPr/>
        </p:nvSpPr>
        <p:spPr>
          <a:xfrm>
            <a:off x="6909803" y="3711524"/>
            <a:ext cx="70040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Muscular</a:t>
            </a:r>
            <a:endParaRPr sz="1400">
              <a:solidFill>
                <a:schemeClr val="bg1"/>
              </a:solidFill>
              <a:latin typeface="Source Sans Pro"/>
              <a:cs typeface="Source Sans Pro"/>
            </a:endParaRPr>
          </a:p>
        </p:txBody>
      </p:sp>
      <p:sp>
        <p:nvSpPr>
          <p:cNvPr id="13" name="object 13"/>
          <p:cNvSpPr txBox="1"/>
          <p:nvPr/>
        </p:nvSpPr>
        <p:spPr>
          <a:xfrm>
            <a:off x="9412160" y="3711524"/>
            <a:ext cx="121602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Musculoskeletal</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977B2A09-05DF-AA5D-9463-4E123092683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AE73ACF5-4BF2-E033-6D7F-688EDAC32B2F}"/>
              </a:ext>
            </a:extLst>
          </p:cNvPr>
          <p:cNvSpPr>
            <a:spLocks noGrp="1"/>
          </p:cNvSpPr>
          <p:nvPr>
            <p:ph type="sldNum" sz="quarter" idx="12"/>
          </p:nvPr>
        </p:nvSpPr>
        <p:spPr/>
        <p:txBody>
          <a:bodyPr/>
          <a:lstStyle/>
          <a:p>
            <a:fld id="{339C9110-F427-4586-9638-A5638F41FBCD}" type="slidenum">
              <a:rPr lang="en-US" smtClean="0"/>
              <a:pPr/>
              <a:t>97</a:t>
            </a:fld>
            <a:endParaRPr lang="en-US"/>
          </a:p>
        </p:txBody>
      </p:sp>
      <p:pic>
        <p:nvPicPr>
          <p:cNvPr id="65" name="Picture Placeholder 64">
            <a:extLst>
              <a:ext uri="{FF2B5EF4-FFF2-40B4-BE49-F238E27FC236}">
                <a16:creationId xmlns:a16="http://schemas.microsoft.com/office/drawing/2014/main" id="{87F03917-C372-D516-C76E-AF5F901FA4AF}"/>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p:blipFill>
        <p:spPr/>
      </p:pic>
      <p:pic>
        <p:nvPicPr>
          <p:cNvPr id="71" name="Picture Placeholder 70">
            <a:extLst>
              <a:ext uri="{FF2B5EF4-FFF2-40B4-BE49-F238E27FC236}">
                <a16:creationId xmlns:a16="http://schemas.microsoft.com/office/drawing/2014/main" id="{5F84D7E5-37ED-4EAF-FCA1-FD27E8B7759F}"/>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p:pic>
      <p:pic>
        <p:nvPicPr>
          <p:cNvPr id="73" name="Picture Placeholder 72">
            <a:extLst>
              <a:ext uri="{FF2B5EF4-FFF2-40B4-BE49-F238E27FC236}">
                <a16:creationId xmlns:a16="http://schemas.microsoft.com/office/drawing/2014/main" id="{BA3E9F9A-7736-DED0-3898-0EF5C1B1CDDC}"/>
              </a:ext>
            </a:extLst>
          </p:cNvPr>
          <p:cNvPicPr>
            <a:picLocks noGrp="1" noChangeAspect="1"/>
          </p:cNvPicPr>
          <p:nvPr>
            <p:ph type="pic" sz="quarter" idx="17"/>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p:pic>
      <p:pic>
        <p:nvPicPr>
          <p:cNvPr id="75" name="Picture Placeholder 74">
            <a:extLst>
              <a:ext uri="{FF2B5EF4-FFF2-40B4-BE49-F238E27FC236}">
                <a16:creationId xmlns:a16="http://schemas.microsoft.com/office/drawing/2014/main" id="{F96202D4-1BCC-58A8-F65D-FCB12F19E1DC}"/>
              </a:ext>
            </a:extLst>
          </p:cNvPr>
          <p:cNvPicPr>
            <a:picLocks noGrp="1" noChangeAspect="1"/>
          </p:cNvPicPr>
          <p:nvPr>
            <p:ph type="pic" sz="quarter" idx="18"/>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t="84" b="84"/>
          <a:stretch/>
        </p:blipFill>
        <p:spPr/>
      </p:pic>
      <p:pic>
        <p:nvPicPr>
          <p:cNvPr id="77" name="Picture Placeholder 76">
            <a:extLst>
              <a:ext uri="{FF2B5EF4-FFF2-40B4-BE49-F238E27FC236}">
                <a16:creationId xmlns:a16="http://schemas.microsoft.com/office/drawing/2014/main" id="{AE02AA09-1C43-7B42-27C4-92039A8D2270}"/>
              </a:ext>
            </a:extLst>
          </p:cNvPr>
          <p:cNvPicPr>
            <a:picLocks noGrp="1" noChangeAspect="1"/>
          </p:cNvPicPr>
          <p:nvPr>
            <p:ph type="pic" sz="quarter" idx="22"/>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p:pic>
      <p:pic>
        <p:nvPicPr>
          <p:cNvPr id="89" name="Picture Placeholder 88">
            <a:extLst>
              <a:ext uri="{FF2B5EF4-FFF2-40B4-BE49-F238E27FC236}">
                <a16:creationId xmlns:a16="http://schemas.microsoft.com/office/drawing/2014/main" id="{A6F49F7E-5C1E-C338-F099-D46C521C9206}"/>
              </a:ext>
            </a:extLst>
          </p:cNvPr>
          <p:cNvPicPr>
            <a:picLocks noGrp="1" noChangeAspect="1"/>
          </p:cNvPicPr>
          <p:nvPr>
            <p:ph type="pic" sz="quarter" idx="23"/>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t="84" b="84"/>
          <a:stretch/>
        </p:blipFill>
        <p:spPr/>
      </p:pic>
      <p:pic>
        <p:nvPicPr>
          <p:cNvPr id="91" name="Picture Placeholder 90">
            <a:extLst>
              <a:ext uri="{FF2B5EF4-FFF2-40B4-BE49-F238E27FC236}">
                <a16:creationId xmlns:a16="http://schemas.microsoft.com/office/drawing/2014/main" id="{F41FF7C5-C31B-66AE-C567-FC1D33675B41}"/>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t="84" b="84"/>
          <a:stretch/>
        </p:blipFill>
        <p:spPr/>
      </p:pic>
      <p:pic>
        <p:nvPicPr>
          <p:cNvPr id="83" name="Picture Placeholder 82">
            <a:extLst>
              <a:ext uri="{FF2B5EF4-FFF2-40B4-BE49-F238E27FC236}">
                <a16:creationId xmlns:a16="http://schemas.microsoft.com/office/drawing/2014/main" id="{6A18F315-62DB-9EC8-8042-60FC077898C0}"/>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p:pic>
      <p:pic>
        <p:nvPicPr>
          <p:cNvPr id="57" name="Picture Placeholder 56">
            <a:extLst>
              <a:ext uri="{FF2B5EF4-FFF2-40B4-BE49-F238E27FC236}">
                <a16:creationId xmlns:a16="http://schemas.microsoft.com/office/drawing/2014/main" id="{3C02CBF9-F880-BC31-0B07-06A4558B3AAC}"/>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p:pic>
      <p:pic>
        <p:nvPicPr>
          <p:cNvPr id="59" name="Picture Placeholder 58">
            <a:extLst>
              <a:ext uri="{FF2B5EF4-FFF2-40B4-BE49-F238E27FC236}">
                <a16:creationId xmlns:a16="http://schemas.microsoft.com/office/drawing/2014/main" id="{F13B1C05-FFCA-2C6D-E25C-4CA62C472FF8}"/>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p:blipFill>
        <p:spPr/>
      </p:pic>
      <p:pic>
        <p:nvPicPr>
          <p:cNvPr id="37" name="Picture Placeholder 36">
            <a:extLst>
              <a:ext uri="{FF2B5EF4-FFF2-40B4-BE49-F238E27FC236}">
                <a16:creationId xmlns:a16="http://schemas.microsoft.com/office/drawing/2014/main" id="{7D622995-83A1-C0B8-1403-3C295F180356}"/>
              </a:ext>
            </a:extLst>
          </p:cNvPr>
          <p:cNvPicPr>
            <a:picLocks noGrp="1" noChangeAspect="1"/>
          </p:cNvPicPr>
          <p:nvPr>
            <p:ph type="pic" sz="quarter" idx="28"/>
          </p:nvPr>
        </p:nvPicPr>
        <p:blipFill>
          <a:blip>
            <a:extLst>
              <a:ext uri="{96DAC541-7B7A-43D3-8B79-37D633B846F1}">
                <asvg:svgBlip xmlns:asvg="http://schemas.microsoft.com/office/drawing/2016/SVG/main" r:embed="rId12"/>
              </a:ext>
            </a:extLst>
          </a:blip>
          <a:srcRect/>
          <a:stretch/>
        </p:blipFill>
        <p:spPr/>
      </p:pic>
      <p:pic>
        <p:nvPicPr>
          <p:cNvPr id="39" name="Picture Placeholder 38">
            <a:extLst>
              <a:ext uri="{FF2B5EF4-FFF2-40B4-BE49-F238E27FC236}">
                <a16:creationId xmlns:a16="http://schemas.microsoft.com/office/drawing/2014/main" id="{9FC0B189-5164-3073-E938-57BC576E5061}"/>
              </a:ext>
            </a:extLst>
          </p:cNvPr>
          <p:cNvPicPr>
            <a:picLocks noGrp="1" noChangeAspect="1"/>
          </p:cNvPicPr>
          <p:nvPr>
            <p:ph type="pic" sz="quarter" idx="29"/>
          </p:nvPr>
        </p:nvPicPr>
        <p:blipFill>
          <a:blip>
            <a:extLst>
              <a:ext uri="{96DAC541-7B7A-43D3-8B79-37D633B846F1}">
                <asvg:svgBlip xmlns:asvg="http://schemas.microsoft.com/office/drawing/2016/SVG/main" r:embed="rId13"/>
              </a:ext>
            </a:extLst>
          </a:blip>
          <a:srcRect t="84" b="84"/>
          <a:stretch/>
        </p:blipFill>
        <p:spPr/>
      </p:pic>
      <p:pic>
        <p:nvPicPr>
          <p:cNvPr id="41" name="Picture Placeholder 40">
            <a:extLst>
              <a:ext uri="{FF2B5EF4-FFF2-40B4-BE49-F238E27FC236}">
                <a16:creationId xmlns:a16="http://schemas.microsoft.com/office/drawing/2014/main" id="{05EF008C-A21C-F83B-D15D-E407E0C05B8C}"/>
              </a:ext>
            </a:extLst>
          </p:cNvPr>
          <p:cNvPicPr>
            <a:picLocks noGrp="1" noChangeAspect="1"/>
          </p:cNvPicPr>
          <p:nvPr>
            <p:ph type="pic" sz="quarter" idx="30"/>
          </p:nvPr>
        </p:nvPicPr>
        <p:blipFill>
          <a:blip>
            <a:extLst>
              <a:ext uri="{96DAC541-7B7A-43D3-8B79-37D633B846F1}">
                <asvg:svgBlip xmlns:asvg="http://schemas.microsoft.com/office/drawing/2016/SVG/main" r:embed="rId14"/>
              </a:ext>
            </a:extLst>
          </a:blip>
          <a:srcRect t="84" b="84"/>
          <a:stretch/>
        </p:blipFill>
        <p:spPr/>
      </p:pic>
      <p:pic>
        <p:nvPicPr>
          <p:cNvPr id="43" name="Picture Placeholder 42">
            <a:extLst>
              <a:ext uri="{FF2B5EF4-FFF2-40B4-BE49-F238E27FC236}">
                <a16:creationId xmlns:a16="http://schemas.microsoft.com/office/drawing/2014/main" id="{3B8480DE-6007-034A-56EA-39E3C06BEBD7}"/>
              </a:ext>
            </a:extLst>
          </p:cNvPr>
          <p:cNvPicPr>
            <a:picLocks noGrp="1" noChangeAspect="1"/>
          </p:cNvPicPr>
          <p:nvPr>
            <p:ph type="pic" sz="quarter" idx="31"/>
          </p:nvPr>
        </p:nvPicPr>
        <p:blipFill>
          <a:blip>
            <a:extLst>
              <a:ext uri="{96DAC541-7B7A-43D3-8B79-37D633B846F1}">
                <asvg:svgBlip xmlns:asvg="http://schemas.microsoft.com/office/drawing/2016/SVG/main" r:embed="rId15"/>
              </a:ext>
            </a:extLst>
          </a:blip>
          <a:srcRect/>
          <a:stretch/>
        </p:blipFill>
        <p:spPr/>
      </p:pic>
      <p:sp>
        <p:nvSpPr>
          <p:cNvPr id="60" name="object 13">
            <a:extLst>
              <a:ext uri="{FF2B5EF4-FFF2-40B4-BE49-F238E27FC236}">
                <a16:creationId xmlns:a16="http://schemas.microsoft.com/office/drawing/2014/main" id="{87590F65-C8E1-EA91-4EB9-71A496A12C55}"/>
              </a:ext>
            </a:extLst>
          </p:cNvPr>
          <p:cNvSpPr txBox="1"/>
          <p:nvPr/>
        </p:nvSpPr>
        <p:spPr>
          <a:xfrm>
            <a:off x="12186891" y="3711524"/>
            <a:ext cx="121602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Mastercard</a:t>
            </a:r>
            <a:endParaRPr sz="1400" dirty="0">
              <a:solidFill>
                <a:schemeClr val="bg1"/>
              </a:solidFill>
              <a:latin typeface="Source Sans Pro"/>
              <a:cs typeface="Source Sans Pro"/>
            </a:endParaRPr>
          </a:p>
        </p:txBody>
      </p:sp>
      <p:sp>
        <p:nvSpPr>
          <p:cNvPr id="61" name="object 13">
            <a:extLst>
              <a:ext uri="{FF2B5EF4-FFF2-40B4-BE49-F238E27FC236}">
                <a16:creationId xmlns:a16="http://schemas.microsoft.com/office/drawing/2014/main" id="{8EFAB87F-6A59-1F0A-EA88-7B5FEEAB008C}"/>
              </a:ext>
            </a:extLst>
          </p:cNvPr>
          <p:cNvSpPr txBox="1"/>
          <p:nvPr/>
        </p:nvSpPr>
        <p:spPr>
          <a:xfrm>
            <a:off x="15024684" y="3711524"/>
            <a:ext cx="1216025"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Mouse</a:t>
            </a:r>
            <a:endParaRPr sz="1400" dirty="0">
              <a:solidFill>
                <a:schemeClr val="bg1"/>
              </a:solidFill>
              <a:latin typeface="Source Sans Pro"/>
              <a:cs typeface="Source Sans Pro"/>
            </a:endParaRPr>
          </a:p>
        </p:txBody>
      </p:sp>
      <p:sp>
        <p:nvSpPr>
          <p:cNvPr id="16" name="Freeform: Shape 20">
            <a:extLst>
              <a:ext uri="{FF2B5EF4-FFF2-40B4-BE49-F238E27FC236}">
                <a16:creationId xmlns:a16="http://schemas.microsoft.com/office/drawing/2014/main" id="{5B3EFA46-2739-EDAD-E518-39AD6A2FC156}"/>
              </a:ext>
            </a:extLst>
          </p:cNvPr>
          <p:cNvSpPr/>
          <p:nvPr/>
        </p:nvSpPr>
        <p:spPr>
          <a:xfrm>
            <a:off x="4146473" y="1872958"/>
            <a:ext cx="825653" cy="353679"/>
          </a:xfrm>
          <a:custGeom>
            <a:avLst/>
            <a:gdLst>
              <a:gd name="connsiteX0" fmla="*/ 707703 w 825653"/>
              <a:gd name="connsiteY0" fmla="*/ 117893 h 353679"/>
              <a:gd name="connsiteX1" fmla="*/ 707703 w 825653"/>
              <a:gd name="connsiteY1" fmla="*/ 0 h 353679"/>
              <a:gd name="connsiteX2" fmla="*/ 825654 w 825653"/>
              <a:gd name="connsiteY2" fmla="*/ 0 h 353679"/>
              <a:gd name="connsiteX3" fmla="*/ 825654 w 825653"/>
              <a:gd name="connsiteY3" fmla="*/ 117893 h 353679"/>
              <a:gd name="connsiteX4" fmla="*/ 589753 w 825653"/>
              <a:gd name="connsiteY4" fmla="*/ 117893 h 353679"/>
              <a:gd name="connsiteX5" fmla="*/ 589753 w 825653"/>
              <a:gd name="connsiteY5" fmla="*/ 0 h 353679"/>
              <a:gd name="connsiteX6" fmla="*/ 471802 w 825653"/>
              <a:gd name="connsiteY6" fmla="*/ 0 h 353679"/>
              <a:gd name="connsiteX7" fmla="*/ 471802 w 825653"/>
              <a:gd name="connsiteY7" fmla="*/ 117893 h 353679"/>
              <a:gd name="connsiteX8" fmla="*/ 353852 w 825653"/>
              <a:gd name="connsiteY8" fmla="*/ 117893 h 353679"/>
              <a:gd name="connsiteX9" fmla="*/ 353852 w 825653"/>
              <a:gd name="connsiteY9" fmla="*/ 0 h 353679"/>
              <a:gd name="connsiteX10" fmla="*/ 235901 w 825653"/>
              <a:gd name="connsiteY10" fmla="*/ 0 h 353679"/>
              <a:gd name="connsiteX11" fmla="*/ 235901 w 825653"/>
              <a:gd name="connsiteY11" fmla="*/ 117893 h 353679"/>
              <a:gd name="connsiteX12" fmla="*/ 117951 w 825653"/>
              <a:gd name="connsiteY12" fmla="*/ 117893 h 353679"/>
              <a:gd name="connsiteX13" fmla="*/ 117951 w 825653"/>
              <a:gd name="connsiteY13" fmla="*/ 0 h 353679"/>
              <a:gd name="connsiteX14" fmla="*/ 0 w 825653"/>
              <a:gd name="connsiteY14" fmla="*/ 0 h 353679"/>
              <a:gd name="connsiteX15" fmla="*/ 0 w 825653"/>
              <a:gd name="connsiteY15" fmla="*/ 117893 h 353679"/>
              <a:gd name="connsiteX16" fmla="*/ 825654 w 825653"/>
              <a:gd name="connsiteY16" fmla="*/ 353679 h 353679"/>
              <a:gd name="connsiteX17" fmla="*/ 825654 w 825653"/>
              <a:gd name="connsiteY17" fmla="*/ 235786 h 353679"/>
              <a:gd name="connsiteX18" fmla="*/ 707703 w 825653"/>
              <a:gd name="connsiteY18" fmla="*/ 235786 h 353679"/>
              <a:gd name="connsiteX19" fmla="*/ 707703 w 825653"/>
              <a:gd name="connsiteY19" fmla="*/ 353679 h 353679"/>
              <a:gd name="connsiteX20" fmla="*/ 589753 w 825653"/>
              <a:gd name="connsiteY20" fmla="*/ 353679 h 353679"/>
              <a:gd name="connsiteX21" fmla="*/ 589753 w 825653"/>
              <a:gd name="connsiteY21" fmla="*/ 235786 h 353679"/>
              <a:gd name="connsiteX22" fmla="*/ 471802 w 825653"/>
              <a:gd name="connsiteY22" fmla="*/ 235786 h 353679"/>
              <a:gd name="connsiteX23" fmla="*/ 471802 w 825653"/>
              <a:gd name="connsiteY23" fmla="*/ 353679 h 353679"/>
              <a:gd name="connsiteX24" fmla="*/ 353852 w 825653"/>
              <a:gd name="connsiteY24" fmla="*/ 353679 h 353679"/>
              <a:gd name="connsiteX25" fmla="*/ 353852 w 825653"/>
              <a:gd name="connsiteY25" fmla="*/ 235786 h 353679"/>
              <a:gd name="connsiteX26" fmla="*/ 235901 w 825653"/>
              <a:gd name="connsiteY26" fmla="*/ 235786 h 353679"/>
              <a:gd name="connsiteX27" fmla="*/ 235901 w 825653"/>
              <a:gd name="connsiteY27" fmla="*/ 353679 h 353679"/>
              <a:gd name="connsiteX28" fmla="*/ 117951 w 825653"/>
              <a:gd name="connsiteY28" fmla="*/ 353679 h 353679"/>
              <a:gd name="connsiteX29" fmla="*/ 117951 w 825653"/>
              <a:gd name="connsiteY29" fmla="*/ 235786 h 353679"/>
              <a:gd name="connsiteX30" fmla="*/ 0 w 825653"/>
              <a:gd name="connsiteY30" fmla="*/ 235786 h 353679"/>
              <a:gd name="connsiteX31" fmla="*/ 0 w 825653"/>
              <a:gd name="connsiteY31" fmla="*/ 353679 h 353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25653" h="353679">
                <a:moveTo>
                  <a:pt x="707703" y="117893"/>
                </a:moveTo>
                <a:lnTo>
                  <a:pt x="707703" y="0"/>
                </a:lnTo>
                <a:lnTo>
                  <a:pt x="825654" y="0"/>
                </a:lnTo>
                <a:lnTo>
                  <a:pt x="825654" y="117893"/>
                </a:lnTo>
                <a:close/>
                <a:moveTo>
                  <a:pt x="589753" y="117893"/>
                </a:moveTo>
                <a:lnTo>
                  <a:pt x="589753" y="0"/>
                </a:lnTo>
                <a:lnTo>
                  <a:pt x="471802" y="0"/>
                </a:lnTo>
                <a:lnTo>
                  <a:pt x="471802" y="117893"/>
                </a:lnTo>
                <a:close/>
                <a:moveTo>
                  <a:pt x="353852" y="117893"/>
                </a:moveTo>
                <a:lnTo>
                  <a:pt x="353852" y="0"/>
                </a:lnTo>
                <a:lnTo>
                  <a:pt x="235901" y="0"/>
                </a:lnTo>
                <a:lnTo>
                  <a:pt x="235901" y="117893"/>
                </a:lnTo>
                <a:close/>
                <a:moveTo>
                  <a:pt x="117951" y="117893"/>
                </a:moveTo>
                <a:lnTo>
                  <a:pt x="117951" y="0"/>
                </a:lnTo>
                <a:lnTo>
                  <a:pt x="0" y="0"/>
                </a:lnTo>
                <a:lnTo>
                  <a:pt x="0" y="117893"/>
                </a:lnTo>
                <a:close/>
                <a:moveTo>
                  <a:pt x="825654" y="353679"/>
                </a:moveTo>
                <a:lnTo>
                  <a:pt x="825654" y="235786"/>
                </a:lnTo>
                <a:lnTo>
                  <a:pt x="707703" y="235786"/>
                </a:lnTo>
                <a:lnTo>
                  <a:pt x="707703" y="353679"/>
                </a:lnTo>
                <a:close/>
                <a:moveTo>
                  <a:pt x="589753" y="353679"/>
                </a:moveTo>
                <a:lnTo>
                  <a:pt x="589753" y="235786"/>
                </a:lnTo>
                <a:lnTo>
                  <a:pt x="471802" y="235786"/>
                </a:lnTo>
                <a:lnTo>
                  <a:pt x="471802" y="353679"/>
                </a:lnTo>
                <a:close/>
                <a:moveTo>
                  <a:pt x="353852" y="353679"/>
                </a:moveTo>
                <a:lnTo>
                  <a:pt x="353852" y="235786"/>
                </a:lnTo>
                <a:lnTo>
                  <a:pt x="235901" y="235786"/>
                </a:lnTo>
                <a:lnTo>
                  <a:pt x="235901" y="353679"/>
                </a:lnTo>
                <a:close/>
                <a:moveTo>
                  <a:pt x="117951" y="353679"/>
                </a:moveTo>
                <a:lnTo>
                  <a:pt x="117951" y="235786"/>
                </a:lnTo>
                <a:lnTo>
                  <a:pt x="0" y="235786"/>
                </a:lnTo>
                <a:lnTo>
                  <a:pt x="0" y="353679"/>
                </a:lnTo>
                <a:close/>
              </a:path>
            </a:pathLst>
          </a:custGeom>
          <a:solidFill>
            <a:schemeClr val="bg1"/>
          </a:solidFill>
          <a:ln w="29468" cap="flat">
            <a:noFill/>
            <a:prstDash val="solid"/>
            <a:miter/>
          </a:ln>
        </p:spPr>
        <p:txBody>
          <a:bodyPr rtlCol="0" anchor="ctr"/>
          <a:lstStyle/>
          <a:p>
            <a:endParaRPr lang="en-US"/>
          </a:p>
        </p:txBody>
      </p:sp>
      <p:sp>
        <p:nvSpPr>
          <p:cNvPr id="17" name="Freeform: Shape 23">
            <a:extLst>
              <a:ext uri="{FF2B5EF4-FFF2-40B4-BE49-F238E27FC236}">
                <a16:creationId xmlns:a16="http://schemas.microsoft.com/office/drawing/2014/main" id="{AAB885AA-344D-E6FD-CCF4-A409A6D715DC}"/>
              </a:ext>
            </a:extLst>
          </p:cNvPr>
          <p:cNvSpPr/>
          <p:nvPr/>
        </p:nvSpPr>
        <p:spPr>
          <a:xfrm>
            <a:off x="7139731" y="1637172"/>
            <a:ext cx="353851" cy="825251"/>
          </a:xfrm>
          <a:custGeom>
            <a:avLst/>
            <a:gdLst>
              <a:gd name="connsiteX0" fmla="*/ 117951 w 353851"/>
              <a:gd name="connsiteY0" fmla="*/ 117893 h 825251"/>
              <a:gd name="connsiteX1" fmla="*/ 0 w 353851"/>
              <a:gd name="connsiteY1" fmla="*/ 117893 h 825251"/>
              <a:gd name="connsiteX2" fmla="*/ 0 w 353851"/>
              <a:gd name="connsiteY2" fmla="*/ 0 h 825251"/>
              <a:gd name="connsiteX3" fmla="*/ 117951 w 353851"/>
              <a:gd name="connsiteY3" fmla="*/ 0 h 825251"/>
              <a:gd name="connsiteX4" fmla="*/ 117951 w 353851"/>
              <a:gd name="connsiteY4" fmla="*/ 235786 h 825251"/>
              <a:gd name="connsiteX5" fmla="*/ 0 w 353851"/>
              <a:gd name="connsiteY5" fmla="*/ 235786 h 825251"/>
              <a:gd name="connsiteX6" fmla="*/ 0 w 353851"/>
              <a:gd name="connsiteY6" fmla="*/ 353679 h 825251"/>
              <a:gd name="connsiteX7" fmla="*/ 117951 w 353851"/>
              <a:gd name="connsiteY7" fmla="*/ 353679 h 825251"/>
              <a:gd name="connsiteX8" fmla="*/ 117951 w 353851"/>
              <a:gd name="connsiteY8" fmla="*/ 471572 h 825251"/>
              <a:gd name="connsiteX9" fmla="*/ 0 w 353851"/>
              <a:gd name="connsiteY9" fmla="*/ 471572 h 825251"/>
              <a:gd name="connsiteX10" fmla="*/ 0 w 353851"/>
              <a:gd name="connsiteY10" fmla="*/ 589465 h 825251"/>
              <a:gd name="connsiteX11" fmla="*/ 117951 w 353851"/>
              <a:gd name="connsiteY11" fmla="*/ 589465 h 825251"/>
              <a:gd name="connsiteX12" fmla="*/ 117951 w 353851"/>
              <a:gd name="connsiteY12" fmla="*/ 707358 h 825251"/>
              <a:gd name="connsiteX13" fmla="*/ 0 w 353851"/>
              <a:gd name="connsiteY13" fmla="*/ 707358 h 825251"/>
              <a:gd name="connsiteX14" fmla="*/ 0 w 353851"/>
              <a:gd name="connsiteY14" fmla="*/ 825251 h 825251"/>
              <a:gd name="connsiteX15" fmla="*/ 117951 w 353851"/>
              <a:gd name="connsiteY15" fmla="*/ 825251 h 825251"/>
              <a:gd name="connsiteX16" fmla="*/ 353852 w 353851"/>
              <a:gd name="connsiteY16" fmla="*/ 0 h 825251"/>
              <a:gd name="connsiteX17" fmla="*/ 235901 w 353851"/>
              <a:gd name="connsiteY17" fmla="*/ 0 h 825251"/>
              <a:gd name="connsiteX18" fmla="*/ 235901 w 353851"/>
              <a:gd name="connsiteY18" fmla="*/ 117893 h 825251"/>
              <a:gd name="connsiteX19" fmla="*/ 353852 w 353851"/>
              <a:gd name="connsiteY19" fmla="*/ 117893 h 825251"/>
              <a:gd name="connsiteX20" fmla="*/ 353852 w 353851"/>
              <a:gd name="connsiteY20" fmla="*/ 235786 h 825251"/>
              <a:gd name="connsiteX21" fmla="*/ 235901 w 353851"/>
              <a:gd name="connsiteY21" fmla="*/ 235786 h 825251"/>
              <a:gd name="connsiteX22" fmla="*/ 235901 w 353851"/>
              <a:gd name="connsiteY22" fmla="*/ 353679 h 825251"/>
              <a:gd name="connsiteX23" fmla="*/ 353852 w 353851"/>
              <a:gd name="connsiteY23" fmla="*/ 353679 h 825251"/>
              <a:gd name="connsiteX24" fmla="*/ 353852 w 353851"/>
              <a:gd name="connsiteY24" fmla="*/ 471572 h 825251"/>
              <a:gd name="connsiteX25" fmla="*/ 235901 w 353851"/>
              <a:gd name="connsiteY25" fmla="*/ 471572 h 825251"/>
              <a:gd name="connsiteX26" fmla="*/ 235901 w 353851"/>
              <a:gd name="connsiteY26" fmla="*/ 589465 h 825251"/>
              <a:gd name="connsiteX27" fmla="*/ 353852 w 353851"/>
              <a:gd name="connsiteY27" fmla="*/ 589465 h 825251"/>
              <a:gd name="connsiteX28" fmla="*/ 353852 w 353851"/>
              <a:gd name="connsiteY28" fmla="*/ 707358 h 825251"/>
              <a:gd name="connsiteX29" fmla="*/ 235901 w 353851"/>
              <a:gd name="connsiteY29" fmla="*/ 707358 h 825251"/>
              <a:gd name="connsiteX30" fmla="*/ 235901 w 353851"/>
              <a:gd name="connsiteY30" fmla="*/ 825251 h 825251"/>
              <a:gd name="connsiteX31" fmla="*/ 353852 w 353851"/>
              <a:gd name="connsiteY31" fmla="*/ 825251 h 825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53851" h="825251">
                <a:moveTo>
                  <a:pt x="117951" y="117893"/>
                </a:moveTo>
                <a:lnTo>
                  <a:pt x="0" y="117893"/>
                </a:lnTo>
                <a:lnTo>
                  <a:pt x="0" y="0"/>
                </a:lnTo>
                <a:lnTo>
                  <a:pt x="117951" y="0"/>
                </a:lnTo>
                <a:close/>
                <a:moveTo>
                  <a:pt x="117951" y="235786"/>
                </a:moveTo>
                <a:lnTo>
                  <a:pt x="0" y="235786"/>
                </a:lnTo>
                <a:lnTo>
                  <a:pt x="0" y="353679"/>
                </a:lnTo>
                <a:lnTo>
                  <a:pt x="117951" y="353679"/>
                </a:lnTo>
                <a:close/>
                <a:moveTo>
                  <a:pt x="117951" y="471572"/>
                </a:moveTo>
                <a:lnTo>
                  <a:pt x="0" y="471572"/>
                </a:lnTo>
                <a:lnTo>
                  <a:pt x="0" y="589465"/>
                </a:lnTo>
                <a:lnTo>
                  <a:pt x="117951" y="589465"/>
                </a:lnTo>
                <a:close/>
                <a:moveTo>
                  <a:pt x="117951" y="707358"/>
                </a:moveTo>
                <a:lnTo>
                  <a:pt x="0" y="707358"/>
                </a:lnTo>
                <a:lnTo>
                  <a:pt x="0" y="825251"/>
                </a:lnTo>
                <a:lnTo>
                  <a:pt x="117951" y="825251"/>
                </a:lnTo>
                <a:close/>
                <a:moveTo>
                  <a:pt x="353852" y="0"/>
                </a:moveTo>
                <a:lnTo>
                  <a:pt x="235901" y="0"/>
                </a:lnTo>
                <a:lnTo>
                  <a:pt x="235901" y="117893"/>
                </a:lnTo>
                <a:lnTo>
                  <a:pt x="353852" y="117893"/>
                </a:lnTo>
                <a:close/>
                <a:moveTo>
                  <a:pt x="353852" y="235786"/>
                </a:moveTo>
                <a:lnTo>
                  <a:pt x="235901" y="235786"/>
                </a:lnTo>
                <a:lnTo>
                  <a:pt x="235901" y="353679"/>
                </a:lnTo>
                <a:lnTo>
                  <a:pt x="353852" y="353679"/>
                </a:lnTo>
                <a:close/>
                <a:moveTo>
                  <a:pt x="353852" y="471572"/>
                </a:moveTo>
                <a:lnTo>
                  <a:pt x="235901" y="471572"/>
                </a:lnTo>
                <a:lnTo>
                  <a:pt x="235901" y="589465"/>
                </a:lnTo>
                <a:lnTo>
                  <a:pt x="353852" y="589465"/>
                </a:lnTo>
                <a:close/>
                <a:moveTo>
                  <a:pt x="353852" y="707358"/>
                </a:moveTo>
                <a:lnTo>
                  <a:pt x="235901" y="707358"/>
                </a:lnTo>
                <a:lnTo>
                  <a:pt x="235901" y="825251"/>
                </a:lnTo>
                <a:lnTo>
                  <a:pt x="353852" y="825251"/>
                </a:lnTo>
                <a:close/>
              </a:path>
            </a:pathLst>
          </a:custGeom>
          <a:solidFill>
            <a:schemeClr val="bg1"/>
          </a:solidFill>
          <a:ln w="29468" cap="flat">
            <a:noFill/>
            <a:prstDash val="solid"/>
            <a:miter/>
          </a:ln>
        </p:spPr>
        <p:txBody>
          <a:bodyPr rtlCol="0" anchor="ctr"/>
          <a:lstStyle/>
          <a:p>
            <a:endParaRPr lang="en-US"/>
          </a:p>
        </p:txBody>
      </p:sp>
      <p:sp>
        <p:nvSpPr>
          <p:cNvPr id="32" name="object 8">
            <a:extLst>
              <a:ext uri="{FF2B5EF4-FFF2-40B4-BE49-F238E27FC236}">
                <a16:creationId xmlns:a16="http://schemas.microsoft.com/office/drawing/2014/main" id="{42886904-B826-20AA-13B3-3650E9AB88F7}"/>
              </a:ext>
            </a:extLst>
          </p:cNvPr>
          <p:cNvSpPr txBox="1"/>
          <p:nvPr/>
        </p:nvSpPr>
        <p:spPr>
          <a:xfrm>
            <a:off x="743804" y="6395128"/>
            <a:ext cx="199155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Media Skip Fast Backward</a:t>
            </a:r>
            <a:endParaRPr sz="1400" dirty="0">
              <a:solidFill>
                <a:schemeClr val="bg1"/>
              </a:solidFill>
              <a:latin typeface="Source Sans Pro"/>
              <a:cs typeface="Source Sans Pro"/>
            </a:endParaRPr>
          </a:p>
        </p:txBody>
      </p:sp>
      <p:sp>
        <p:nvSpPr>
          <p:cNvPr id="33" name="object 8">
            <a:extLst>
              <a:ext uri="{FF2B5EF4-FFF2-40B4-BE49-F238E27FC236}">
                <a16:creationId xmlns:a16="http://schemas.microsoft.com/office/drawing/2014/main" id="{B7905D5A-60B9-7EFE-AB2A-FA06C72240E8}"/>
              </a:ext>
            </a:extLst>
          </p:cNvPr>
          <p:cNvSpPr txBox="1"/>
          <p:nvPr/>
        </p:nvSpPr>
        <p:spPr>
          <a:xfrm>
            <a:off x="3552319" y="6395128"/>
            <a:ext cx="199155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Media Skip Fast Forward</a:t>
            </a:r>
            <a:endParaRPr sz="1400" dirty="0">
              <a:solidFill>
                <a:schemeClr val="bg1"/>
              </a:solidFill>
              <a:latin typeface="Source Sans Pro"/>
              <a:cs typeface="Source Sans Pro"/>
            </a:endParaRPr>
          </a:p>
        </p:txBody>
      </p:sp>
      <p:sp>
        <p:nvSpPr>
          <p:cNvPr id="34" name="object 8">
            <a:extLst>
              <a:ext uri="{FF2B5EF4-FFF2-40B4-BE49-F238E27FC236}">
                <a16:creationId xmlns:a16="http://schemas.microsoft.com/office/drawing/2014/main" id="{9214FAF7-60F6-213B-9D4B-1FDC544C01BE}"/>
              </a:ext>
            </a:extLst>
          </p:cNvPr>
          <p:cNvSpPr txBox="1"/>
          <p:nvPr/>
        </p:nvSpPr>
        <p:spPr>
          <a:xfrm>
            <a:off x="6263179" y="6395128"/>
            <a:ext cx="2078641"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Media Skip Slow Backward</a:t>
            </a:r>
            <a:endParaRPr sz="1400" dirty="0">
              <a:solidFill>
                <a:schemeClr val="bg1"/>
              </a:solidFill>
              <a:latin typeface="Source Sans Pro"/>
              <a:cs typeface="Source Sans Pro"/>
            </a:endParaRPr>
          </a:p>
        </p:txBody>
      </p:sp>
      <p:sp>
        <p:nvSpPr>
          <p:cNvPr id="35" name="object 8">
            <a:extLst>
              <a:ext uri="{FF2B5EF4-FFF2-40B4-BE49-F238E27FC236}">
                <a16:creationId xmlns:a16="http://schemas.microsoft.com/office/drawing/2014/main" id="{325D09D7-4A25-3190-FF5B-E38A8DED16FE}"/>
              </a:ext>
            </a:extLst>
          </p:cNvPr>
          <p:cNvSpPr txBox="1"/>
          <p:nvPr/>
        </p:nvSpPr>
        <p:spPr>
          <a:xfrm>
            <a:off x="9028928" y="6395128"/>
            <a:ext cx="1991555" cy="228268"/>
          </a:xfrm>
          <a:prstGeom prst="rect">
            <a:avLst/>
          </a:prstGeom>
        </p:spPr>
        <p:txBody>
          <a:bodyPr vert="horz" wrap="square" lIns="0" tIns="12700" rIns="0" bIns="0" rtlCol="0">
            <a:spAutoFit/>
          </a:bodyPr>
          <a:lstStyle/>
          <a:p>
            <a:pPr marL="12700" algn="ctr">
              <a:lnSpc>
                <a:spcPct val="100000"/>
              </a:lnSpc>
              <a:spcBef>
                <a:spcPts val="100"/>
              </a:spcBef>
            </a:pPr>
            <a:r>
              <a:rPr lang="en-US" sz="1400" dirty="0">
                <a:solidFill>
                  <a:schemeClr val="bg1"/>
                </a:solidFill>
                <a:latin typeface="Source Sans Pro"/>
                <a:cs typeface="Source Sans Pro"/>
              </a:rPr>
              <a:t>Media Skip Slow Forward</a:t>
            </a:r>
            <a:endParaRPr sz="1400" dirty="0">
              <a:solidFill>
                <a:schemeClr val="bg1"/>
              </a:solidFill>
              <a:latin typeface="Source Sans Pro"/>
              <a:cs typeface="Source Sans Pro"/>
            </a:endParaRPr>
          </a:p>
        </p:txBody>
      </p:sp>
      <p:sp>
        <p:nvSpPr>
          <p:cNvPr id="14" name="object 13">
            <a:extLst>
              <a:ext uri="{FF2B5EF4-FFF2-40B4-BE49-F238E27FC236}">
                <a16:creationId xmlns:a16="http://schemas.microsoft.com/office/drawing/2014/main" id="{821FFDF1-ACFE-E3EE-5E0E-82B198D9D8B0}"/>
              </a:ext>
            </a:extLst>
          </p:cNvPr>
          <p:cNvSpPr txBox="1"/>
          <p:nvPr/>
        </p:nvSpPr>
        <p:spPr>
          <a:xfrm>
            <a:off x="11883517" y="6395128"/>
            <a:ext cx="1822772"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Magic Wand – Add Mode</a:t>
            </a:r>
            <a:endParaRPr sz="1400" dirty="0">
              <a:solidFill>
                <a:schemeClr val="bg1"/>
              </a:solidFill>
              <a:latin typeface="Source Sans Pro"/>
              <a:cs typeface="Source Sans Pro"/>
            </a:endParaRPr>
          </a:p>
        </p:txBody>
      </p:sp>
      <p:sp>
        <p:nvSpPr>
          <p:cNvPr id="15" name="object 13">
            <a:extLst>
              <a:ext uri="{FF2B5EF4-FFF2-40B4-BE49-F238E27FC236}">
                <a16:creationId xmlns:a16="http://schemas.microsoft.com/office/drawing/2014/main" id="{E29FEC2B-2217-1665-F78B-257D2F26256D}"/>
              </a:ext>
            </a:extLst>
          </p:cNvPr>
          <p:cNvSpPr txBox="1"/>
          <p:nvPr/>
        </p:nvSpPr>
        <p:spPr>
          <a:xfrm>
            <a:off x="14441111" y="6395128"/>
            <a:ext cx="2334376" cy="228268"/>
          </a:xfrm>
          <a:prstGeom prst="rect">
            <a:avLst/>
          </a:prstGeom>
        </p:spPr>
        <p:txBody>
          <a:bodyPr vert="horz" wrap="square" lIns="0" tIns="12700" rIns="0" bIns="0" rtlCol="0">
            <a:spAutoFit/>
          </a:bodyPr>
          <a:lstStyle/>
          <a:p>
            <a:pPr marL="12700" algn="ctr">
              <a:lnSpc>
                <a:spcPct val="100000"/>
              </a:lnSpc>
              <a:spcBef>
                <a:spcPts val="100"/>
              </a:spcBef>
            </a:pPr>
            <a:r>
              <a:rPr lang="en-US" sz="1400" spc="-10" dirty="0">
                <a:solidFill>
                  <a:schemeClr val="bg1"/>
                </a:solidFill>
                <a:latin typeface="Source Sans Pro"/>
                <a:cs typeface="Source Sans Pro"/>
              </a:rPr>
              <a:t>Magic Wand – Remove Mode</a:t>
            </a:r>
            <a:endParaRPr sz="1400" dirty="0">
              <a:solidFill>
                <a:schemeClr val="bg1"/>
              </a:solidFill>
              <a:latin typeface="Source Sans Pro"/>
              <a:cs typeface="Source Sans Pro"/>
            </a:endParaRPr>
          </a:p>
        </p:txBody>
      </p:sp>
      <p:grpSp>
        <p:nvGrpSpPr>
          <p:cNvPr id="2" name="Picture Placeholder 22">
            <a:extLst>
              <a:ext uri="{FF2B5EF4-FFF2-40B4-BE49-F238E27FC236}">
                <a16:creationId xmlns:a16="http://schemas.microsoft.com/office/drawing/2014/main" id="{AF464329-1409-F898-6D6A-C2CC69B6B540}"/>
              </a:ext>
            </a:extLst>
          </p:cNvPr>
          <p:cNvGrpSpPr/>
          <p:nvPr/>
        </p:nvGrpSpPr>
        <p:grpSpPr>
          <a:xfrm>
            <a:off x="12331628" y="6934749"/>
            <a:ext cx="943678" cy="942922"/>
            <a:chOff x="12331628" y="6934749"/>
            <a:chExt cx="943678" cy="942922"/>
          </a:xfrm>
        </p:grpSpPr>
        <p:sp>
          <p:nvSpPr>
            <p:cNvPr id="3" name="Freeform 2">
              <a:extLst>
                <a:ext uri="{FF2B5EF4-FFF2-40B4-BE49-F238E27FC236}">
                  <a16:creationId xmlns:a16="http://schemas.microsoft.com/office/drawing/2014/main" id="{54FFE696-0D22-CB5C-8B3A-FFFEB41DCB68}"/>
                </a:ext>
              </a:extLst>
            </p:cNvPr>
            <p:cNvSpPr/>
            <p:nvPr/>
          </p:nvSpPr>
          <p:spPr>
            <a:xfrm>
              <a:off x="12832989" y="7435564"/>
              <a:ext cx="412826" cy="412625"/>
            </a:xfrm>
            <a:custGeom>
              <a:avLst/>
              <a:gdLst>
                <a:gd name="connsiteX0" fmla="*/ 206413 w 412826"/>
                <a:gd name="connsiteY0" fmla="*/ 412626 h 412625"/>
                <a:gd name="connsiteX1" fmla="*/ 412827 w 412826"/>
                <a:gd name="connsiteY1" fmla="*/ 206313 h 412625"/>
                <a:gd name="connsiteX2" fmla="*/ 206413 w 412826"/>
                <a:gd name="connsiteY2" fmla="*/ 0 h 412625"/>
                <a:gd name="connsiteX3" fmla="*/ 0 w 412826"/>
                <a:gd name="connsiteY3" fmla="*/ 206313 h 412625"/>
                <a:gd name="connsiteX4" fmla="*/ 206413 w 412826"/>
                <a:gd name="connsiteY4" fmla="*/ 412626 h 412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2625">
                  <a:moveTo>
                    <a:pt x="206413" y="412626"/>
                  </a:moveTo>
                  <a:cubicBezTo>
                    <a:pt x="320413" y="412626"/>
                    <a:pt x="412827" y="320256"/>
                    <a:pt x="412827" y="206313"/>
                  </a:cubicBezTo>
                  <a:cubicBezTo>
                    <a:pt x="412827" y="92369"/>
                    <a:pt x="320413" y="0"/>
                    <a:pt x="206413" y="0"/>
                  </a:cubicBezTo>
                  <a:cubicBezTo>
                    <a:pt x="92414" y="0"/>
                    <a:pt x="0" y="92369"/>
                    <a:pt x="0" y="206313"/>
                  </a:cubicBezTo>
                  <a:cubicBezTo>
                    <a:pt x="0" y="320256"/>
                    <a:pt x="92414" y="412626"/>
                    <a:pt x="206413" y="412626"/>
                  </a:cubicBezTo>
                  <a:close/>
                </a:path>
              </a:pathLst>
            </a:custGeom>
            <a:solidFill>
              <a:srgbClr val="74A483"/>
            </a:solidFill>
            <a:ln w="29468"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81D3D4F-B83E-B7E5-D69F-1A731B76BF12}"/>
                </a:ext>
              </a:extLst>
            </p:cNvPr>
            <p:cNvSpPr/>
            <p:nvPr/>
          </p:nvSpPr>
          <p:spPr>
            <a:xfrm>
              <a:off x="12803502" y="7406091"/>
              <a:ext cx="471802" cy="471572"/>
            </a:xfrm>
            <a:custGeom>
              <a:avLst/>
              <a:gdLst>
                <a:gd name="connsiteX0" fmla="*/ 235901 w 471802"/>
                <a:gd name="connsiteY0" fmla="*/ 0 h 471572"/>
                <a:gd name="connsiteX1" fmla="*/ 0 w 471802"/>
                <a:gd name="connsiteY1" fmla="*/ 235786 h 471572"/>
                <a:gd name="connsiteX2" fmla="*/ 235901 w 471802"/>
                <a:gd name="connsiteY2" fmla="*/ 471572 h 471572"/>
                <a:gd name="connsiteX3" fmla="*/ 471802 w 471802"/>
                <a:gd name="connsiteY3" fmla="*/ 235786 h 471572"/>
                <a:gd name="connsiteX4" fmla="*/ 235901 w 471802"/>
                <a:gd name="connsiteY4" fmla="*/ 0 h 471572"/>
                <a:gd name="connsiteX5" fmla="*/ 235901 w 471802"/>
                <a:gd name="connsiteY5" fmla="*/ 442099 h 471572"/>
                <a:gd name="connsiteX6" fmla="*/ 29488 w 471802"/>
                <a:gd name="connsiteY6" fmla="*/ 235786 h 471572"/>
                <a:gd name="connsiteX7" fmla="*/ 235901 w 471802"/>
                <a:gd name="connsiteY7" fmla="*/ 29473 h 471572"/>
                <a:gd name="connsiteX8" fmla="*/ 442314 w 471802"/>
                <a:gd name="connsiteY8" fmla="*/ 235786 h 471572"/>
                <a:gd name="connsiteX9" fmla="*/ 235901 w 471802"/>
                <a:gd name="connsiteY9" fmla="*/ 442099 h 471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1572">
                  <a:moveTo>
                    <a:pt x="235901" y="0"/>
                  </a:moveTo>
                  <a:cubicBezTo>
                    <a:pt x="105616" y="0"/>
                    <a:pt x="0" y="105564"/>
                    <a:pt x="0" y="235786"/>
                  </a:cubicBezTo>
                  <a:cubicBezTo>
                    <a:pt x="0" y="366008"/>
                    <a:pt x="105616" y="471572"/>
                    <a:pt x="235901" y="471572"/>
                  </a:cubicBezTo>
                  <a:cubicBezTo>
                    <a:pt x="366186" y="471572"/>
                    <a:pt x="471802" y="366008"/>
                    <a:pt x="471802" y="235786"/>
                  </a:cubicBezTo>
                  <a:cubicBezTo>
                    <a:pt x="471802" y="105564"/>
                    <a:pt x="366186" y="0"/>
                    <a:pt x="235901" y="0"/>
                  </a:cubicBezTo>
                  <a:close/>
                  <a:moveTo>
                    <a:pt x="235901" y="442099"/>
                  </a:moveTo>
                  <a:cubicBezTo>
                    <a:pt x="122085" y="442099"/>
                    <a:pt x="29488" y="349547"/>
                    <a:pt x="29488" y="235786"/>
                  </a:cubicBezTo>
                  <a:cubicBezTo>
                    <a:pt x="29488" y="122025"/>
                    <a:pt x="122085" y="29473"/>
                    <a:pt x="235901" y="29473"/>
                  </a:cubicBezTo>
                  <a:cubicBezTo>
                    <a:pt x="349717" y="29473"/>
                    <a:pt x="442314" y="122025"/>
                    <a:pt x="442314" y="235786"/>
                  </a:cubicBezTo>
                  <a:cubicBezTo>
                    <a:pt x="442314" y="349547"/>
                    <a:pt x="349717" y="442099"/>
                    <a:pt x="235901" y="442099"/>
                  </a:cubicBezTo>
                  <a:close/>
                </a:path>
              </a:pathLst>
            </a:custGeom>
            <a:solidFill>
              <a:srgbClr val="74A483"/>
            </a:solidFill>
            <a:ln w="2946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4957DD1-3229-1F6A-F029-07EC00E692D1}"/>
                </a:ext>
              </a:extLst>
            </p:cNvPr>
            <p:cNvSpPr/>
            <p:nvPr/>
          </p:nvSpPr>
          <p:spPr>
            <a:xfrm>
              <a:off x="12331628" y="6934749"/>
              <a:ext cx="943678" cy="942922"/>
            </a:xfrm>
            <a:custGeom>
              <a:avLst/>
              <a:gdLst>
                <a:gd name="connsiteX0" fmla="*/ 117951 w 943678"/>
                <a:gd name="connsiteY0" fmla="*/ 707137 h 942922"/>
                <a:gd name="connsiteX1" fmla="*/ 88758 w 943678"/>
                <a:gd name="connsiteY1" fmla="*/ 677663 h 942922"/>
                <a:gd name="connsiteX2" fmla="*/ 30077 w 943678"/>
                <a:gd name="connsiteY2" fmla="*/ 677663 h 942922"/>
                <a:gd name="connsiteX3" fmla="*/ 0 w 943678"/>
                <a:gd name="connsiteY3" fmla="*/ 707137 h 942922"/>
                <a:gd name="connsiteX4" fmla="*/ 30077 w 943678"/>
                <a:gd name="connsiteY4" fmla="*/ 736610 h 942922"/>
                <a:gd name="connsiteX5" fmla="*/ 88758 w 943678"/>
                <a:gd name="connsiteY5" fmla="*/ 736610 h 942922"/>
                <a:gd name="connsiteX6" fmla="*/ 117951 w 943678"/>
                <a:gd name="connsiteY6" fmla="*/ 707137 h 942922"/>
                <a:gd name="connsiteX7" fmla="*/ 235901 w 943678"/>
                <a:gd name="connsiteY7" fmla="*/ 589244 h 942922"/>
                <a:gd name="connsiteX8" fmla="*/ 265389 w 943678"/>
                <a:gd name="connsiteY8" fmla="*/ 559770 h 942922"/>
                <a:gd name="connsiteX9" fmla="*/ 265389 w 943678"/>
                <a:gd name="connsiteY9" fmla="*/ 500824 h 942922"/>
                <a:gd name="connsiteX10" fmla="*/ 235901 w 943678"/>
                <a:gd name="connsiteY10" fmla="*/ 471351 h 942922"/>
                <a:gd name="connsiteX11" fmla="*/ 206413 w 943678"/>
                <a:gd name="connsiteY11" fmla="*/ 500824 h 942922"/>
                <a:gd name="connsiteX12" fmla="*/ 206413 w 943678"/>
                <a:gd name="connsiteY12" fmla="*/ 559770 h 942922"/>
                <a:gd name="connsiteX13" fmla="*/ 235901 w 943678"/>
                <a:gd name="connsiteY13" fmla="*/ 589244 h 942922"/>
                <a:gd name="connsiteX14" fmla="*/ 935054 w 943678"/>
                <a:gd name="connsiteY14" fmla="*/ 8621 h 942922"/>
                <a:gd name="connsiteX15" fmla="*/ 893181 w 943678"/>
                <a:gd name="connsiteY15" fmla="*/ 8621 h 942922"/>
                <a:gd name="connsiteX16" fmla="*/ 292812 w 943678"/>
                <a:gd name="connsiteY16" fmla="*/ 608107 h 942922"/>
                <a:gd name="connsiteX17" fmla="*/ 235901 w 943678"/>
                <a:gd name="connsiteY17" fmla="*/ 657622 h 942922"/>
                <a:gd name="connsiteX18" fmla="*/ 90527 w 943678"/>
                <a:gd name="connsiteY18" fmla="*/ 561833 h 942922"/>
                <a:gd name="connsiteX19" fmla="*/ 186657 w 943678"/>
                <a:gd name="connsiteY19" fmla="*/ 707137 h 942922"/>
                <a:gd name="connsiteX20" fmla="*/ 90527 w 943678"/>
                <a:gd name="connsiteY20" fmla="*/ 852440 h 942922"/>
                <a:gd name="connsiteX21" fmla="*/ 235901 w 943678"/>
                <a:gd name="connsiteY21" fmla="*/ 756946 h 942922"/>
                <a:gd name="connsiteX22" fmla="*/ 381571 w 943678"/>
                <a:gd name="connsiteY22" fmla="*/ 852440 h 942922"/>
                <a:gd name="connsiteX23" fmla="*/ 285440 w 943678"/>
                <a:gd name="connsiteY23" fmla="*/ 707137 h 942922"/>
                <a:gd name="connsiteX24" fmla="*/ 334686 w 943678"/>
                <a:gd name="connsiteY24" fmla="*/ 649959 h 942922"/>
                <a:gd name="connsiteX25" fmla="*/ 452341 w 943678"/>
                <a:gd name="connsiteY25" fmla="*/ 532066 h 942922"/>
                <a:gd name="connsiteX26" fmla="*/ 532548 w 943678"/>
                <a:gd name="connsiteY26" fmla="*/ 451604 h 942922"/>
                <a:gd name="connsiteX27" fmla="*/ 935054 w 943678"/>
                <a:gd name="connsiteY27" fmla="*/ 50473 h 942922"/>
                <a:gd name="connsiteX28" fmla="*/ 935054 w 943678"/>
                <a:gd name="connsiteY28" fmla="*/ 8621 h 942922"/>
                <a:gd name="connsiteX29" fmla="*/ 375968 w 943678"/>
                <a:gd name="connsiteY29" fmla="*/ 677663 h 942922"/>
                <a:gd name="connsiteX30" fmla="*/ 346481 w 943678"/>
                <a:gd name="connsiteY30" fmla="*/ 707137 h 942922"/>
                <a:gd name="connsiteX31" fmla="*/ 375968 w 943678"/>
                <a:gd name="connsiteY31" fmla="*/ 736610 h 942922"/>
                <a:gd name="connsiteX32" fmla="*/ 398084 w 943678"/>
                <a:gd name="connsiteY32" fmla="*/ 736610 h 942922"/>
                <a:gd name="connsiteX33" fmla="*/ 398084 w 943678"/>
                <a:gd name="connsiteY33" fmla="*/ 677663 h 942922"/>
                <a:gd name="connsiteX34" fmla="*/ 375968 w 943678"/>
                <a:gd name="connsiteY34" fmla="*/ 677663 h 942922"/>
                <a:gd name="connsiteX35" fmla="*/ 235901 w 943678"/>
                <a:gd name="connsiteY35" fmla="*/ 825030 h 942922"/>
                <a:gd name="connsiteX36" fmla="*/ 206413 w 943678"/>
                <a:gd name="connsiteY36" fmla="*/ 854503 h 942922"/>
                <a:gd name="connsiteX37" fmla="*/ 206413 w 943678"/>
                <a:gd name="connsiteY37" fmla="*/ 913449 h 942922"/>
                <a:gd name="connsiteX38" fmla="*/ 235901 w 943678"/>
                <a:gd name="connsiteY38" fmla="*/ 942923 h 942922"/>
                <a:gd name="connsiteX39" fmla="*/ 265389 w 943678"/>
                <a:gd name="connsiteY39" fmla="*/ 913449 h 942922"/>
                <a:gd name="connsiteX40" fmla="*/ 265389 w 943678"/>
                <a:gd name="connsiteY40" fmla="*/ 854503 h 942922"/>
                <a:gd name="connsiteX41" fmla="*/ 235901 w 943678"/>
                <a:gd name="connsiteY41" fmla="*/ 825030 h 942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43678" h="942922">
                  <a:moveTo>
                    <a:pt x="117951" y="707137"/>
                  </a:moveTo>
                  <a:cubicBezTo>
                    <a:pt x="117951" y="690926"/>
                    <a:pt x="104976" y="677663"/>
                    <a:pt x="88758" y="677663"/>
                  </a:cubicBezTo>
                  <a:lnTo>
                    <a:pt x="30077" y="677663"/>
                  </a:lnTo>
                  <a:cubicBezTo>
                    <a:pt x="13859" y="677663"/>
                    <a:pt x="0" y="690926"/>
                    <a:pt x="0" y="707137"/>
                  </a:cubicBezTo>
                  <a:cubicBezTo>
                    <a:pt x="0" y="723347"/>
                    <a:pt x="13859" y="736610"/>
                    <a:pt x="30077" y="736610"/>
                  </a:cubicBezTo>
                  <a:lnTo>
                    <a:pt x="88758" y="736610"/>
                  </a:lnTo>
                  <a:cubicBezTo>
                    <a:pt x="104976" y="736610"/>
                    <a:pt x="117951" y="723347"/>
                    <a:pt x="117951" y="707137"/>
                  </a:cubicBezTo>
                  <a:close/>
                  <a:moveTo>
                    <a:pt x="235901" y="589244"/>
                  </a:moveTo>
                  <a:cubicBezTo>
                    <a:pt x="252119" y="589244"/>
                    <a:pt x="265389" y="575981"/>
                    <a:pt x="265389" y="559770"/>
                  </a:cubicBezTo>
                  <a:lnTo>
                    <a:pt x="265389" y="500824"/>
                  </a:lnTo>
                  <a:cubicBezTo>
                    <a:pt x="265389" y="484614"/>
                    <a:pt x="252119" y="471351"/>
                    <a:pt x="235901" y="471351"/>
                  </a:cubicBezTo>
                  <a:cubicBezTo>
                    <a:pt x="219683" y="471351"/>
                    <a:pt x="206413" y="484614"/>
                    <a:pt x="206413" y="500824"/>
                  </a:cubicBezTo>
                  <a:lnTo>
                    <a:pt x="206413" y="559770"/>
                  </a:lnTo>
                  <a:cubicBezTo>
                    <a:pt x="206413" y="575981"/>
                    <a:pt x="219683" y="589244"/>
                    <a:pt x="235901" y="589244"/>
                  </a:cubicBezTo>
                  <a:close/>
                  <a:moveTo>
                    <a:pt x="935054" y="8621"/>
                  </a:moveTo>
                  <a:cubicBezTo>
                    <a:pt x="923554" y="-2874"/>
                    <a:pt x="904976" y="-2874"/>
                    <a:pt x="893181" y="8621"/>
                  </a:cubicBezTo>
                  <a:lnTo>
                    <a:pt x="292812" y="608107"/>
                  </a:lnTo>
                  <a:cubicBezTo>
                    <a:pt x="274530" y="622548"/>
                    <a:pt x="255068" y="639643"/>
                    <a:pt x="235901" y="657622"/>
                  </a:cubicBezTo>
                  <a:cubicBezTo>
                    <a:pt x="171028" y="596907"/>
                    <a:pt x="102617" y="549455"/>
                    <a:pt x="90527" y="561833"/>
                  </a:cubicBezTo>
                  <a:cubicBezTo>
                    <a:pt x="78437" y="574212"/>
                    <a:pt x="126207" y="642001"/>
                    <a:pt x="186657" y="707137"/>
                  </a:cubicBezTo>
                  <a:cubicBezTo>
                    <a:pt x="125912" y="772273"/>
                    <a:pt x="78142" y="840061"/>
                    <a:pt x="90527" y="852440"/>
                  </a:cubicBezTo>
                  <a:cubicBezTo>
                    <a:pt x="102912" y="864818"/>
                    <a:pt x="171028" y="817661"/>
                    <a:pt x="235901" y="756946"/>
                  </a:cubicBezTo>
                  <a:cubicBezTo>
                    <a:pt x="300775" y="817661"/>
                    <a:pt x="369186" y="864818"/>
                    <a:pt x="381571" y="852440"/>
                  </a:cubicBezTo>
                  <a:cubicBezTo>
                    <a:pt x="393956" y="840061"/>
                    <a:pt x="346186" y="772273"/>
                    <a:pt x="285440" y="707137"/>
                  </a:cubicBezTo>
                  <a:cubicBezTo>
                    <a:pt x="303429" y="687684"/>
                    <a:pt x="320532" y="668232"/>
                    <a:pt x="334686" y="649959"/>
                  </a:cubicBezTo>
                  <a:lnTo>
                    <a:pt x="452341" y="532066"/>
                  </a:lnTo>
                  <a:cubicBezTo>
                    <a:pt x="473867" y="500529"/>
                    <a:pt x="501291" y="473414"/>
                    <a:pt x="532548" y="451604"/>
                  </a:cubicBezTo>
                  <a:lnTo>
                    <a:pt x="935054" y="50473"/>
                  </a:lnTo>
                  <a:cubicBezTo>
                    <a:pt x="946554" y="38978"/>
                    <a:pt x="946554" y="20116"/>
                    <a:pt x="935054" y="8621"/>
                  </a:cubicBezTo>
                  <a:close/>
                  <a:moveTo>
                    <a:pt x="375968" y="677663"/>
                  </a:moveTo>
                  <a:cubicBezTo>
                    <a:pt x="359750" y="677663"/>
                    <a:pt x="346481" y="690926"/>
                    <a:pt x="346481" y="707137"/>
                  </a:cubicBezTo>
                  <a:cubicBezTo>
                    <a:pt x="346481" y="723347"/>
                    <a:pt x="359750" y="736610"/>
                    <a:pt x="375968" y="736610"/>
                  </a:cubicBezTo>
                  <a:lnTo>
                    <a:pt x="398084" y="736610"/>
                  </a:lnTo>
                  <a:lnTo>
                    <a:pt x="398084" y="677663"/>
                  </a:lnTo>
                  <a:lnTo>
                    <a:pt x="375968" y="677663"/>
                  </a:lnTo>
                  <a:close/>
                  <a:moveTo>
                    <a:pt x="235901" y="825030"/>
                  </a:moveTo>
                  <a:cubicBezTo>
                    <a:pt x="219683" y="825030"/>
                    <a:pt x="206413" y="838293"/>
                    <a:pt x="206413" y="854503"/>
                  </a:cubicBezTo>
                  <a:lnTo>
                    <a:pt x="206413" y="913449"/>
                  </a:lnTo>
                  <a:cubicBezTo>
                    <a:pt x="206413" y="929660"/>
                    <a:pt x="219683" y="942923"/>
                    <a:pt x="235901" y="942923"/>
                  </a:cubicBezTo>
                  <a:cubicBezTo>
                    <a:pt x="252119" y="942923"/>
                    <a:pt x="265389" y="929660"/>
                    <a:pt x="265389" y="913449"/>
                  </a:cubicBezTo>
                  <a:lnTo>
                    <a:pt x="265389" y="854503"/>
                  </a:lnTo>
                  <a:cubicBezTo>
                    <a:pt x="265389" y="838293"/>
                    <a:pt x="252119" y="825030"/>
                    <a:pt x="235901" y="825030"/>
                  </a:cubicBezTo>
                  <a:close/>
                </a:path>
              </a:pathLst>
            </a:custGeom>
            <a:solidFill>
              <a:schemeClr val="bg1"/>
            </a:solidFill>
            <a:ln w="2946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FC35D9F-04E4-4E4A-EAAE-F71E3D082FCC}"/>
                </a:ext>
              </a:extLst>
            </p:cNvPr>
            <p:cNvSpPr/>
            <p:nvPr/>
          </p:nvSpPr>
          <p:spPr>
            <a:xfrm>
              <a:off x="12862406" y="7465037"/>
              <a:ext cx="353851" cy="353679"/>
            </a:xfrm>
            <a:custGeom>
              <a:avLst/>
              <a:gdLst>
                <a:gd name="connsiteX0" fmla="*/ 324364 w 353851"/>
                <a:gd name="connsiteY0" fmla="*/ 206313 h 353679"/>
                <a:gd name="connsiteX1" fmla="*/ 206413 w 353851"/>
                <a:gd name="connsiteY1" fmla="*/ 206313 h 353679"/>
                <a:gd name="connsiteX2" fmla="*/ 206413 w 353851"/>
                <a:gd name="connsiteY2" fmla="*/ 324206 h 353679"/>
                <a:gd name="connsiteX3" fmla="*/ 176926 w 353851"/>
                <a:gd name="connsiteY3" fmla="*/ 353679 h 353679"/>
                <a:gd name="connsiteX4" fmla="*/ 147438 w 353851"/>
                <a:gd name="connsiteY4" fmla="*/ 324206 h 353679"/>
                <a:gd name="connsiteX5" fmla="*/ 147438 w 353851"/>
                <a:gd name="connsiteY5" fmla="*/ 206313 h 353679"/>
                <a:gd name="connsiteX6" fmla="*/ 29488 w 353851"/>
                <a:gd name="connsiteY6" fmla="*/ 206313 h 353679"/>
                <a:gd name="connsiteX7" fmla="*/ 0 w 353851"/>
                <a:gd name="connsiteY7" fmla="*/ 176840 h 353679"/>
                <a:gd name="connsiteX8" fmla="*/ 29488 w 353851"/>
                <a:gd name="connsiteY8" fmla="*/ 147366 h 353679"/>
                <a:gd name="connsiteX9" fmla="*/ 147438 w 353851"/>
                <a:gd name="connsiteY9" fmla="*/ 147366 h 353679"/>
                <a:gd name="connsiteX10" fmla="*/ 147438 w 353851"/>
                <a:gd name="connsiteY10" fmla="*/ 29473 h 353679"/>
                <a:gd name="connsiteX11" fmla="*/ 176926 w 353851"/>
                <a:gd name="connsiteY11" fmla="*/ 0 h 353679"/>
                <a:gd name="connsiteX12" fmla="*/ 206413 w 353851"/>
                <a:gd name="connsiteY12" fmla="*/ 29473 h 353679"/>
                <a:gd name="connsiteX13" fmla="*/ 206413 w 353851"/>
                <a:gd name="connsiteY13" fmla="*/ 147366 h 353679"/>
                <a:gd name="connsiteX14" fmla="*/ 324364 w 353851"/>
                <a:gd name="connsiteY14" fmla="*/ 147366 h 353679"/>
                <a:gd name="connsiteX15" fmla="*/ 353852 w 353851"/>
                <a:gd name="connsiteY15" fmla="*/ 176840 h 353679"/>
                <a:gd name="connsiteX16" fmla="*/ 324364 w 353851"/>
                <a:gd name="connsiteY16" fmla="*/ 206313 h 353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3851" h="353679">
                  <a:moveTo>
                    <a:pt x="324364" y="206313"/>
                  </a:moveTo>
                  <a:lnTo>
                    <a:pt x="206413" y="206313"/>
                  </a:lnTo>
                  <a:lnTo>
                    <a:pt x="206413" y="324206"/>
                  </a:lnTo>
                  <a:cubicBezTo>
                    <a:pt x="206413" y="340416"/>
                    <a:pt x="193144" y="353679"/>
                    <a:pt x="176926" y="353679"/>
                  </a:cubicBezTo>
                  <a:cubicBezTo>
                    <a:pt x="160708" y="353679"/>
                    <a:pt x="147438" y="340416"/>
                    <a:pt x="147438" y="324206"/>
                  </a:cubicBezTo>
                  <a:lnTo>
                    <a:pt x="147438" y="206313"/>
                  </a:lnTo>
                  <a:lnTo>
                    <a:pt x="29488" y="206313"/>
                  </a:lnTo>
                  <a:cubicBezTo>
                    <a:pt x="13269" y="206313"/>
                    <a:pt x="0" y="193050"/>
                    <a:pt x="0" y="176840"/>
                  </a:cubicBezTo>
                  <a:cubicBezTo>
                    <a:pt x="0" y="160629"/>
                    <a:pt x="13269" y="147366"/>
                    <a:pt x="29488" y="147366"/>
                  </a:cubicBezTo>
                  <a:lnTo>
                    <a:pt x="147438" y="147366"/>
                  </a:lnTo>
                  <a:lnTo>
                    <a:pt x="147438" y="29473"/>
                  </a:lnTo>
                  <a:cubicBezTo>
                    <a:pt x="147438" y="13263"/>
                    <a:pt x="160708" y="0"/>
                    <a:pt x="176926" y="0"/>
                  </a:cubicBezTo>
                  <a:cubicBezTo>
                    <a:pt x="193144" y="0"/>
                    <a:pt x="206413" y="13263"/>
                    <a:pt x="206413" y="29473"/>
                  </a:cubicBezTo>
                  <a:lnTo>
                    <a:pt x="206413" y="147366"/>
                  </a:lnTo>
                  <a:lnTo>
                    <a:pt x="324364" y="147366"/>
                  </a:lnTo>
                  <a:cubicBezTo>
                    <a:pt x="340582" y="147366"/>
                    <a:pt x="353852" y="160629"/>
                    <a:pt x="353852" y="176840"/>
                  </a:cubicBezTo>
                  <a:cubicBezTo>
                    <a:pt x="353852" y="193050"/>
                    <a:pt x="340582" y="206313"/>
                    <a:pt x="324364" y="206313"/>
                  </a:cubicBezTo>
                  <a:close/>
                </a:path>
              </a:pathLst>
            </a:custGeom>
            <a:solidFill>
              <a:srgbClr val="313235"/>
            </a:solidFill>
            <a:ln w="29468" cap="flat">
              <a:noFill/>
              <a:prstDash val="solid"/>
              <a:miter/>
            </a:ln>
          </p:spPr>
          <p:txBody>
            <a:bodyPr rtlCol="0" anchor="ctr"/>
            <a:lstStyle/>
            <a:p>
              <a:endParaRPr lang="en-US"/>
            </a:p>
          </p:txBody>
        </p:sp>
      </p:grpSp>
      <p:grpSp>
        <p:nvGrpSpPr>
          <p:cNvPr id="24" name="Picture Placeholder 24">
            <a:extLst>
              <a:ext uri="{FF2B5EF4-FFF2-40B4-BE49-F238E27FC236}">
                <a16:creationId xmlns:a16="http://schemas.microsoft.com/office/drawing/2014/main" id="{124BF560-D333-C14F-E2FA-5E47C82821FA}"/>
              </a:ext>
            </a:extLst>
          </p:cNvPr>
          <p:cNvGrpSpPr/>
          <p:nvPr/>
        </p:nvGrpSpPr>
        <p:grpSpPr>
          <a:xfrm>
            <a:off x="15115018" y="6934749"/>
            <a:ext cx="943677" cy="946098"/>
            <a:chOff x="15115018" y="6934749"/>
            <a:chExt cx="943677" cy="946098"/>
          </a:xfrm>
        </p:grpSpPr>
        <p:sp>
          <p:nvSpPr>
            <p:cNvPr id="26" name="Freeform 25">
              <a:extLst>
                <a:ext uri="{FF2B5EF4-FFF2-40B4-BE49-F238E27FC236}">
                  <a16:creationId xmlns:a16="http://schemas.microsoft.com/office/drawing/2014/main" id="{1BA95540-EB85-5782-F37C-16B14680AEE9}"/>
                </a:ext>
              </a:extLst>
            </p:cNvPr>
            <p:cNvSpPr/>
            <p:nvPr/>
          </p:nvSpPr>
          <p:spPr>
            <a:xfrm>
              <a:off x="15616307" y="7436407"/>
              <a:ext cx="412826" cy="413319"/>
            </a:xfrm>
            <a:custGeom>
              <a:avLst/>
              <a:gdLst>
                <a:gd name="connsiteX0" fmla="*/ 206413 w 412826"/>
                <a:gd name="connsiteY0" fmla="*/ 413320 h 413319"/>
                <a:gd name="connsiteX1" fmla="*/ 412827 w 412826"/>
                <a:gd name="connsiteY1" fmla="*/ 206660 h 413319"/>
                <a:gd name="connsiteX2" fmla="*/ 206413 w 412826"/>
                <a:gd name="connsiteY2" fmla="*/ 0 h 413319"/>
                <a:gd name="connsiteX3" fmla="*/ 0 w 412826"/>
                <a:gd name="connsiteY3" fmla="*/ 206660 h 413319"/>
                <a:gd name="connsiteX4" fmla="*/ 206413 w 412826"/>
                <a:gd name="connsiteY4" fmla="*/ 413320 h 413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826" h="413319">
                  <a:moveTo>
                    <a:pt x="206413" y="413320"/>
                  </a:moveTo>
                  <a:cubicBezTo>
                    <a:pt x="320413" y="413320"/>
                    <a:pt x="412827" y="320795"/>
                    <a:pt x="412827" y="206660"/>
                  </a:cubicBezTo>
                  <a:cubicBezTo>
                    <a:pt x="412827" y="92525"/>
                    <a:pt x="320413" y="0"/>
                    <a:pt x="206413" y="0"/>
                  </a:cubicBezTo>
                  <a:cubicBezTo>
                    <a:pt x="92414" y="0"/>
                    <a:pt x="0" y="92525"/>
                    <a:pt x="0" y="206660"/>
                  </a:cubicBezTo>
                  <a:cubicBezTo>
                    <a:pt x="0" y="320795"/>
                    <a:pt x="92414" y="413320"/>
                    <a:pt x="206413" y="413320"/>
                  </a:cubicBezTo>
                  <a:close/>
                </a:path>
              </a:pathLst>
            </a:custGeom>
            <a:solidFill>
              <a:srgbClr val="BD9293"/>
            </a:solidFill>
            <a:ln w="2946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DF2FE65-977E-2DDE-3ED5-2E27A233DF41}"/>
                </a:ext>
              </a:extLst>
            </p:cNvPr>
            <p:cNvSpPr/>
            <p:nvPr/>
          </p:nvSpPr>
          <p:spPr>
            <a:xfrm>
              <a:off x="15586820" y="7406884"/>
              <a:ext cx="471802" cy="472365"/>
            </a:xfrm>
            <a:custGeom>
              <a:avLst/>
              <a:gdLst>
                <a:gd name="connsiteX0" fmla="*/ 235901 w 471802"/>
                <a:gd name="connsiteY0" fmla="*/ 0 h 472365"/>
                <a:gd name="connsiteX1" fmla="*/ 0 w 471802"/>
                <a:gd name="connsiteY1" fmla="*/ 236183 h 472365"/>
                <a:gd name="connsiteX2" fmla="*/ 235901 w 471802"/>
                <a:gd name="connsiteY2" fmla="*/ 472366 h 472365"/>
                <a:gd name="connsiteX3" fmla="*/ 471802 w 471802"/>
                <a:gd name="connsiteY3" fmla="*/ 236183 h 472365"/>
                <a:gd name="connsiteX4" fmla="*/ 235901 w 471802"/>
                <a:gd name="connsiteY4" fmla="*/ 0 h 472365"/>
                <a:gd name="connsiteX5" fmla="*/ 235901 w 471802"/>
                <a:gd name="connsiteY5" fmla="*/ 442843 h 472365"/>
                <a:gd name="connsiteX6" fmla="*/ 29488 w 471802"/>
                <a:gd name="connsiteY6" fmla="*/ 236183 h 472365"/>
                <a:gd name="connsiteX7" fmla="*/ 235901 w 471802"/>
                <a:gd name="connsiteY7" fmla="*/ 29523 h 472365"/>
                <a:gd name="connsiteX8" fmla="*/ 442314 w 471802"/>
                <a:gd name="connsiteY8" fmla="*/ 236183 h 472365"/>
                <a:gd name="connsiteX9" fmla="*/ 235901 w 471802"/>
                <a:gd name="connsiteY9" fmla="*/ 442843 h 4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1802" h="472365">
                  <a:moveTo>
                    <a:pt x="235901" y="0"/>
                  </a:moveTo>
                  <a:cubicBezTo>
                    <a:pt x="105616" y="0"/>
                    <a:pt x="0" y="105742"/>
                    <a:pt x="0" y="236183"/>
                  </a:cubicBezTo>
                  <a:cubicBezTo>
                    <a:pt x="0" y="366624"/>
                    <a:pt x="105616" y="472366"/>
                    <a:pt x="235901" y="472366"/>
                  </a:cubicBezTo>
                  <a:cubicBezTo>
                    <a:pt x="366186" y="472366"/>
                    <a:pt x="471802" y="366624"/>
                    <a:pt x="471802" y="236183"/>
                  </a:cubicBezTo>
                  <a:cubicBezTo>
                    <a:pt x="471802" y="105742"/>
                    <a:pt x="366186" y="0"/>
                    <a:pt x="235901" y="0"/>
                  </a:cubicBezTo>
                  <a:close/>
                  <a:moveTo>
                    <a:pt x="235901" y="442843"/>
                  </a:moveTo>
                  <a:cubicBezTo>
                    <a:pt x="122085" y="442843"/>
                    <a:pt x="29488" y="350135"/>
                    <a:pt x="29488" y="236183"/>
                  </a:cubicBezTo>
                  <a:cubicBezTo>
                    <a:pt x="29488" y="122230"/>
                    <a:pt x="122085" y="29523"/>
                    <a:pt x="235901" y="29523"/>
                  </a:cubicBezTo>
                  <a:cubicBezTo>
                    <a:pt x="349717" y="29523"/>
                    <a:pt x="442314" y="122230"/>
                    <a:pt x="442314" y="236183"/>
                  </a:cubicBezTo>
                  <a:cubicBezTo>
                    <a:pt x="442314" y="350135"/>
                    <a:pt x="349717" y="442843"/>
                    <a:pt x="235901" y="442843"/>
                  </a:cubicBezTo>
                  <a:close/>
                </a:path>
              </a:pathLst>
            </a:custGeom>
            <a:solidFill>
              <a:srgbClr val="BD9293"/>
            </a:solidFill>
            <a:ln w="2946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47E74EB0-5106-CEE7-B1BD-34E33E373B7D}"/>
                </a:ext>
              </a:extLst>
            </p:cNvPr>
            <p:cNvSpPr/>
            <p:nvPr/>
          </p:nvSpPr>
          <p:spPr>
            <a:xfrm>
              <a:off x="15115018" y="6934749"/>
              <a:ext cx="943677" cy="944509"/>
            </a:xfrm>
            <a:custGeom>
              <a:avLst/>
              <a:gdLst>
                <a:gd name="connsiteX0" fmla="*/ 117951 w 943677"/>
                <a:gd name="connsiteY0" fmla="*/ 708327 h 944509"/>
                <a:gd name="connsiteX1" fmla="*/ 88758 w 943677"/>
                <a:gd name="connsiteY1" fmla="*/ 678804 h 944509"/>
                <a:gd name="connsiteX2" fmla="*/ 30077 w 943677"/>
                <a:gd name="connsiteY2" fmla="*/ 678804 h 944509"/>
                <a:gd name="connsiteX3" fmla="*/ 0 w 943677"/>
                <a:gd name="connsiteY3" fmla="*/ 708327 h 944509"/>
                <a:gd name="connsiteX4" fmla="*/ 30077 w 943677"/>
                <a:gd name="connsiteY4" fmla="*/ 737849 h 944509"/>
                <a:gd name="connsiteX5" fmla="*/ 88758 w 943677"/>
                <a:gd name="connsiteY5" fmla="*/ 737849 h 944509"/>
                <a:gd name="connsiteX6" fmla="*/ 117951 w 943677"/>
                <a:gd name="connsiteY6" fmla="*/ 708327 h 944509"/>
                <a:gd name="connsiteX7" fmla="*/ 235901 w 943677"/>
                <a:gd name="connsiteY7" fmla="*/ 590235 h 944509"/>
                <a:gd name="connsiteX8" fmla="*/ 265389 w 943677"/>
                <a:gd name="connsiteY8" fmla="*/ 560712 h 944509"/>
                <a:gd name="connsiteX9" fmla="*/ 265389 w 943677"/>
                <a:gd name="connsiteY9" fmla="*/ 501667 h 944509"/>
                <a:gd name="connsiteX10" fmla="*/ 235901 w 943677"/>
                <a:gd name="connsiteY10" fmla="*/ 472144 h 944509"/>
                <a:gd name="connsiteX11" fmla="*/ 206413 w 943677"/>
                <a:gd name="connsiteY11" fmla="*/ 501667 h 944509"/>
                <a:gd name="connsiteX12" fmla="*/ 206413 w 943677"/>
                <a:gd name="connsiteY12" fmla="*/ 560712 h 944509"/>
                <a:gd name="connsiteX13" fmla="*/ 235901 w 943677"/>
                <a:gd name="connsiteY13" fmla="*/ 590235 h 944509"/>
                <a:gd name="connsiteX14" fmla="*/ 935053 w 943677"/>
                <a:gd name="connsiteY14" fmla="*/ 8635 h 944509"/>
                <a:gd name="connsiteX15" fmla="*/ 893180 w 943677"/>
                <a:gd name="connsiteY15" fmla="*/ 8635 h 944509"/>
                <a:gd name="connsiteX16" fmla="*/ 292812 w 943677"/>
                <a:gd name="connsiteY16" fmla="*/ 609130 h 944509"/>
                <a:gd name="connsiteX17" fmla="*/ 235901 w 943677"/>
                <a:gd name="connsiteY17" fmla="*/ 658728 h 944509"/>
                <a:gd name="connsiteX18" fmla="*/ 90527 w 943677"/>
                <a:gd name="connsiteY18" fmla="*/ 562779 h 944509"/>
                <a:gd name="connsiteX19" fmla="*/ 186657 w 943677"/>
                <a:gd name="connsiteY19" fmla="*/ 708327 h 944509"/>
                <a:gd name="connsiteX20" fmla="*/ 90527 w 943677"/>
                <a:gd name="connsiteY20" fmla="*/ 853874 h 944509"/>
                <a:gd name="connsiteX21" fmla="*/ 235901 w 943677"/>
                <a:gd name="connsiteY21" fmla="*/ 758220 h 944509"/>
                <a:gd name="connsiteX22" fmla="*/ 381570 w 943677"/>
                <a:gd name="connsiteY22" fmla="*/ 853874 h 944509"/>
                <a:gd name="connsiteX23" fmla="*/ 285440 w 943677"/>
                <a:gd name="connsiteY23" fmla="*/ 708327 h 944509"/>
                <a:gd name="connsiteX24" fmla="*/ 334685 w 943677"/>
                <a:gd name="connsiteY24" fmla="*/ 651052 h 944509"/>
                <a:gd name="connsiteX25" fmla="*/ 452340 w 943677"/>
                <a:gd name="connsiteY25" fmla="*/ 532961 h 944509"/>
                <a:gd name="connsiteX26" fmla="*/ 532547 w 943677"/>
                <a:gd name="connsiteY26" fmla="*/ 452364 h 944509"/>
                <a:gd name="connsiteX27" fmla="*/ 935053 w 943677"/>
                <a:gd name="connsiteY27" fmla="*/ 50558 h 944509"/>
                <a:gd name="connsiteX28" fmla="*/ 935053 w 943677"/>
                <a:gd name="connsiteY28" fmla="*/ 8635 h 944509"/>
                <a:gd name="connsiteX29" fmla="*/ 375967 w 943677"/>
                <a:gd name="connsiteY29" fmla="*/ 678804 h 944509"/>
                <a:gd name="connsiteX30" fmla="*/ 346480 w 943677"/>
                <a:gd name="connsiteY30" fmla="*/ 708327 h 944509"/>
                <a:gd name="connsiteX31" fmla="*/ 375967 w 943677"/>
                <a:gd name="connsiteY31" fmla="*/ 737849 h 944509"/>
                <a:gd name="connsiteX32" fmla="*/ 398083 w 943677"/>
                <a:gd name="connsiteY32" fmla="*/ 737849 h 944509"/>
                <a:gd name="connsiteX33" fmla="*/ 398083 w 943677"/>
                <a:gd name="connsiteY33" fmla="*/ 678804 h 944509"/>
                <a:gd name="connsiteX34" fmla="*/ 375967 w 943677"/>
                <a:gd name="connsiteY34" fmla="*/ 678804 h 944509"/>
                <a:gd name="connsiteX35" fmla="*/ 235901 w 943677"/>
                <a:gd name="connsiteY35" fmla="*/ 826418 h 944509"/>
                <a:gd name="connsiteX36" fmla="*/ 206413 w 943677"/>
                <a:gd name="connsiteY36" fmla="*/ 855941 h 944509"/>
                <a:gd name="connsiteX37" fmla="*/ 206413 w 943677"/>
                <a:gd name="connsiteY37" fmla="*/ 914987 h 944509"/>
                <a:gd name="connsiteX38" fmla="*/ 235901 w 943677"/>
                <a:gd name="connsiteY38" fmla="*/ 944509 h 944509"/>
                <a:gd name="connsiteX39" fmla="*/ 265389 w 943677"/>
                <a:gd name="connsiteY39" fmla="*/ 914987 h 944509"/>
                <a:gd name="connsiteX40" fmla="*/ 265389 w 943677"/>
                <a:gd name="connsiteY40" fmla="*/ 855941 h 944509"/>
                <a:gd name="connsiteX41" fmla="*/ 235901 w 943677"/>
                <a:gd name="connsiteY41" fmla="*/ 826418 h 944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43677" h="944509">
                  <a:moveTo>
                    <a:pt x="117951" y="708327"/>
                  </a:moveTo>
                  <a:cubicBezTo>
                    <a:pt x="117951" y="692089"/>
                    <a:pt x="104976" y="678804"/>
                    <a:pt x="88758" y="678804"/>
                  </a:cubicBezTo>
                  <a:lnTo>
                    <a:pt x="30077" y="678804"/>
                  </a:lnTo>
                  <a:cubicBezTo>
                    <a:pt x="13859" y="678804"/>
                    <a:pt x="0" y="692089"/>
                    <a:pt x="0" y="708327"/>
                  </a:cubicBezTo>
                  <a:cubicBezTo>
                    <a:pt x="0" y="724564"/>
                    <a:pt x="13859" y="737849"/>
                    <a:pt x="30077" y="737849"/>
                  </a:cubicBezTo>
                  <a:lnTo>
                    <a:pt x="88758" y="737849"/>
                  </a:lnTo>
                  <a:cubicBezTo>
                    <a:pt x="104976" y="737849"/>
                    <a:pt x="117951" y="724564"/>
                    <a:pt x="117951" y="708327"/>
                  </a:cubicBezTo>
                  <a:close/>
                  <a:moveTo>
                    <a:pt x="235901" y="590235"/>
                  </a:moveTo>
                  <a:cubicBezTo>
                    <a:pt x="252119" y="590235"/>
                    <a:pt x="265389" y="576950"/>
                    <a:pt x="265389" y="560712"/>
                  </a:cubicBezTo>
                  <a:lnTo>
                    <a:pt x="265389" y="501667"/>
                  </a:lnTo>
                  <a:cubicBezTo>
                    <a:pt x="265389" y="485429"/>
                    <a:pt x="252119" y="472144"/>
                    <a:pt x="235901" y="472144"/>
                  </a:cubicBezTo>
                  <a:cubicBezTo>
                    <a:pt x="219683" y="472144"/>
                    <a:pt x="206413" y="485429"/>
                    <a:pt x="206413" y="501667"/>
                  </a:cubicBezTo>
                  <a:lnTo>
                    <a:pt x="206413" y="560712"/>
                  </a:lnTo>
                  <a:cubicBezTo>
                    <a:pt x="206413" y="576950"/>
                    <a:pt x="219683" y="590235"/>
                    <a:pt x="235901" y="590235"/>
                  </a:cubicBezTo>
                  <a:close/>
                  <a:moveTo>
                    <a:pt x="935053" y="8635"/>
                  </a:moveTo>
                  <a:cubicBezTo>
                    <a:pt x="923552" y="-2878"/>
                    <a:pt x="904975" y="-2878"/>
                    <a:pt x="893180" y="8635"/>
                  </a:cubicBezTo>
                  <a:lnTo>
                    <a:pt x="292812" y="609130"/>
                  </a:lnTo>
                  <a:cubicBezTo>
                    <a:pt x="274530" y="623596"/>
                    <a:pt x="255068" y="640719"/>
                    <a:pt x="235901" y="658728"/>
                  </a:cubicBezTo>
                  <a:cubicBezTo>
                    <a:pt x="171028" y="597911"/>
                    <a:pt x="102617" y="550379"/>
                    <a:pt x="90527" y="562779"/>
                  </a:cubicBezTo>
                  <a:cubicBezTo>
                    <a:pt x="78437" y="575179"/>
                    <a:pt x="126207" y="643081"/>
                    <a:pt x="186657" y="708327"/>
                  </a:cubicBezTo>
                  <a:cubicBezTo>
                    <a:pt x="125912" y="773572"/>
                    <a:pt x="78142" y="841475"/>
                    <a:pt x="90527" y="853874"/>
                  </a:cubicBezTo>
                  <a:cubicBezTo>
                    <a:pt x="102912" y="866274"/>
                    <a:pt x="171028" y="819037"/>
                    <a:pt x="235901" y="758220"/>
                  </a:cubicBezTo>
                  <a:cubicBezTo>
                    <a:pt x="300774" y="819037"/>
                    <a:pt x="369185" y="866274"/>
                    <a:pt x="381570" y="853874"/>
                  </a:cubicBezTo>
                  <a:cubicBezTo>
                    <a:pt x="393955" y="841475"/>
                    <a:pt x="346185" y="773572"/>
                    <a:pt x="285440" y="708327"/>
                  </a:cubicBezTo>
                  <a:cubicBezTo>
                    <a:pt x="303428" y="688842"/>
                    <a:pt x="320530" y="669356"/>
                    <a:pt x="334685" y="651052"/>
                  </a:cubicBezTo>
                  <a:lnTo>
                    <a:pt x="452340" y="532961"/>
                  </a:lnTo>
                  <a:cubicBezTo>
                    <a:pt x="473866" y="501371"/>
                    <a:pt x="501290" y="474210"/>
                    <a:pt x="532547" y="452364"/>
                  </a:cubicBezTo>
                  <a:lnTo>
                    <a:pt x="935053" y="50558"/>
                  </a:lnTo>
                  <a:cubicBezTo>
                    <a:pt x="946553" y="39044"/>
                    <a:pt x="946553" y="20149"/>
                    <a:pt x="935053" y="8635"/>
                  </a:cubicBezTo>
                  <a:close/>
                  <a:moveTo>
                    <a:pt x="375967" y="678804"/>
                  </a:moveTo>
                  <a:cubicBezTo>
                    <a:pt x="359749" y="678804"/>
                    <a:pt x="346480" y="692089"/>
                    <a:pt x="346480" y="708327"/>
                  </a:cubicBezTo>
                  <a:cubicBezTo>
                    <a:pt x="346480" y="724564"/>
                    <a:pt x="359749" y="737849"/>
                    <a:pt x="375967" y="737849"/>
                  </a:cubicBezTo>
                  <a:lnTo>
                    <a:pt x="398083" y="737849"/>
                  </a:lnTo>
                  <a:lnTo>
                    <a:pt x="398083" y="678804"/>
                  </a:lnTo>
                  <a:lnTo>
                    <a:pt x="375967" y="678804"/>
                  </a:lnTo>
                  <a:close/>
                  <a:moveTo>
                    <a:pt x="235901" y="826418"/>
                  </a:moveTo>
                  <a:cubicBezTo>
                    <a:pt x="219683" y="826418"/>
                    <a:pt x="206413" y="839703"/>
                    <a:pt x="206413" y="855941"/>
                  </a:cubicBezTo>
                  <a:lnTo>
                    <a:pt x="206413" y="914987"/>
                  </a:lnTo>
                  <a:cubicBezTo>
                    <a:pt x="206413" y="931224"/>
                    <a:pt x="219683" y="944509"/>
                    <a:pt x="235901" y="944509"/>
                  </a:cubicBezTo>
                  <a:cubicBezTo>
                    <a:pt x="252119" y="944509"/>
                    <a:pt x="265389" y="931224"/>
                    <a:pt x="265389" y="914987"/>
                  </a:cubicBezTo>
                  <a:lnTo>
                    <a:pt x="265389" y="855941"/>
                  </a:lnTo>
                  <a:cubicBezTo>
                    <a:pt x="265389" y="839703"/>
                    <a:pt x="252119" y="826418"/>
                    <a:pt x="235901" y="826418"/>
                  </a:cubicBezTo>
                  <a:close/>
                </a:path>
              </a:pathLst>
            </a:custGeom>
            <a:solidFill>
              <a:schemeClr val="bg1"/>
            </a:solidFill>
            <a:ln w="2946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281CA2B7-E39D-28FA-E209-0DBD5DE88C52}"/>
                </a:ext>
              </a:extLst>
            </p:cNvPr>
            <p:cNvSpPr/>
            <p:nvPr/>
          </p:nvSpPr>
          <p:spPr>
            <a:xfrm>
              <a:off x="15645795" y="7613544"/>
              <a:ext cx="353851" cy="59045"/>
            </a:xfrm>
            <a:custGeom>
              <a:avLst/>
              <a:gdLst>
                <a:gd name="connsiteX0" fmla="*/ 324364 w 353851"/>
                <a:gd name="connsiteY0" fmla="*/ 59046 h 59045"/>
                <a:gd name="connsiteX1" fmla="*/ 29488 w 353851"/>
                <a:gd name="connsiteY1" fmla="*/ 59046 h 59045"/>
                <a:gd name="connsiteX2" fmla="*/ 0 w 353851"/>
                <a:gd name="connsiteY2" fmla="*/ 29523 h 59045"/>
                <a:gd name="connsiteX3" fmla="*/ 29488 w 353851"/>
                <a:gd name="connsiteY3" fmla="*/ 0 h 59045"/>
                <a:gd name="connsiteX4" fmla="*/ 324364 w 353851"/>
                <a:gd name="connsiteY4" fmla="*/ 0 h 59045"/>
                <a:gd name="connsiteX5" fmla="*/ 353852 w 353851"/>
                <a:gd name="connsiteY5" fmla="*/ 29523 h 59045"/>
                <a:gd name="connsiteX6" fmla="*/ 324364 w 353851"/>
                <a:gd name="connsiteY6" fmla="*/ 59046 h 5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3851" h="59045">
                  <a:moveTo>
                    <a:pt x="324364" y="59046"/>
                  </a:moveTo>
                  <a:lnTo>
                    <a:pt x="29488" y="59046"/>
                  </a:lnTo>
                  <a:cubicBezTo>
                    <a:pt x="13269" y="59046"/>
                    <a:pt x="0" y="45760"/>
                    <a:pt x="0" y="29523"/>
                  </a:cubicBezTo>
                  <a:cubicBezTo>
                    <a:pt x="0" y="13285"/>
                    <a:pt x="13269" y="0"/>
                    <a:pt x="29488" y="0"/>
                  </a:cubicBezTo>
                  <a:lnTo>
                    <a:pt x="324364" y="0"/>
                  </a:lnTo>
                  <a:cubicBezTo>
                    <a:pt x="340582" y="0"/>
                    <a:pt x="353852" y="13285"/>
                    <a:pt x="353852" y="29523"/>
                  </a:cubicBezTo>
                  <a:cubicBezTo>
                    <a:pt x="353852" y="45760"/>
                    <a:pt x="340582" y="59046"/>
                    <a:pt x="324364" y="59046"/>
                  </a:cubicBezTo>
                  <a:close/>
                </a:path>
              </a:pathLst>
            </a:custGeom>
            <a:solidFill>
              <a:srgbClr val="313235"/>
            </a:solid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52900993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8FC55FE-46B2-DD56-367C-AB86C0E5D2C2}"/>
            </a:ext>
          </a:extLst>
        </p:cNvPr>
        <p:cNvGrpSpPr/>
        <p:nvPr/>
      </p:nvGrpSpPr>
      <p:grpSpPr>
        <a:xfrm>
          <a:off x="0" y="0"/>
          <a:ext cx="0" cy="0"/>
          <a:chOff x="0" y="0"/>
          <a:chExt cx="0" cy="0"/>
        </a:xfrm>
      </p:grpSpPr>
      <p:sp>
        <p:nvSpPr>
          <p:cNvPr id="4" name="object 4">
            <a:extLst>
              <a:ext uri="{FF2B5EF4-FFF2-40B4-BE49-F238E27FC236}">
                <a16:creationId xmlns:a16="http://schemas.microsoft.com/office/drawing/2014/main" id="{A75A170F-E17E-2930-0A3D-71A0C12B84B7}"/>
              </a:ext>
            </a:extLst>
          </p:cNvPr>
          <p:cNvSpPr txBox="1"/>
          <p:nvPr/>
        </p:nvSpPr>
        <p:spPr>
          <a:xfrm>
            <a:off x="1511300" y="1006475"/>
            <a:ext cx="533399" cy="228268"/>
          </a:xfrm>
          <a:prstGeom prst="rect">
            <a:avLst/>
          </a:prstGeom>
        </p:spPr>
        <p:txBody>
          <a:bodyPr vert="horz" wrap="square" lIns="0" tIns="12700" rIns="0" bIns="0" rtlCol="0">
            <a:spAutoFit/>
          </a:bodyPr>
          <a:lstStyle/>
          <a:p>
            <a:pPr marL="12700">
              <a:lnSpc>
                <a:spcPct val="100000"/>
              </a:lnSpc>
              <a:spcBef>
                <a:spcPts val="100"/>
              </a:spcBef>
            </a:pPr>
            <a:r>
              <a:rPr lang="en-IN" sz="1400" spc="-20" dirty="0">
                <a:solidFill>
                  <a:schemeClr val="bg1"/>
                </a:solidFill>
                <a:latin typeface="Source Sans Pro"/>
                <a:cs typeface="Source Sans Pro"/>
              </a:rPr>
              <a:t>Marker</a:t>
            </a:r>
            <a:endParaRPr sz="1400" dirty="0">
              <a:solidFill>
                <a:schemeClr val="bg1"/>
              </a:solidFill>
              <a:latin typeface="Source Sans Pro"/>
              <a:cs typeface="Source Sans Pro"/>
            </a:endParaRPr>
          </a:p>
        </p:txBody>
      </p:sp>
      <p:sp>
        <p:nvSpPr>
          <p:cNvPr id="5" name="object 5">
            <a:extLst>
              <a:ext uri="{FF2B5EF4-FFF2-40B4-BE49-F238E27FC236}">
                <a16:creationId xmlns:a16="http://schemas.microsoft.com/office/drawing/2014/main" id="{A4CA4961-84DA-B078-79AA-FB5EB04D5A75}"/>
              </a:ext>
            </a:extLst>
          </p:cNvPr>
          <p:cNvSpPr txBox="1"/>
          <p:nvPr/>
        </p:nvSpPr>
        <p:spPr>
          <a:xfrm>
            <a:off x="3613569" y="1006475"/>
            <a:ext cx="1772920" cy="228268"/>
          </a:xfrm>
          <a:prstGeom prst="rect">
            <a:avLst/>
          </a:prstGeom>
        </p:spPr>
        <p:txBody>
          <a:bodyPr vert="horz" wrap="square" lIns="0" tIns="12700" rIns="0" bIns="0" rtlCol="0">
            <a:spAutoFit/>
          </a:bodyPr>
          <a:lstStyle/>
          <a:p>
            <a:pPr marL="12700" algn="ctr">
              <a:lnSpc>
                <a:spcPct val="100000"/>
              </a:lnSpc>
              <a:spcBef>
                <a:spcPts val="100"/>
              </a:spcBef>
            </a:pPr>
            <a:r>
              <a:rPr lang="en-IN" sz="1400" dirty="0">
                <a:solidFill>
                  <a:schemeClr val="bg1"/>
                </a:solidFill>
                <a:effectLst/>
              </a:rPr>
              <a:t>Music Notes</a:t>
            </a:r>
            <a:endParaRPr sz="1400" dirty="0">
              <a:solidFill>
                <a:schemeClr val="bg1"/>
              </a:solidFill>
              <a:latin typeface="Source Sans Pro"/>
              <a:cs typeface="Source Sans Pro"/>
            </a:endParaRPr>
          </a:p>
        </p:txBody>
      </p:sp>
      <p:sp>
        <p:nvSpPr>
          <p:cNvPr id="20" name="Footer Placeholder 19">
            <a:extLst>
              <a:ext uri="{FF2B5EF4-FFF2-40B4-BE49-F238E27FC236}">
                <a16:creationId xmlns:a16="http://schemas.microsoft.com/office/drawing/2014/main" id="{039ED9E9-F407-D40B-A925-5A7A0DFA20E0}"/>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03CB31B6-B9A1-9210-825F-D29F6F52CF3D}"/>
              </a:ext>
            </a:extLst>
          </p:cNvPr>
          <p:cNvSpPr>
            <a:spLocks noGrp="1"/>
          </p:cNvSpPr>
          <p:nvPr>
            <p:ph type="sldNum" sz="quarter" idx="12"/>
          </p:nvPr>
        </p:nvSpPr>
        <p:spPr/>
        <p:txBody>
          <a:bodyPr/>
          <a:lstStyle/>
          <a:p>
            <a:fld id="{339C9110-F427-4586-9638-A5638F41FBCD}" type="slidenum">
              <a:rPr lang="en-US" smtClean="0"/>
              <a:pPr/>
              <a:t>98</a:t>
            </a:fld>
            <a:endParaRPr lang="en-US"/>
          </a:p>
        </p:txBody>
      </p:sp>
      <p:pic>
        <p:nvPicPr>
          <p:cNvPr id="58" name="Picture Placeholder 57">
            <a:extLst>
              <a:ext uri="{FF2B5EF4-FFF2-40B4-BE49-F238E27FC236}">
                <a16:creationId xmlns:a16="http://schemas.microsoft.com/office/drawing/2014/main" id="{6FB6291F-3E8C-6F9B-1E7A-02B202123512}"/>
              </a:ext>
            </a:extLst>
          </p:cNvPr>
          <p:cNvPicPr>
            <a:picLocks noGrp="1" noChangeAspect="1"/>
          </p:cNvPicPr>
          <p:nvPr>
            <p:ph type="pic" sz="quarter" idx="13"/>
          </p:nvPr>
        </p:nvPicPr>
        <p:blipFill>
          <a:blip>
            <a:extLst>
              <a:ext uri="{96DAC541-7B7A-43D3-8B79-37D633B846F1}">
                <asvg:svgBlip xmlns:asvg="http://schemas.microsoft.com/office/drawing/2016/SVG/main" r:embed="rId2"/>
              </a:ext>
            </a:extLst>
          </a:blip>
          <a:srcRect/>
          <a:stretch/>
        </p:blipFill>
        <p:spPr/>
      </p:pic>
      <p:pic>
        <p:nvPicPr>
          <p:cNvPr id="55" name="Picture Placeholder 54">
            <a:extLst>
              <a:ext uri="{FF2B5EF4-FFF2-40B4-BE49-F238E27FC236}">
                <a16:creationId xmlns:a16="http://schemas.microsoft.com/office/drawing/2014/main" id="{90E6872B-D44E-AE96-1BD4-A8F133A62668}"/>
              </a:ext>
            </a:extLst>
          </p:cNvPr>
          <p:cNvPicPr>
            <a:picLocks noGrp="1" noChangeAspect="1"/>
          </p:cNvPicPr>
          <p:nvPr>
            <p:ph type="pic" sz="quarter" idx="14"/>
          </p:nvPr>
        </p:nvPicPr>
        <p:blipFill>
          <a:blip>
            <a:extLst>
              <a:ext uri="{96DAC541-7B7A-43D3-8B79-37D633B846F1}">
                <asvg:svgBlip xmlns:asvg="http://schemas.microsoft.com/office/drawing/2016/SVG/main" r:embed="rId3"/>
              </a:ext>
            </a:extLst>
          </a:blip>
          <a:srcRect t="84" b="84"/>
          <a:stretch/>
        </p:blipFill>
        <p:spPr/>
      </p:pic>
      <p:pic>
        <p:nvPicPr>
          <p:cNvPr id="6" name="Picture Placeholder 83">
            <a:extLst>
              <a:ext uri="{FF2B5EF4-FFF2-40B4-BE49-F238E27FC236}">
                <a16:creationId xmlns:a16="http://schemas.microsoft.com/office/drawing/2014/main" id="{A64395A3-6D33-3D38-576D-77E7EA8BC8F7}"/>
              </a:ext>
            </a:extLst>
          </p:cNvPr>
          <p:cNvPicPr>
            <a:picLocks noGrp="1" noChangeAspect="1"/>
          </p:cNvPicPr>
          <p:nvPr>
            <p:ph type="pic" sz="quarter" idx="15"/>
          </p:nvPr>
        </p:nvPicPr>
        <p:blipFill>
          <a:blip>
            <a:extLst>
              <a:ext uri="{96DAC541-7B7A-43D3-8B79-37D633B846F1}">
                <asvg:svgBlip xmlns:asvg="http://schemas.microsoft.com/office/drawing/2016/SVG/main" r:embed="rId4"/>
              </a:ext>
            </a:extLst>
          </a:blip>
          <a:srcRect t="84" b="84"/>
          <a:stretch/>
        </p:blipFill>
        <p:spPr/>
      </p:pic>
      <p:pic>
        <p:nvPicPr>
          <p:cNvPr id="7" name="Picture Placeholder 85">
            <a:extLst>
              <a:ext uri="{FF2B5EF4-FFF2-40B4-BE49-F238E27FC236}">
                <a16:creationId xmlns:a16="http://schemas.microsoft.com/office/drawing/2014/main" id="{B667212D-CDF6-82EF-D92D-9BA254F00223}"/>
              </a:ext>
            </a:extLst>
          </p:cNvPr>
          <p:cNvPicPr>
            <a:picLocks noGrp="1" noChangeAspect="1"/>
          </p:cNvPicPr>
          <p:nvPr>
            <p:ph type="pic" sz="quarter" idx="16"/>
          </p:nvPr>
        </p:nvPicPr>
        <p:blipFill>
          <a:blip>
            <a:extLst>
              <a:ext uri="{96DAC541-7B7A-43D3-8B79-37D633B846F1}">
                <asvg:svgBlip xmlns:asvg="http://schemas.microsoft.com/office/drawing/2016/SVG/main" r:embed="rId5"/>
              </a:ext>
            </a:extLst>
          </a:blip>
          <a:srcRect/>
          <a:stretch/>
        </p:blipFill>
        <p:spPr/>
      </p:pic>
      <p:pic>
        <p:nvPicPr>
          <p:cNvPr id="30" name="Picture Placeholder 29">
            <a:extLst>
              <a:ext uri="{FF2B5EF4-FFF2-40B4-BE49-F238E27FC236}">
                <a16:creationId xmlns:a16="http://schemas.microsoft.com/office/drawing/2014/main" id="{74A1C9FD-0668-53CD-9DBF-DF006CFC5AEA}"/>
              </a:ext>
            </a:extLst>
          </p:cNvPr>
          <p:cNvPicPr>
            <a:picLocks noGrp="1" noChangeAspect="1"/>
          </p:cNvPicPr>
          <p:nvPr>
            <p:ph type="pic" sz="quarter" idx="17"/>
          </p:nvPr>
        </p:nvPicPr>
        <p:blipFill>
          <a:blip>
            <a:extLst>
              <a:ext uri="{96DAC541-7B7A-43D3-8B79-37D633B846F1}">
                <asvg:svgBlip xmlns:asvg="http://schemas.microsoft.com/office/drawing/2016/SVG/main" r:embed="rId6"/>
              </a:ext>
            </a:extLst>
          </a:blip>
          <a:srcRect/>
          <a:stretch/>
        </p:blipFill>
        <p:spPr>
          <a:xfrm>
            <a:off x="1289578" y="4218615"/>
            <a:ext cx="943604" cy="943144"/>
          </a:xfrm>
        </p:spPr>
      </p:pic>
      <p:pic>
        <p:nvPicPr>
          <p:cNvPr id="76" name="Picture Placeholder 75">
            <a:extLst>
              <a:ext uri="{FF2B5EF4-FFF2-40B4-BE49-F238E27FC236}">
                <a16:creationId xmlns:a16="http://schemas.microsoft.com/office/drawing/2014/main" id="{FFF18C4B-431F-6B8A-0FA7-7CF0EE2B28A4}"/>
              </a:ext>
            </a:extLst>
          </p:cNvPr>
          <p:cNvPicPr>
            <a:picLocks noGrp="1" noChangeAspect="1"/>
          </p:cNvPicPr>
          <p:nvPr>
            <p:ph type="pic" sz="quarter" idx="23"/>
          </p:nvPr>
        </p:nvPicPr>
        <p:blipFill>
          <a:blip>
            <a:extLst>
              <a:ext uri="{96DAC541-7B7A-43D3-8B79-37D633B846F1}">
                <asvg:svgBlip xmlns:asvg="http://schemas.microsoft.com/office/drawing/2016/SVG/main" r:embed="rId7"/>
              </a:ext>
            </a:extLst>
          </a:blip>
          <a:srcRect t="84" b="84"/>
          <a:stretch>
            <a:fillRect/>
          </a:stretch>
        </p:blipFill>
        <p:spPr/>
      </p:pic>
      <p:pic>
        <p:nvPicPr>
          <p:cNvPr id="78" name="Picture Placeholder 77">
            <a:extLst>
              <a:ext uri="{FF2B5EF4-FFF2-40B4-BE49-F238E27FC236}">
                <a16:creationId xmlns:a16="http://schemas.microsoft.com/office/drawing/2014/main" id="{0D47F2DA-D30B-37BC-1F37-4649DDAD70CC}"/>
              </a:ext>
            </a:extLst>
          </p:cNvPr>
          <p:cNvPicPr>
            <a:picLocks noGrp="1" noChangeAspect="1"/>
          </p:cNvPicPr>
          <p:nvPr>
            <p:ph type="pic" sz="quarter" idx="24"/>
          </p:nvPr>
        </p:nvPicPr>
        <p:blipFill>
          <a:blip>
            <a:extLst>
              <a:ext uri="{96DAC541-7B7A-43D3-8B79-37D633B846F1}">
                <asvg:svgBlip xmlns:asvg="http://schemas.microsoft.com/office/drawing/2016/SVG/main" r:embed="rId8"/>
              </a:ext>
            </a:extLst>
          </a:blip>
          <a:srcRect t="84" b="84"/>
          <a:stretch>
            <a:fillRect/>
          </a:stretch>
        </p:blipFill>
        <p:spPr/>
      </p:pic>
      <p:pic>
        <p:nvPicPr>
          <p:cNvPr id="80" name="Picture Placeholder 79">
            <a:extLst>
              <a:ext uri="{FF2B5EF4-FFF2-40B4-BE49-F238E27FC236}">
                <a16:creationId xmlns:a16="http://schemas.microsoft.com/office/drawing/2014/main" id="{87544CB9-4B64-05F0-D59D-6D66C9BA84F8}"/>
              </a:ext>
            </a:extLst>
          </p:cNvPr>
          <p:cNvPicPr>
            <a:picLocks noGrp="1" noChangeAspect="1"/>
          </p:cNvPicPr>
          <p:nvPr>
            <p:ph type="pic" sz="quarter" idx="25"/>
          </p:nvPr>
        </p:nvPicPr>
        <p:blipFill>
          <a:blip>
            <a:extLst>
              <a:ext uri="{96DAC541-7B7A-43D3-8B79-37D633B846F1}">
                <asvg:svgBlip xmlns:asvg="http://schemas.microsoft.com/office/drawing/2016/SVG/main" r:embed="rId9"/>
              </a:ext>
            </a:extLst>
          </a:blip>
          <a:srcRect/>
          <a:stretch>
            <a:fillRect/>
          </a:stretch>
        </p:blipFill>
        <p:spPr/>
      </p:pic>
      <p:pic>
        <p:nvPicPr>
          <p:cNvPr id="2" name="Picture Placeholder 87">
            <a:extLst>
              <a:ext uri="{FF2B5EF4-FFF2-40B4-BE49-F238E27FC236}">
                <a16:creationId xmlns:a16="http://schemas.microsoft.com/office/drawing/2014/main" id="{A2F7061D-6815-5384-C250-E1A65F5FDF57}"/>
              </a:ext>
            </a:extLst>
          </p:cNvPr>
          <p:cNvPicPr>
            <a:picLocks noChangeAspect="1"/>
          </p:cNvPicPr>
          <p:nvPr/>
        </p:nvPicPr>
        <p:blipFill>
          <a:blip>
            <a:extLst>
              <a:ext uri="{96DAC541-7B7A-43D3-8B79-37D633B846F1}">
                <asvg:svgBlip xmlns:asvg="http://schemas.microsoft.com/office/drawing/2016/SVG/main" r:embed="rId10"/>
              </a:ext>
            </a:extLst>
          </a:blip>
          <a:srcRect/>
          <a:stretch>
            <a:fillRect/>
          </a:stretch>
        </p:blipFill>
        <p:spPr>
          <a:xfrm>
            <a:off x="12331700" y="1703367"/>
            <a:ext cx="943604" cy="943144"/>
          </a:xfrm>
          <a:prstGeom prst="rect">
            <a:avLst/>
          </a:prstGeom>
        </p:spPr>
      </p:pic>
      <p:pic>
        <p:nvPicPr>
          <p:cNvPr id="3" name="Picture Placeholder 89">
            <a:extLst>
              <a:ext uri="{FF2B5EF4-FFF2-40B4-BE49-F238E27FC236}">
                <a16:creationId xmlns:a16="http://schemas.microsoft.com/office/drawing/2014/main" id="{43CBC690-50ED-9E58-3199-943701A1C0F3}"/>
              </a:ext>
            </a:extLst>
          </p:cNvPr>
          <p:cNvPicPr>
            <a:picLocks noChangeAspect="1"/>
          </p:cNvPicPr>
          <p:nvPr/>
        </p:nvPicPr>
        <p:blipFill>
          <a:blip>
            <a:extLst>
              <a:ext uri="{96DAC541-7B7A-43D3-8B79-37D633B846F1}">
                <asvg:svgBlip xmlns:asvg="http://schemas.microsoft.com/office/drawing/2016/SVG/main" r:embed="rId11"/>
              </a:ext>
            </a:extLst>
          </a:blip>
          <a:srcRect t="84" b="84"/>
          <a:stretch>
            <a:fillRect/>
          </a:stretch>
        </p:blipFill>
        <p:spPr>
          <a:xfrm>
            <a:off x="15115018" y="1703367"/>
            <a:ext cx="943604" cy="943144"/>
          </a:xfrm>
          <a:prstGeom prst="rect">
            <a:avLst/>
          </a:prstGeom>
        </p:spPr>
      </p:pic>
      <p:sp>
        <p:nvSpPr>
          <p:cNvPr id="8" name="object 6">
            <a:extLst>
              <a:ext uri="{FF2B5EF4-FFF2-40B4-BE49-F238E27FC236}">
                <a16:creationId xmlns:a16="http://schemas.microsoft.com/office/drawing/2014/main" id="{BCEF866A-0BED-6EED-DE5F-19EEA3475796}"/>
              </a:ext>
            </a:extLst>
          </p:cNvPr>
          <p:cNvSpPr txBox="1"/>
          <p:nvPr/>
        </p:nvSpPr>
        <p:spPr>
          <a:xfrm>
            <a:off x="6483439" y="1006475"/>
            <a:ext cx="1553210" cy="228268"/>
          </a:xfrm>
          <a:prstGeom prst="rect">
            <a:avLst/>
          </a:prstGeom>
          <a:noFill/>
        </p:spPr>
        <p:txBody>
          <a:bodyPr vert="horz" wrap="square" lIns="0" tIns="12700" rIns="0" bIns="0" rtlCol="0">
            <a:spAutoFit/>
          </a:bodyPr>
          <a:lstStyle/>
          <a:p>
            <a:pPr marL="12700" algn="ctr">
              <a:lnSpc>
                <a:spcPct val="100000"/>
              </a:lnSpc>
              <a:spcBef>
                <a:spcPts val="100"/>
              </a:spcBef>
            </a:pPr>
            <a:r>
              <a:rPr lang="en-IN" sz="1400" spc="-20" dirty="0">
                <a:solidFill>
                  <a:schemeClr val="bg1"/>
                </a:solidFill>
                <a:latin typeface="Source Sans Pro"/>
                <a:cs typeface="Source Sans Pro"/>
              </a:rPr>
              <a:t>Meds to Beds</a:t>
            </a:r>
            <a:endParaRPr lang="en-IN" sz="1400" dirty="0">
              <a:solidFill>
                <a:schemeClr val="bg1"/>
              </a:solidFill>
              <a:latin typeface="Source Sans Pro"/>
              <a:cs typeface="Source Sans Pro"/>
            </a:endParaRPr>
          </a:p>
        </p:txBody>
      </p:sp>
      <p:sp>
        <p:nvSpPr>
          <p:cNvPr id="9" name="object 7">
            <a:extLst>
              <a:ext uri="{FF2B5EF4-FFF2-40B4-BE49-F238E27FC236}">
                <a16:creationId xmlns:a16="http://schemas.microsoft.com/office/drawing/2014/main" id="{E8C789A1-37C9-9EC0-34DB-70173F90C1A5}"/>
              </a:ext>
            </a:extLst>
          </p:cNvPr>
          <p:cNvSpPr txBox="1"/>
          <p:nvPr/>
        </p:nvSpPr>
        <p:spPr>
          <a:xfrm>
            <a:off x="9359805" y="1006475"/>
            <a:ext cx="1372680" cy="456535"/>
          </a:xfrm>
          <a:prstGeom prst="rect">
            <a:avLst/>
          </a:prstGeom>
          <a:noFill/>
        </p:spPr>
        <p:txBody>
          <a:bodyPr vert="horz" wrap="square" lIns="0" tIns="12700" rIns="0" bIns="0" rtlCol="0">
            <a:spAutoFit/>
          </a:bodyPr>
          <a:lstStyle/>
          <a:p>
            <a:pPr marL="12700" algn="ctr">
              <a:spcBef>
                <a:spcPts val="100"/>
              </a:spcBef>
            </a:pPr>
            <a:r>
              <a:rPr lang="en-IN" sz="1400" dirty="0">
                <a:solidFill>
                  <a:schemeClr val="bg1"/>
                </a:solidFill>
                <a:effectLst/>
              </a:rPr>
              <a:t>Monitor Portrait</a:t>
            </a:r>
            <a:endParaRPr lang="en-IN" sz="1400" dirty="0">
              <a:solidFill>
                <a:schemeClr val="bg1"/>
              </a:solidFill>
              <a:latin typeface="Source Sans Pro"/>
              <a:cs typeface="Source Sans Pro"/>
            </a:endParaRPr>
          </a:p>
          <a:p>
            <a:pPr marL="12700">
              <a:lnSpc>
                <a:spcPct val="100000"/>
              </a:lnSpc>
              <a:spcBef>
                <a:spcPts val="100"/>
              </a:spcBef>
            </a:pPr>
            <a:endParaRPr sz="1400" dirty="0">
              <a:solidFill>
                <a:schemeClr val="bg1"/>
              </a:solidFill>
              <a:latin typeface="Source Sans Pro"/>
              <a:cs typeface="Source Sans Pro"/>
            </a:endParaRPr>
          </a:p>
        </p:txBody>
      </p:sp>
      <p:sp>
        <p:nvSpPr>
          <p:cNvPr id="10" name="object 8">
            <a:extLst>
              <a:ext uri="{FF2B5EF4-FFF2-40B4-BE49-F238E27FC236}">
                <a16:creationId xmlns:a16="http://schemas.microsoft.com/office/drawing/2014/main" id="{019AF668-9CF2-C765-A766-62CA288B0A13}"/>
              </a:ext>
            </a:extLst>
          </p:cNvPr>
          <p:cNvSpPr txBox="1"/>
          <p:nvPr/>
        </p:nvSpPr>
        <p:spPr>
          <a:xfrm>
            <a:off x="12211313" y="987421"/>
            <a:ext cx="1184378" cy="456535"/>
          </a:xfrm>
          <a:prstGeom prst="rect">
            <a:avLst/>
          </a:prstGeom>
          <a:noFill/>
        </p:spPr>
        <p:txBody>
          <a:bodyPr vert="horz" wrap="square" lIns="0" tIns="12700" rIns="0" bIns="0" rtlCol="0">
            <a:spAutoFit/>
          </a:bodyPr>
          <a:lstStyle/>
          <a:p>
            <a:pPr marL="12700" algn="ctr">
              <a:spcBef>
                <a:spcPts val="100"/>
              </a:spcBef>
            </a:pPr>
            <a:r>
              <a:rPr lang="en-US" sz="1400" dirty="0">
                <a:solidFill>
                  <a:schemeClr val="bg1"/>
                </a:solidFill>
                <a:latin typeface="Source Sans Pro"/>
                <a:cs typeface="Source Sans Pro"/>
              </a:rPr>
              <a:t>Monitor Wide</a:t>
            </a:r>
          </a:p>
          <a:p>
            <a:pPr marL="12700">
              <a:lnSpc>
                <a:spcPct val="100000"/>
              </a:lnSpc>
              <a:spcBef>
                <a:spcPts val="100"/>
              </a:spcBef>
            </a:pPr>
            <a:endParaRPr sz="1400" dirty="0">
              <a:solidFill>
                <a:schemeClr val="bg1"/>
              </a:solidFill>
              <a:latin typeface="Source Sans Pro"/>
              <a:cs typeface="Source Sans Pro"/>
            </a:endParaRPr>
          </a:p>
        </p:txBody>
      </p:sp>
      <p:sp>
        <p:nvSpPr>
          <p:cNvPr id="11" name="object 9">
            <a:extLst>
              <a:ext uri="{FF2B5EF4-FFF2-40B4-BE49-F238E27FC236}">
                <a16:creationId xmlns:a16="http://schemas.microsoft.com/office/drawing/2014/main" id="{E56DF3B4-BC63-E682-CEEF-277DB355F39A}"/>
              </a:ext>
            </a:extLst>
          </p:cNvPr>
          <p:cNvSpPr txBox="1"/>
          <p:nvPr/>
        </p:nvSpPr>
        <p:spPr>
          <a:xfrm>
            <a:off x="15225077" y="987421"/>
            <a:ext cx="766445" cy="228268"/>
          </a:xfrm>
          <a:prstGeom prst="rect">
            <a:avLst/>
          </a:prstGeom>
          <a:noFill/>
        </p:spPr>
        <p:txBody>
          <a:bodyPr vert="horz" wrap="square" lIns="0" tIns="12700" rIns="0" bIns="0" rtlCol="0">
            <a:spAutoFit/>
          </a:bodyPr>
          <a:lstStyle/>
          <a:p>
            <a:pPr marL="12700">
              <a:lnSpc>
                <a:spcPct val="100000"/>
              </a:lnSpc>
              <a:spcBef>
                <a:spcPts val="100"/>
              </a:spcBef>
            </a:pPr>
            <a:r>
              <a:rPr lang="en-US" sz="1400" dirty="0">
                <a:solidFill>
                  <a:schemeClr val="bg1"/>
                </a:solidFill>
                <a:latin typeface="Source Sans Pro"/>
                <a:cs typeface="Source Sans Pro"/>
              </a:rPr>
              <a:t>Music Off</a:t>
            </a:r>
          </a:p>
        </p:txBody>
      </p:sp>
      <p:sp>
        <p:nvSpPr>
          <p:cNvPr id="28" name="object 4">
            <a:extLst>
              <a:ext uri="{FF2B5EF4-FFF2-40B4-BE49-F238E27FC236}">
                <a16:creationId xmlns:a16="http://schemas.microsoft.com/office/drawing/2014/main" id="{8A4D15F2-2667-8B7F-822B-B21C1A0B0533}"/>
              </a:ext>
            </a:extLst>
          </p:cNvPr>
          <p:cNvSpPr txBox="1"/>
          <p:nvPr/>
        </p:nvSpPr>
        <p:spPr>
          <a:xfrm>
            <a:off x="1511300" y="3722379"/>
            <a:ext cx="533399" cy="228268"/>
          </a:xfrm>
          <a:prstGeom prst="rect">
            <a:avLst/>
          </a:prstGeom>
        </p:spPr>
        <p:txBody>
          <a:bodyPr vert="horz" wrap="square" lIns="0" tIns="12700" rIns="0" bIns="0" rtlCol="0">
            <a:spAutoFit/>
          </a:bodyPr>
          <a:lstStyle/>
          <a:p>
            <a:pPr marL="12700" algn="ctr">
              <a:lnSpc>
                <a:spcPct val="100000"/>
              </a:lnSpc>
              <a:spcBef>
                <a:spcPts val="100"/>
              </a:spcBef>
            </a:pPr>
            <a:r>
              <a:rPr lang="en-IN" sz="1400" spc="-20" dirty="0">
                <a:solidFill>
                  <a:schemeClr val="bg1"/>
                </a:solidFill>
                <a:latin typeface="Source Sans Pro"/>
                <a:cs typeface="Source Sans Pro"/>
              </a:rPr>
              <a:t>Male</a:t>
            </a:r>
            <a:endParaRPr sz="1400" dirty="0">
              <a:solidFill>
                <a:schemeClr val="bg1"/>
              </a:solidFill>
              <a:latin typeface="Source Sans Pro"/>
              <a:cs typeface="Source Sans Pro"/>
            </a:endParaRPr>
          </a:p>
        </p:txBody>
      </p:sp>
      <p:sp>
        <p:nvSpPr>
          <p:cNvPr id="72" name="object 4">
            <a:extLst>
              <a:ext uri="{FF2B5EF4-FFF2-40B4-BE49-F238E27FC236}">
                <a16:creationId xmlns:a16="http://schemas.microsoft.com/office/drawing/2014/main" id="{24509EDD-5A8E-8C60-B9A2-DBE080E5FB78}"/>
              </a:ext>
            </a:extLst>
          </p:cNvPr>
          <p:cNvSpPr txBox="1"/>
          <p:nvPr/>
        </p:nvSpPr>
        <p:spPr>
          <a:xfrm>
            <a:off x="3873500" y="3722379"/>
            <a:ext cx="1385887"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Magnifying Glass</a:t>
            </a:r>
            <a:endParaRPr lang="en-IN" sz="1400" dirty="0">
              <a:solidFill>
                <a:schemeClr val="bg1"/>
              </a:solidFill>
              <a:latin typeface="+mn-lt"/>
            </a:endParaRPr>
          </a:p>
        </p:txBody>
      </p:sp>
      <p:sp>
        <p:nvSpPr>
          <p:cNvPr id="73" name="object 4">
            <a:extLst>
              <a:ext uri="{FF2B5EF4-FFF2-40B4-BE49-F238E27FC236}">
                <a16:creationId xmlns:a16="http://schemas.microsoft.com/office/drawing/2014/main" id="{490BA835-0D1E-22CA-B9D5-246AF06524DD}"/>
              </a:ext>
            </a:extLst>
          </p:cNvPr>
          <p:cNvSpPr txBox="1"/>
          <p:nvPr/>
        </p:nvSpPr>
        <p:spPr>
          <a:xfrm>
            <a:off x="6650038" y="3722379"/>
            <a:ext cx="1276350"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Marker 2-Color</a:t>
            </a:r>
            <a:endParaRPr lang="en-IN" sz="1400" dirty="0">
              <a:solidFill>
                <a:schemeClr val="bg1"/>
              </a:solidFill>
              <a:latin typeface="+mn-lt"/>
            </a:endParaRPr>
          </a:p>
        </p:txBody>
      </p:sp>
      <p:sp>
        <p:nvSpPr>
          <p:cNvPr id="74" name="object 4">
            <a:extLst>
              <a:ext uri="{FF2B5EF4-FFF2-40B4-BE49-F238E27FC236}">
                <a16:creationId xmlns:a16="http://schemas.microsoft.com/office/drawing/2014/main" id="{6CD5E33C-9DED-0003-35A7-9D4FAF560606}"/>
              </a:ext>
            </a:extLst>
          </p:cNvPr>
          <p:cNvSpPr txBox="1"/>
          <p:nvPr/>
        </p:nvSpPr>
        <p:spPr>
          <a:xfrm>
            <a:off x="9478962" y="3722379"/>
            <a:ext cx="1176338" cy="228268"/>
          </a:xfrm>
          <a:prstGeom prst="rect">
            <a:avLst/>
          </a:prstGeom>
        </p:spPr>
        <p:txBody>
          <a:bodyPr vert="horz" wrap="square" lIns="0" tIns="12700" rIns="0" bIns="0" rtlCol="0">
            <a:spAutoFit/>
          </a:bodyPr>
          <a:lstStyle/>
          <a:p>
            <a:pPr algn="ctr"/>
            <a:r>
              <a:rPr lang="en-IN" sz="1400" dirty="0">
                <a:solidFill>
                  <a:schemeClr val="bg1"/>
                </a:solidFill>
                <a:effectLst/>
                <a:latin typeface="+mn-lt"/>
              </a:rPr>
              <a:t>Move 2-Color</a:t>
            </a:r>
            <a:endParaRPr lang="en-IN" sz="1400" dirty="0">
              <a:solidFill>
                <a:schemeClr val="bg1"/>
              </a:solidFill>
              <a:latin typeface="+mn-lt"/>
            </a:endParaRPr>
          </a:p>
        </p:txBody>
      </p:sp>
    </p:spTree>
    <p:extLst>
      <p:ext uri="{BB962C8B-B14F-4D97-AF65-F5344CB8AC3E}">
        <p14:creationId xmlns:p14="http://schemas.microsoft.com/office/powerpoint/2010/main" val="12590896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Footer Placeholder 19">
            <a:extLst>
              <a:ext uri="{FF2B5EF4-FFF2-40B4-BE49-F238E27FC236}">
                <a16:creationId xmlns:a16="http://schemas.microsoft.com/office/drawing/2014/main" id="{977B2A09-05DF-AA5D-9463-4E1230926836}"/>
              </a:ext>
            </a:extLst>
          </p:cNvPr>
          <p:cNvSpPr>
            <a:spLocks noGrp="1"/>
          </p:cNvSpPr>
          <p:nvPr>
            <p:ph type="ftr" sz="quarter" idx="11"/>
          </p:nvPr>
        </p:nvSpPr>
        <p:spPr/>
        <p:txBody>
          <a:bodyPr/>
          <a:lstStyle/>
          <a:p>
            <a:pPr>
              <a:lnSpc>
                <a:spcPct val="90000"/>
              </a:lnSpc>
            </a:pPr>
            <a:r>
              <a:rPr lang="en-US"/>
              <a:t>Ethos Design System (EDS) icons for PowerPoint</a:t>
            </a:r>
            <a:endParaRPr lang="en-US" dirty="0"/>
          </a:p>
        </p:txBody>
      </p:sp>
      <p:sp>
        <p:nvSpPr>
          <p:cNvPr id="21" name="Slide Number Placeholder 20">
            <a:extLst>
              <a:ext uri="{FF2B5EF4-FFF2-40B4-BE49-F238E27FC236}">
                <a16:creationId xmlns:a16="http://schemas.microsoft.com/office/drawing/2014/main" id="{AE73ACF5-4BF2-E033-6D7F-688EDAC32B2F}"/>
              </a:ext>
            </a:extLst>
          </p:cNvPr>
          <p:cNvSpPr>
            <a:spLocks noGrp="1"/>
          </p:cNvSpPr>
          <p:nvPr>
            <p:ph type="sldNum" sz="quarter" idx="12"/>
          </p:nvPr>
        </p:nvSpPr>
        <p:spPr/>
        <p:txBody>
          <a:bodyPr/>
          <a:lstStyle/>
          <a:p>
            <a:fld id="{339C9110-F427-4586-9638-A5638F41FBCD}" type="slidenum">
              <a:rPr lang="en-US" smtClean="0"/>
              <a:pPr/>
              <a:t>99</a:t>
            </a:fld>
            <a:endParaRPr lang="en-US"/>
          </a:p>
        </p:txBody>
      </p:sp>
      <p:pic>
        <p:nvPicPr>
          <p:cNvPr id="95" name="Picture Placeholder 94">
            <a:extLst>
              <a:ext uri="{FF2B5EF4-FFF2-40B4-BE49-F238E27FC236}">
                <a16:creationId xmlns:a16="http://schemas.microsoft.com/office/drawing/2014/main" id="{6B829D37-2DBE-17FB-3307-03DCF303F218}"/>
              </a:ext>
            </a:extLst>
          </p:cNvPr>
          <p:cNvPicPr>
            <a:picLocks noGrp="1" noChangeAspect="1"/>
          </p:cNvPicPr>
          <p:nvPr>
            <p:ph type="pic" sz="quarter" idx="13"/>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p:pic>
      <p:pic>
        <p:nvPicPr>
          <p:cNvPr id="97" name="Picture Placeholder 96">
            <a:extLst>
              <a:ext uri="{FF2B5EF4-FFF2-40B4-BE49-F238E27FC236}">
                <a16:creationId xmlns:a16="http://schemas.microsoft.com/office/drawing/2014/main" id="{8A0DF5DC-0BCD-7D26-4E23-7453D8CAE3D1}"/>
              </a:ext>
            </a:extLst>
          </p:cNvPr>
          <p:cNvPicPr>
            <a:picLocks noGrp="1" noChangeAspect="1"/>
          </p:cNvPicPr>
          <p:nvPr>
            <p:ph type="pic" sz="quarter" idx="14"/>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84" b="84"/>
          <a:stretch>
            <a:fillRect/>
          </a:stretch>
        </p:blipFill>
        <p:spPr/>
      </p:pic>
      <p:pic>
        <p:nvPicPr>
          <p:cNvPr id="99" name="Picture Placeholder 98">
            <a:extLst>
              <a:ext uri="{FF2B5EF4-FFF2-40B4-BE49-F238E27FC236}">
                <a16:creationId xmlns:a16="http://schemas.microsoft.com/office/drawing/2014/main" id="{EB6C832B-6E07-85FF-2011-941F312239BE}"/>
              </a:ext>
            </a:extLst>
          </p:cNvPr>
          <p:cNvPicPr>
            <a:picLocks noGrp="1" noChangeAspect="1"/>
          </p:cNvPicPr>
          <p:nvPr>
            <p:ph type="pic" sz="quarter" idx="15"/>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t="84" b="84"/>
          <a:stretch>
            <a:fillRect/>
          </a:stretch>
        </p:blipFill>
        <p:spPr/>
      </p:pic>
      <p:pic>
        <p:nvPicPr>
          <p:cNvPr id="101" name="Picture Placeholder 100">
            <a:extLst>
              <a:ext uri="{FF2B5EF4-FFF2-40B4-BE49-F238E27FC236}">
                <a16:creationId xmlns:a16="http://schemas.microsoft.com/office/drawing/2014/main" id="{8CD72484-7760-7895-E79B-AA4218D02D12}"/>
              </a:ext>
            </a:extLst>
          </p:cNvPr>
          <p:cNvPicPr>
            <a:picLocks noGrp="1" noChangeAspect="1"/>
          </p:cNvPicPr>
          <p:nvPr>
            <p:ph type="pic" sz="quarter" idx="16"/>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p:pic>
      <p:pic>
        <p:nvPicPr>
          <p:cNvPr id="111" name="Picture Placeholder 110">
            <a:extLst>
              <a:ext uri="{FF2B5EF4-FFF2-40B4-BE49-F238E27FC236}">
                <a16:creationId xmlns:a16="http://schemas.microsoft.com/office/drawing/2014/main" id="{2DA71B91-CB7C-4CCB-4324-558DDEDFD487}"/>
              </a:ext>
            </a:extLst>
          </p:cNvPr>
          <p:cNvPicPr>
            <a:picLocks noGrp="1" noChangeAspect="1"/>
          </p:cNvPicPr>
          <p:nvPr>
            <p:ph type="pic" sz="quarter" idx="24"/>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rcRect t="84" b="84"/>
          <a:stretch>
            <a:fillRect/>
          </a:stretch>
        </p:blipFill>
        <p:spPr/>
      </p:pic>
      <p:pic>
        <p:nvPicPr>
          <p:cNvPr id="113" name="Picture Placeholder 112">
            <a:extLst>
              <a:ext uri="{FF2B5EF4-FFF2-40B4-BE49-F238E27FC236}">
                <a16:creationId xmlns:a16="http://schemas.microsoft.com/office/drawing/2014/main" id="{00F816E2-7F3F-61AD-769F-A32C2FC11F78}"/>
              </a:ext>
            </a:extLst>
          </p:cNvPr>
          <p:cNvPicPr>
            <a:picLocks noGrp="1" noChangeAspect="1"/>
          </p:cNvPicPr>
          <p:nvPr>
            <p:ph type="pic" sz="quarter" idx="25"/>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p:pic>
      <p:pic>
        <p:nvPicPr>
          <p:cNvPr id="115" name="Picture Placeholder 114">
            <a:extLst>
              <a:ext uri="{FF2B5EF4-FFF2-40B4-BE49-F238E27FC236}">
                <a16:creationId xmlns:a16="http://schemas.microsoft.com/office/drawing/2014/main" id="{AC6FCB34-61A4-7FB1-D090-CFC55678A911}"/>
              </a:ext>
            </a:extLst>
          </p:cNvPr>
          <p:cNvPicPr>
            <a:picLocks noGrp="1" noChangeAspect="1"/>
          </p:cNvPicPr>
          <p:nvPr>
            <p:ph type="pic" sz="quarter" idx="26"/>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p:pic>
      <p:pic>
        <p:nvPicPr>
          <p:cNvPr id="117" name="Picture Placeholder 116">
            <a:extLst>
              <a:ext uri="{FF2B5EF4-FFF2-40B4-BE49-F238E27FC236}">
                <a16:creationId xmlns:a16="http://schemas.microsoft.com/office/drawing/2014/main" id="{3AE613AD-1BFF-A728-8A3D-D826B2D318AB}"/>
              </a:ext>
            </a:extLst>
          </p:cNvPr>
          <p:cNvPicPr>
            <a:picLocks noGrp="1" noChangeAspect="1"/>
          </p:cNvPicPr>
          <p:nvPr>
            <p:ph type="pic" sz="quarter" idx="27"/>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rcRect t="84" b="84"/>
          <a:stretch>
            <a:fillRect/>
          </a:stretch>
        </p:blipFill>
        <p:spPr/>
      </p:pic>
      <p:sp>
        <p:nvSpPr>
          <p:cNvPr id="43" name="object 14">
            <a:extLst>
              <a:ext uri="{FF2B5EF4-FFF2-40B4-BE49-F238E27FC236}">
                <a16:creationId xmlns:a16="http://schemas.microsoft.com/office/drawing/2014/main" id="{69E180D1-642C-93A7-0721-20A9525C659F}"/>
              </a:ext>
            </a:extLst>
          </p:cNvPr>
          <p:cNvSpPr txBox="1"/>
          <p:nvPr/>
        </p:nvSpPr>
        <p:spPr>
          <a:xfrm>
            <a:off x="1568385" y="1014192"/>
            <a:ext cx="39814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Neck</a:t>
            </a:r>
            <a:endParaRPr sz="1400" dirty="0">
              <a:solidFill>
                <a:schemeClr val="bg1"/>
              </a:solidFill>
              <a:latin typeface="Source Sans Pro"/>
              <a:cs typeface="Source Sans Pro"/>
            </a:endParaRPr>
          </a:p>
        </p:txBody>
      </p:sp>
      <p:sp>
        <p:nvSpPr>
          <p:cNvPr id="45" name="object 15">
            <a:extLst>
              <a:ext uri="{FF2B5EF4-FFF2-40B4-BE49-F238E27FC236}">
                <a16:creationId xmlns:a16="http://schemas.microsoft.com/office/drawing/2014/main" id="{2A9812DE-D84F-B7B0-65EA-23DE3D5D76D0}"/>
              </a:ext>
            </a:extLst>
          </p:cNvPr>
          <p:cNvSpPr txBox="1"/>
          <p:nvPr/>
        </p:nvSpPr>
        <p:spPr>
          <a:xfrm>
            <a:off x="4257432" y="1014192"/>
            <a:ext cx="540385"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Nerves</a:t>
            </a:r>
            <a:endParaRPr sz="1400">
              <a:solidFill>
                <a:schemeClr val="bg1"/>
              </a:solidFill>
              <a:latin typeface="Source Sans Pro"/>
              <a:cs typeface="Source Sans Pro"/>
            </a:endParaRPr>
          </a:p>
        </p:txBody>
      </p:sp>
      <p:sp>
        <p:nvSpPr>
          <p:cNvPr id="46" name="object 16">
            <a:extLst>
              <a:ext uri="{FF2B5EF4-FFF2-40B4-BE49-F238E27FC236}">
                <a16:creationId xmlns:a16="http://schemas.microsoft.com/office/drawing/2014/main" id="{CC1C99FE-1778-E72B-F306-6FF117CA67DF}"/>
              </a:ext>
            </a:extLst>
          </p:cNvPr>
          <p:cNvSpPr txBox="1"/>
          <p:nvPr/>
        </p:nvSpPr>
        <p:spPr>
          <a:xfrm>
            <a:off x="6676223" y="1014192"/>
            <a:ext cx="12223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Nervous</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System</a:t>
            </a:r>
            <a:endParaRPr sz="1400">
              <a:solidFill>
                <a:schemeClr val="bg1"/>
              </a:solidFill>
              <a:latin typeface="Source Sans Pro"/>
              <a:cs typeface="Source Sans Pro"/>
            </a:endParaRPr>
          </a:p>
        </p:txBody>
      </p:sp>
      <p:sp>
        <p:nvSpPr>
          <p:cNvPr id="47" name="object 17">
            <a:extLst>
              <a:ext uri="{FF2B5EF4-FFF2-40B4-BE49-F238E27FC236}">
                <a16:creationId xmlns:a16="http://schemas.microsoft.com/office/drawing/2014/main" id="{A720DA6B-BF59-A9FA-4E9F-B9F2E71081C1}"/>
              </a:ext>
            </a:extLst>
          </p:cNvPr>
          <p:cNvSpPr txBox="1"/>
          <p:nvPr/>
        </p:nvSpPr>
        <p:spPr>
          <a:xfrm>
            <a:off x="9717492" y="1014192"/>
            <a:ext cx="6604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Network</a:t>
            </a:r>
            <a:endParaRPr sz="1400">
              <a:solidFill>
                <a:schemeClr val="bg1"/>
              </a:solidFill>
              <a:latin typeface="Source Sans Pro"/>
              <a:cs typeface="Source Sans Pro"/>
            </a:endParaRPr>
          </a:p>
        </p:txBody>
      </p:sp>
      <p:sp>
        <p:nvSpPr>
          <p:cNvPr id="49" name="object 18">
            <a:extLst>
              <a:ext uri="{FF2B5EF4-FFF2-40B4-BE49-F238E27FC236}">
                <a16:creationId xmlns:a16="http://schemas.microsoft.com/office/drawing/2014/main" id="{D29C070E-8651-B98A-9F29-F4B917759CD7}"/>
              </a:ext>
            </a:extLst>
          </p:cNvPr>
          <p:cNvSpPr txBox="1"/>
          <p:nvPr/>
        </p:nvSpPr>
        <p:spPr>
          <a:xfrm>
            <a:off x="12477660" y="1014192"/>
            <a:ext cx="6604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Network</a:t>
            </a:r>
            <a:endParaRPr sz="1400">
              <a:solidFill>
                <a:schemeClr val="bg1"/>
              </a:solidFill>
              <a:latin typeface="Source Sans Pro"/>
              <a:cs typeface="Source Sans Pro"/>
            </a:endParaRPr>
          </a:p>
        </p:txBody>
      </p:sp>
      <p:sp>
        <p:nvSpPr>
          <p:cNvPr id="50" name="object 19">
            <a:extLst>
              <a:ext uri="{FF2B5EF4-FFF2-40B4-BE49-F238E27FC236}">
                <a16:creationId xmlns:a16="http://schemas.microsoft.com/office/drawing/2014/main" id="{B9E480DD-C074-A280-97D4-59E1B79AB09B}"/>
              </a:ext>
            </a:extLst>
          </p:cNvPr>
          <p:cNvSpPr txBox="1"/>
          <p:nvPr/>
        </p:nvSpPr>
        <p:spPr>
          <a:xfrm>
            <a:off x="15237826" y="1014192"/>
            <a:ext cx="6604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Network</a:t>
            </a:r>
            <a:endParaRPr sz="1400">
              <a:solidFill>
                <a:schemeClr val="bg1"/>
              </a:solidFill>
              <a:latin typeface="Source Sans Pro"/>
              <a:cs typeface="Source Sans Pro"/>
            </a:endParaRPr>
          </a:p>
        </p:txBody>
      </p:sp>
      <p:sp>
        <p:nvSpPr>
          <p:cNvPr id="58" name="object 2">
            <a:extLst>
              <a:ext uri="{FF2B5EF4-FFF2-40B4-BE49-F238E27FC236}">
                <a16:creationId xmlns:a16="http://schemas.microsoft.com/office/drawing/2014/main" id="{DEB50703-FA5C-7F9D-42A4-C2506BDFCDEF}"/>
              </a:ext>
            </a:extLst>
          </p:cNvPr>
          <p:cNvSpPr txBox="1"/>
          <p:nvPr/>
        </p:nvSpPr>
        <p:spPr>
          <a:xfrm>
            <a:off x="1437438" y="3711477"/>
            <a:ext cx="6604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Network</a:t>
            </a:r>
            <a:endParaRPr sz="1400">
              <a:solidFill>
                <a:schemeClr val="bg1"/>
              </a:solidFill>
              <a:latin typeface="Source Sans Pro"/>
              <a:cs typeface="Source Sans Pro"/>
            </a:endParaRPr>
          </a:p>
        </p:txBody>
      </p:sp>
      <p:sp>
        <p:nvSpPr>
          <p:cNvPr id="59" name="object 3">
            <a:extLst>
              <a:ext uri="{FF2B5EF4-FFF2-40B4-BE49-F238E27FC236}">
                <a16:creationId xmlns:a16="http://schemas.microsoft.com/office/drawing/2014/main" id="{EF173FE0-9DF3-4ED3-8F26-F752F143EBC4}"/>
              </a:ext>
            </a:extLst>
          </p:cNvPr>
          <p:cNvSpPr txBox="1"/>
          <p:nvPr/>
        </p:nvSpPr>
        <p:spPr>
          <a:xfrm>
            <a:off x="4197605" y="3711477"/>
            <a:ext cx="66040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Network</a:t>
            </a:r>
            <a:endParaRPr sz="1400">
              <a:solidFill>
                <a:schemeClr val="bg1"/>
              </a:solidFill>
              <a:latin typeface="Source Sans Pro"/>
              <a:cs typeface="Source Sans Pro"/>
            </a:endParaRPr>
          </a:p>
        </p:txBody>
      </p:sp>
      <p:sp>
        <p:nvSpPr>
          <p:cNvPr id="60" name="object 4">
            <a:extLst>
              <a:ext uri="{FF2B5EF4-FFF2-40B4-BE49-F238E27FC236}">
                <a16:creationId xmlns:a16="http://schemas.microsoft.com/office/drawing/2014/main" id="{3E98AF5B-BD19-E4D0-5080-D98434B69AC7}"/>
              </a:ext>
            </a:extLst>
          </p:cNvPr>
          <p:cNvSpPr txBox="1"/>
          <p:nvPr/>
        </p:nvSpPr>
        <p:spPr>
          <a:xfrm>
            <a:off x="6792952" y="3711477"/>
            <a:ext cx="98996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Network</a:t>
            </a:r>
            <a:r>
              <a:rPr sz="1400" spc="-25" dirty="0">
                <a:solidFill>
                  <a:schemeClr val="bg1"/>
                </a:solidFill>
                <a:latin typeface="Source Sans Pro"/>
                <a:cs typeface="Source Sans Pro"/>
              </a:rPr>
              <a:t> Add</a:t>
            </a:r>
            <a:endParaRPr sz="1400">
              <a:solidFill>
                <a:schemeClr val="bg1"/>
              </a:solidFill>
              <a:latin typeface="Source Sans Pro"/>
              <a:cs typeface="Source Sans Pro"/>
            </a:endParaRPr>
          </a:p>
        </p:txBody>
      </p:sp>
      <p:sp>
        <p:nvSpPr>
          <p:cNvPr id="61" name="object 5">
            <a:extLst>
              <a:ext uri="{FF2B5EF4-FFF2-40B4-BE49-F238E27FC236}">
                <a16:creationId xmlns:a16="http://schemas.microsoft.com/office/drawing/2014/main" id="{973D3CAB-E6A2-949C-4EB8-3EBEFD40E7F5}"/>
              </a:ext>
            </a:extLst>
          </p:cNvPr>
          <p:cNvSpPr txBox="1"/>
          <p:nvPr/>
        </p:nvSpPr>
        <p:spPr>
          <a:xfrm>
            <a:off x="9472397" y="3711477"/>
            <a:ext cx="115125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Network</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Check</a:t>
            </a:r>
            <a:endParaRPr sz="1400">
              <a:solidFill>
                <a:schemeClr val="bg1"/>
              </a:solidFill>
              <a:latin typeface="Source Sans Pro"/>
              <a:cs typeface="Source Sans Pro"/>
            </a:endParaRPr>
          </a:p>
        </p:txBody>
      </p:sp>
      <p:sp>
        <p:nvSpPr>
          <p:cNvPr id="62" name="object 6">
            <a:extLst>
              <a:ext uri="{FF2B5EF4-FFF2-40B4-BE49-F238E27FC236}">
                <a16:creationId xmlns:a16="http://schemas.microsoft.com/office/drawing/2014/main" id="{9C69665D-2E52-9609-A4C3-14B3BAEAAB74}"/>
              </a:ext>
            </a:extLst>
          </p:cNvPr>
          <p:cNvSpPr txBox="1"/>
          <p:nvPr/>
        </p:nvSpPr>
        <p:spPr>
          <a:xfrm>
            <a:off x="11993423" y="3711477"/>
            <a:ext cx="16294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Network</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Connectivity</a:t>
            </a:r>
            <a:endParaRPr sz="1400">
              <a:solidFill>
                <a:schemeClr val="bg1"/>
              </a:solidFill>
              <a:latin typeface="Source Sans Pro"/>
              <a:cs typeface="Source Sans Pro"/>
            </a:endParaRPr>
          </a:p>
        </p:txBody>
      </p:sp>
      <p:sp>
        <p:nvSpPr>
          <p:cNvPr id="64" name="object 7">
            <a:extLst>
              <a:ext uri="{FF2B5EF4-FFF2-40B4-BE49-F238E27FC236}">
                <a16:creationId xmlns:a16="http://schemas.microsoft.com/office/drawing/2014/main" id="{C52C2C2F-885D-7FAF-950E-55A8ED436548}"/>
              </a:ext>
            </a:extLst>
          </p:cNvPr>
          <p:cNvSpPr txBox="1"/>
          <p:nvPr/>
        </p:nvSpPr>
        <p:spPr>
          <a:xfrm>
            <a:off x="14964995" y="3711477"/>
            <a:ext cx="120650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Network</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Printer</a:t>
            </a:r>
            <a:endParaRPr sz="1400">
              <a:solidFill>
                <a:schemeClr val="bg1"/>
              </a:solidFill>
              <a:latin typeface="Source Sans Pro"/>
              <a:cs typeface="Source Sans Pro"/>
            </a:endParaRPr>
          </a:p>
        </p:txBody>
      </p:sp>
      <p:sp>
        <p:nvSpPr>
          <p:cNvPr id="76" name="object 8">
            <a:extLst>
              <a:ext uri="{FF2B5EF4-FFF2-40B4-BE49-F238E27FC236}">
                <a16:creationId xmlns:a16="http://schemas.microsoft.com/office/drawing/2014/main" id="{A564CC08-7DD0-E372-60AF-12C7530672CF}"/>
              </a:ext>
            </a:extLst>
          </p:cNvPr>
          <p:cNvSpPr txBox="1"/>
          <p:nvPr/>
        </p:nvSpPr>
        <p:spPr>
          <a:xfrm>
            <a:off x="1118109" y="6376192"/>
            <a:ext cx="1299210"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Network</a:t>
            </a:r>
            <a:r>
              <a:rPr sz="1400" spc="-25" dirty="0">
                <a:solidFill>
                  <a:schemeClr val="bg1"/>
                </a:solidFill>
                <a:latin typeface="Source Sans Pro"/>
                <a:cs typeface="Source Sans Pro"/>
              </a:rPr>
              <a:t> </a:t>
            </a:r>
            <a:r>
              <a:rPr sz="1400" spc="-10" dirty="0">
                <a:solidFill>
                  <a:schemeClr val="bg1"/>
                </a:solidFill>
                <a:latin typeface="Source Sans Pro"/>
                <a:cs typeface="Source Sans Pro"/>
              </a:rPr>
              <a:t>Settings</a:t>
            </a:r>
            <a:endParaRPr sz="1400">
              <a:solidFill>
                <a:schemeClr val="bg1"/>
              </a:solidFill>
              <a:latin typeface="Source Sans Pro"/>
              <a:cs typeface="Source Sans Pro"/>
            </a:endParaRPr>
          </a:p>
        </p:txBody>
      </p:sp>
      <p:sp>
        <p:nvSpPr>
          <p:cNvPr id="77" name="object 9">
            <a:extLst>
              <a:ext uri="{FF2B5EF4-FFF2-40B4-BE49-F238E27FC236}">
                <a16:creationId xmlns:a16="http://schemas.microsoft.com/office/drawing/2014/main" id="{9E48394C-4EC2-5516-21C3-5231FBD4BA05}"/>
              </a:ext>
            </a:extLst>
          </p:cNvPr>
          <p:cNvSpPr txBox="1"/>
          <p:nvPr/>
        </p:nvSpPr>
        <p:spPr>
          <a:xfrm>
            <a:off x="4095014" y="6376192"/>
            <a:ext cx="86550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Next</a:t>
            </a:r>
            <a:r>
              <a:rPr sz="1400" spc="-45" dirty="0">
                <a:solidFill>
                  <a:schemeClr val="bg1"/>
                </a:solidFill>
                <a:latin typeface="Source Sans Pro"/>
                <a:cs typeface="Source Sans Pro"/>
              </a:rPr>
              <a:t> </a:t>
            </a:r>
            <a:r>
              <a:rPr sz="1400" spc="-10" dirty="0">
                <a:solidFill>
                  <a:schemeClr val="bg1"/>
                </a:solidFill>
                <a:latin typeface="Source Sans Pro"/>
                <a:cs typeface="Source Sans Pro"/>
              </a:rPr>
              <a:t>Frame</a:t>
            </a:r>
            <a:endParaRPr sz="1400">
              <a:solidFill>
                <a:schemeClr val="bg1"/>
              </a:solidFill>
              <a:latin typeface="Source Sans Pro"/>
              <a:cs typeface="Source Sans Pro"/>
            </a:endParaRPr>
          </a:p>
        </p:txBody>
      </p:sp>
      <p:sp>
        <p:nvSpPr>
          <p:cNvPr id="78" name="object 10">
            <a:extLst>
              <a:ext uri="{FF2B5EF4-FFF2-40B4-BE49-F238E27FC236}">
                <a16:creationId xmlns:a16="http://schemas.microsoft.com/office/drawing/2014/main" id="{9516025D-47B6-2853-97AD-02198C4BB862}"/>
              </a:ext>
            </a:extLst>
          </p:cNvPr>
          <p:cNvSpPr txBox="1"/>
          <p:nvPr/>
        </p:nvSpPr>
        <p:spPr>
          <a:xfrm>
            <a:off x="7060541" y="6376192"/>
            <a:ext cx="454659"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Notes</a:t>
            </a:r>
            <a:endParaRPr sz="1400">
              <a:solidFill>
                <a:schemeClr val="bg1"/>
              </a:solidFill>
              <a:latin typeface="Source Sans Pro"/>
              <a:cs typeface="Source Sans Pro"/>
            </a:endParaRPr>
          </a:p>
        </p:txBody>
      </p:sp>
      <p:sp>
        <p:nvSpPr>
          <p:cNvPr id="79" name="object 11">
            <a:extLst>
              <a:ext uri="{FF2B5EF4-FFF2-40B4-BE49-F238E27FC236}">
                <a16:creationId xmlns:a16="http://schemas.microsoft.com/office/drawing/2014/main" id="{E9684214-088D-D8DB-C83C-8734736A9398}"/>
              </a:ext>
            </a:extLst>
          </p:cNvPr>
          <p:cNvSpPr txBox="1"/>
          <p:nvPr/>
        </p:nvSpPr>
        <p:spPr>
          <a:xfrm>
            <a:off x="9597569" y="6376192"/>
            <a:ext cx="900430" cy="228268"/>
          </a:xfrm>
          <a:prstGeom prst="rect">
            <a:avLst/>
          </a:prstGeom>
        </p:spPr>
        <p:txBody>
          <a:bodyPr vert="horz" wrap="square" lIns="0" tIns="12700" rIns="0" bIns="0" rtlCol="0">
            <a:spAutoFit/>
          </a:bodyPr>
          <a:lstStyle/>
          <a:p>
            <a:pPr marL="12700">
              <a:lnSpc>
                <a:spcPct val="100000"/>
              </a:lnSpc>
              <a:spcBef>
                <a:spcPts val="100"/>
              </a:spcBef>
            </a:pPr>
            <a:r>
              <a:rPr sz="1400" spc="-10" dirty="0">
                <a:solidFill>
                  <a:schemeClr val="bg1"/>
                </a:solidFill>
                <a:latin typeface="Source Sans Pro"/>
                <a:cs typeface="Source Sans Pro"/>
              </a:rPr>
              <a:t>Notification</a:t>
            </a:r>
            <a:endParaRPr sz="1400">
              <a:solidFill>
                <a:schemeClr val="bg1"/>
              </a:solidFill>
              <a:latin typeface="Source Sans Pro"/>
              <a:cs typeface="Source Sans Pro"/>
            </a:endParaRPr>
          </a:p>
        </p:txBody>
      </p:sp>
      <p:sp>
        <p:nvSpPr>
          <p:cNvPr id="80" name="object 12">
            <a:extLst>
              <a:ext uri="{FF2B5EF4-FFF2-40B4-BE49-F238E27FC236}">
                <a16:creationId xmlns:a16="http://schemas.microsoft.com/office/drawing/2014/main" id="{DA8308E1-CBA8-D8D9-20CF-640CD6606E27}"/>
              </a:ext>
            </a:extLst>
          </p:cNvPr>
          <p:cNvSpPr txBox="1"/>
          <p:nvPr/>
        </p:nvSpPr>
        <p:spPr>
          <a:xfrm>
            <a:off x="12184203" y="6376192"/>
            <a:ext cx="1247775" cy="228268"/>
          </a:xfrm>
          <a:prstGeom prst="rect">
            <a:avLst/>
          </a:prstGeom>
        </p:spPr>
        <p:txBody>
          <a:bodyPr vert="horz" wrap="square" lIns="0" tIns="12700" rIns="0" bIns="0" rtlCol="0">
            <a:spAutoFit/>
          </a:bodyPr>
          <a:lstStyle/>
          <a:p>
            <a:pPr marL="12700">
              <a:lnSpc>
                <a:spcPct val="100000"/>
              </a:lnSpc>
              <a:spcBef>
                <a:spcPts val="100"/>
              </a:spcBef>
            </a:pPr>
            <a:r>
              <a:rPr sz="1400" dirty="0">
                <a:solidFill>
                  <a:schemeClr val="bg1"/>
                </a:solidFill>
                <a:latin typeface="Source Sans Pro"/>
                <a:cs typeface="Source Sans Pro"/>
              </a:rPr>
              <a:t>Notification</a:t>
            </a:r>
            <a:r>
              <a:rPr sz="1400" spc="-20" dirty="0">
                <a:solidFill>
                  <a:schemeClr val="bg1"/>
                </a:solidFill>
                <a:latin typeface="Source Sans Pro"/>
                <a:cs typeface="Source Sans Pro"/>
              </a:rPr>
              <a:t> </a:t>
            </a:r>
            <a:r>
              <a:rPr sz="1400" dirty="0">
                <a:solidFill>
                  <a:schemeClr val="bg1"/>
                </a:solidFill>
                <a:latin typeface="Source Sans Pro"/>
                <a:cs typeface="Source Sans Pro"/>
              </a:rPr>
              <a:t>-</a:t>
            </a:r>
            <a:r>
              <a:rPr sz="1400" spc="-20" dirty="0">
                <a:solidFill>
                  <a:schemeClr val="bg1"/>
                </a:solidFill>
                <a:latin typeface="Source Sans Pro"/>
                <a:cs typeface="Source Sans Pro"/>
              </a:rPr>
              <a:t> </a:t>
            </a:r>
            <a:r>
              <a:rPr sz="1400" spc="-25" dirty="0">
                <a:solidFill>
                  <a:schemeClr val="bg1"/>
                </a:solidFill>
                <a:latin typeface="Source Sans Pro"/>
                <a:cs typeface="Source Sans Pro"/>
              </a:rPr>
              <a:t>Off</a:t>
            </a:r>
            <a:endParaRPr sz="1400">
              <a:solidFill>
                <a:schemeClr val="bg1"/>
              </a:solidFill>
              <a:latin typeface="Source Sans Pro"/>
              <a:cs typeface="Source Sans Pro"/>
            </a:endParaRPr>
          </a:p>
        </p:txBody>
      </p:sp>
      <p:sp>
        <p:nvSpPr>
          <p:cNvPr id="81" name="object 13">
            <a:extLst>
              <a:ext uri="{FF2B5EF4-FFF2-40B4-BE49-F238E27FC236}">
                <a16:creationId xmlns:a16="http://schemas.microsoft.com/office/drawing/2014/main" id="{EDB676C3-E1D0-EA96-A060-ACB9D6CA2C30}"/>
              </a:ext>
            </a:extLst>
          </p:cNvPr>
          <p:cNvSpPr txBox="1"/>
          <p:nvPr/>
        </p:nvSpPr>
        <p:spPr>
          <a:xfrm>
            <a:off x="15404162" y="6376192"/>
            <a:ext cx="328295" cy="228268"/>
          </a:xfrm>
          <a:prstGeom prst="rect">
            <a:avLst/>
          </a:prstGeom>
        </p:spPr>
        <p:txBody>
          <a:bodyPr vert="horz" wrap="square" lIns="0" tIns="12700" rIns="0" bIns="0" rtlCol="0">
            <a:spAutoFit/>
          </a:bodyPr>
          <a:lstStyle/>
          <a:p>
            <a:pPr marL="12700">
              <a:lnSpc>
                <a:spcPct val="100000"/>
              </a:lnSpc>
              <a:spcBef>
                <a:spcPts val="100"/>
              </a:spcBef>
            </a:pPr>
            <a:r>
              <a:rPr sz="1400" spc="-20" dirty="0">
                <a:solidFill>
                  <a:schemeClr val="bg1"/>
                </a:solidFill>
                <a:latin typeface="Source Sans Pro"/>
                <a:cs typeface="Source Sans Pro"/>
              </a:rPr>
              <a:t>Null</a:t>
            </a:r>
            <a:endParaRPr sz="1400">
              <a:solidFill>
                <a:schemeClr val="bg1"/>
              </a:solidFill>
              <a:latin typeface="Source Sans Pro"/>
              <a:cs typeface="Source Sans Pro"/>
            </a:endParaRPr>
          </a:p>
        </p:txBody>
      </p:sp>
      <p:pic>
        <p:nvPicPr>
          <p:cNvPr id="119" name="Picture Placeholder 118">
            <a:extLst>
              <a:ext uri="{FF2B5EF4-FFF2-40B4-BE49-F238E27FC236}">
                <a16:creationId xmlns:a16="http://schemas.microsoft.com/office/drawing/2014/main" id="{A2DF91E3-8D32-5B40-6578-0AD5FA392693}"/>
              </a:ext>
            </a:extLst>
          </p:cNvPr>
          <p:cNvPicPr>
            <a:picLocks noGrp="1" noChangeAspect="1"/>
          </p:cNvPicPr>
          <p:nvPr>
            <p:ph type="pic" sz="quarter" idx="28"/>
          </p:nvPr>
        </p:nvPicPr>
        <p: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p:pic>
      <p:pic>
        <p:nvPicPr>
          <p:cNvPr id="121" name="Picture Placeholder 120">
            <a:extLst>
              <a:ext uri="{FF2B5EF4-FFF2-40B4-BE49-F238E27FC236}">
                <a16:creationId xmlns:a16="http://schemas.microsoft.com/office/drawing/2014/main" id="{9910DEA8-13ED-6CA5-F3A6-F524E28C84DD}"/>
              </a:ext>
            </a:extLst>
          </p:cNvPr>
          <p:cNvPicPr>
            <a:picLocks noGrp="1" noChangeAspect="1"/>
          </p:cNvPicPr>
          <p:nvPr>
            <p:ph type="pic" sz="quarter" idx="29"/>
          </p:nvPr>
        </p:nvPicPr>
        <p:blipFill>
          <a:blip>
            <a:extLst>
              <a:ext uri="{28A0092B-C50C-407E-A947-70E740481C1C}">
                <a14:useLocalDpi xmlns:a14="http://schemas.microsoft.com/office/drawing/2010/main" val="0"/>
              </a:ext>
              <a:ext uri="{96DAC541-7B7A-43D3-8B79-37D633B846F1}">
                <asvg:svgBlip xmlns:asvg="http://schemas.microsoft.com/office/drawing/2016/SVG/main" r:embed="rId11"/>
              </a:ext>
            </a:extLst>
          </a:blip>
          <a:srcRect t="84" b="84"/>
          <a:stretch>
            <a:fillRect/>
          </a:stretch>
        </p:blipFill>
        <p:spPr/>
      </p:pic>
      <p:pic>
        <p:nvPicPr>
          <p:cNvPr id="123" name="Picture Placeholder 122">
            <a:extLst>
              <a:ext uri="{FF2B5EF4-FFF2-40B4-BE49-F238E27FC236}">
                <a16:creationId xmlns:a16="http://schemas.microsoft.com/office/drawing/2014/main" id="{3723F575-9C4C-A39D-EE07-3AD314E3C442}"/>
              </a:ext>
            </a:extLst>
          </p:cNvPr>
          <p:cNvPicPr>
            <a:picLocks noGrp="1" noChangeAspect="1"/>
          </p:cNvPicPr>
          <p:nvPr>
            <p:ph type="pic" sz="quarter" idx="30"/>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rcRect t="84" b="84"/>
          <a:stretch>
            <a:fillRect/>
          </a:stretch>
        </p:blipFill>
        <p:spPr/>
      </p:pic>
      <p:pic>
        <p:nvPicPr>
          <p:cNvPr id="125" name="Picture Placeholder 124">
            <a:extLst>
              <a:ext uri="{FF2B5EF4-FFF2-40B4-BE49-F238E27FC236}">
                <a16:creationId xmlns:a16="http://schemas.microsoft.com/office/drawing/2014/main" id="{F9CD41DB-CB36-B5C2-1C0F-3ACCDFA39EE9}"/>
              </a:ext>
            </a:extLst>
          </p:cNvPr>
          <p:cNvPicPr>
            <a:picLocks noGrp="1" noChangeAspect="1"/>
          </p:cNvPicPr>
          <p:nvPr>
            <p:ph type="pic" sz="quarter" idx="31"/>
          </p:nvPr>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p:pic>
      <p:pic>
        <p:nvPicPr>
          <p:cNvPr id="127" name="Picture Placeholder 126">
            <a:extLst>
              <a:ext uri="{FF2B5EF4-FFF2-40B4-BE49-F238E27FC236}">
                <a16:creationId xmlns:a16="http://schemas.microsoft.com/office/drawing/2014/main" id="{5CD7CA05-B439-B676-8C89-9EA974A0621F}"/>
              </a:ext>
            </a:extLst>
          </p:cNvPr>
          <p:cNvPicPr>
            <a:picLocks noGrp="1" noChangeAspect="1"/>
          </p:cNvPicPr>
          <p:nvPr>
            <p:ph type="pic" sz="quarter" idx="32"/>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p:pic>
      <p:pic>
        <p:nvPicPr>
          <p:cNvPr id="129" name="Picture Placeholder 128">
            <a:extLst>
              <a:ext uri="{FF2B5EF4-FFF2-40B4-BE49-F238E27FC236}">
                <a16:creationId xmlns:a16="http://schemas.microsoft.com/office/drawing/2014/main" id="{86D688DC-F009-13DB-CB30-B8AFEE2A9F63}"/>
              </a:ext>
            </a:extLst>
          </p:cNvPr>
          <p:cNvPicPr>
            <a:picLocks noGrp="1" noChangeAspect="1"/>
          </p:cNvPicPr>
          <p:nvPr>
            <p:ph type="pic" sz="quarter" idx="33"/>
          </p:nvPr>
        </p:nvPicPr>
        <p:blipFill>
          <a:blip>
            <a:extLst>
              <a:ext uri="{28A0092B-C50C-407E-A947-70E740481C1C}">
                <a14:useLocalDpi xmlns:a14="http://schemas.microsoft.com/office/drawing/2010/main" val="0"/>
              </a:ext>
              <a:ext uri="{96DAC541-7B7A-43D3-8B79-37D633B846F1}">
                <asvg:svgBlip xmlns:asvg="http://schemas.microsoft.com/office/drawing/2016/SVG/main" r:embed="rId15"/>
              </a:ext>
            </a:extLst>
          </a:blip>
          <a:srcRect t="84" b="84"/>
          <a:stretch>
            <a:fillRect/>
          </a:stretch>
        </p:blipFill>
        <p:spPr/>
      </p:pic>
      <p:grpSp>
        <p:nvGrpSpPr>
          <p:cNvPr id="10" name="Group 9">
            <a:extLst>
              <a:ext uri="{FF2B5EF4-FFF2-40B4-BE49-F238E27FC236}">
                <a16:creationId xmlns:a16="http://schemas.microsoft.com/office/drawing/2014/main" id="{925BE8DA-FE54-3C3F-0442-2B19B01F632C}"/>
              </a:ext>
            </a:extLst>
          </p:cNvPr>
          <p:cNvGrpSpPr/>
          <p:nvPr/>
        </p:nvGrpSpPr>
        <p:grpSpPr>
          <a:xfrm>
            <a:off x="1298347" y="4405228"/>
            <a:ext cx="943604" cy="943144"/>
            <a:chOff x="1298347" y="1703367"/>
            <a:chExt cx="943604" cy="943144"/>
          </a:xfrm>
        </p:grpSpPr>
        <p:sp>
          <p:nvSpPr>
            <p:cNvPr id="11" name="Freeform: Shape 24">
              <a:extLst>
                <a:ext uri="{FF2B5EF4-FFF2-40B4-BE49-F238E27FC236}">
                  <a16:creationId xmlns:a16="http://schemas.microsoft.com/office/drawing/2014/main" id="{97F5157C-0ABE-7939-B048-98D453EE1159}"/>
                </a:ext>
              </a:extLst>
            </p:cNvPr>
            <p:cNvSpPr/>
            <p:nvPr/>
          </p:nvSpPr>
          <p:spPr>
            <a:xfrm>
              <a:off x="1298347" y="1703367"/>
              <a:ext cx="943604" cy="943144"/>
            </a:xfrm>
            <a:custGeom>
              <a:avLst/>
              <a:gdLst>
                <a:gd name="connsiteX0" fmla="*/ 0 w 943604"/>
                <a:gd name="connsiteY0" fmla="*/ 0 h 943144"/>
                <a:gd name="connsiteX1" fmla="*/ 943604 w 943604"/>
                <a:gd name="connsiteY1" fmla="*/ 0 h 943144"/>
                <a:gd name="connsiteX2" fmla="*/ 943604 w 943604"/>
                <a:gd name="connsiteY2" fmla="*/ 943144 h 943144"/>
                <a:gd name="connsiteX3" fmla="*/ 0 w 943604"/>
                <a:gd name="connsiteY3" fmla="*/ 943144 h 943144"/>
              </a:gdLst>
              <a:ahLst/>
              <a:cxnLst>
                <a:cxn ang="0">
                  <a:pos x="connsiteX0" y="connsiteY0"/>
                </a:cxn>
                <a:cxn ang="0">
                  <a:pos x="connsiteX1" y="connsiteY1"/>
                </a:cxn>
                <a:cxn ang="0">
                  <a:pos x="connsiteX2" y="connsiteY2"/>
                </a:cxn>
                <a:cxn ang="0">
                  <a:pos x="connsiteX3" y="connsiteY3"/>
                </a:cxn>
              </a:cxnLst>
              <a:rect l="l" t="t" r="r" b="b"/>
              <a:pathLst>
                <a:path w="943604" h="943144">
                  <a:moveTo>
                    <a:pt x="0" y="0"/>
                  </a:moveTo>
                  <a:lnTo>
                    <a:pt x="943604" y="0"/>
                  </a:lnTo>
                  <a:lnTo>
                    <a:pt x="943604" y="943144"/>
                  </a:lnTo>
                  <a:lnTo>
                    <a:pt x="0" y="943144"/>
                  </a:lnTo>
                  <a:close/>
                </a:path>
              </a:pathLst>
            </a:custGeom>
            <a:noFill/>
            <a:ln w="29468" cap="flat">
              <a:noFill/>
              <a:prstDash val="solid"/>
              <a:miter/>
            </a:ln>
          </p:spPr>
          <p:txBody>
            <a:bodyPr rtlCol="0" anchor="ctr"/>
            <a:lstStyle/>
            <a:p>
              <a:endParaRPr lang="en-US"/>
            </a:p>
          </p:txBody>
        </p:sp>
        <p:sp>
          <p:nvSpPr>
            <p:cNvPr id="12" name="Freeform: Shape 25">
              <a:extLst>
                <a:ext uri="{FF2B5EF4-FFF2-40B4-BE49-F238E27FC236}">
                  <a16:creationId xmlns:a16="http://schemas.microsoft.com/office/drawing/2014/main" id="{62EA1076-E641-D0E6-14FC-9CF059F1585C}"/>
                </a:ext>
              </a:extLst>
            </p:cNvPr>
            <p:cNvSpPr/>
            <p:nvPr/>
          </p:nvSpPr>
          <p:spPr>
            <a:xfrm>
              <a:off x="1357322" y="1939153"/>
              <a:ext cx="589752" cy="707358"/>
            </a:xfrm>
            <a:custGeom>
              <a:avLst/>
              <a:gdLst>
                <a:gd name="connsiteX0" fmla="*/ 58975 w 589752"/>
                <a:gd name="connsiteY0" fmla="*/ 707358 h 707358"/>
                <a:gd name="connsiteX1" fmla="*/ 0 w 589752"/>
                <a:gd name="connsiteY1" fmla="*/ 648412 h 707358"/>
                <a:gd name="connsiteX2" fmla="*/ 0 w 589752"/>
                <a:gd name="connsiteY2" fmla="*/ 530519 h 707358"/>
                <a:gd name="connsiteX3" fmla="*/ 58975 w 589752"/>
                <a:gd name="connsiteY3" fmla="*/ 471572 h 707358"/>
                <a:gd name="connsiteX4" fmla="*/ 117951 w 589752"/>
                <a:gd name="connsiteY4" fmla="*/ 530519 h 707358"/>
                <a:gd name="connsiteX5" fmla="*/ 117951 w 589752"/>
                <a:gd name="connsiteY5" fmla="*/ 648412 h 707358"/>
                <a:gd name="connsiteX6" fmla="*/ 58975 w 589752"/>
                <a:gd name="connsiteY6" fmla="*/ 707358 h 707358"/>
                <a:gd name="connsiteX7" fmla="*/ 353852 w 589752"/>
                <a:gd name="connsiteY7" fmla="*/ 648412 h 707358"/>
                <a:gd name="connsiteX8" fmla="*/ 353852 w 589752"/>
                <a:gd name="connsiteY8" fmla="*/ 294733 h 707358"/>
                <a:gd name="connsiteX9" fmla="*/ 294876 w 589752"/>
                <a:gd name="connsiteY9" fmla="*/ 235786 h 707358"/>
                <a:gd name="connsiteX10" fmla="*/ 235901 w 589752"/>
                <a:gd name="connsiteY10" fmla="*/ 294733 h 707358"/>
                <a:gd name="connsiteX11" fmla="*/ 235901 w 589752"/>
                <a:gd name="connsiteY11" fmla="*/ 648412 h 707358"/>
                <a:gd name="connsiteX12" fmla="*/ 294876 w 589752"/>
                <a:gd name="connsiteY12" fmla="*/ 707358 h 707358"/>
                <a:gd name="connsiteX13" fmla="*/ 353852 w 589752"/>
                <a:gd name="connsiteY13" fmla="*/ 648412 h 707358"/>
                <a:gd name="connsiteX14" fmla="*/ 589753 w 589752"/>
                <a:gd name="connsiteY14" fmla="*/ 648412 h 707358"/>
                <a:gd name="connsiteX15" fmla="*/ 589753 w 589752"/>
                <a:gd name="connsiteY15" fmla="*/ 58947 h 707358"/>
                <a:gd name="connsiteX16" fmla="*/ 530777 w 589752"/>
                <a:gd name="connsiteY16" fmla="*/ 0 h 707358"/>
                <a:gd name="connsiteX17" fmla="*/ 471802 w 589752"/>
                <a:gd name="connsiteY17" fmla="*/ 58947 h 707358"/>
                <a:gd name="connsiteX18" fmla="*/ 471802 w 589752"/>
                <a:gd name="connsiteY18" fmla="*/ 648412 h 707358"/>
                <a:gd name="connsiteX19" fmla="*/ 530777 w 589752"/>
                <a:gd name="connsiteY19" fmla="*/ 707358 h 707358"/>
                <a:gd name="connsiteX20" fmla="*/ 589753 w 589752"/>
                <a:gd name="connsiteY20" fmla="*/ 648412 h 707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9752" h="707358">
                  <a:moveTo>
                    <a:pt x="58975" y="707358"/>
                  </a:moveTo>
                  <a:cubicBezTo>
                    <a:pt x="26404" y="707358"/>
                    <a:pt x="0" y="680968"/>
                    <a:pt x="0" y="648412"/>
                  </a:cubicBezTo>
                  <a:lnTo>
                    <a:pt x="0" y="530519"/>
                  </a:lnTo>
                  <a:cubicBezTo>
                    <a:pt x="0" y="497962"/>
                    <a:pt x="26404" y="471572"/>
                    <a:pt x="58975" y="471572"/>
                  </a:cubicBezTo>
                  <a:cubicBezTo>
                    <a:pt x="91546" y="471572"/>
                    <a:pt x="117951" y="497962"/>
                    <a:pt x="117951" y="530519"/>
                  </a:cubicBezTo>
                  <a:lnTo>
                    <a:pt x="117951" y="648412"/>
                  </a:lnTo>
                  <a:cubicBezTo>
                    <a:pt x="117951" y="680968"/>
                    <a:pt x="91546" y="707358"/>
                    <a:pt x="58975" y="707358"/>
                  </a:cubicBezTo>
                  <a:close/>
                  <a:moveTo>
                    <a:pt x="353852" y="648412"/>
                  </a:moveTo>
                  <a:lnTo>
                    <a:pt x="353852" y="294733"/>
                  </a:lnTo>
                  <a:cubicBezTo>
                    <a:pt x="353852" y="262176"/>
                    <a:pt x="327448" y="235786"/>
                    <a:pt x="294876" y="235786"/>
                  </a:cubicBezTo>
                  <a:cubicBezTo>
                    <a:pt x="262304" y="235786"/>
                    <a:pt x="235901" y="262176"/>
                    <a:pt x="235901" y="294733"/>
                  </a:cubicBezTo>
                  <a:lnTo>
                    <a:pt x="235901" y="648412"/>
                  </a:lnTo>
                  <a:cubicBezTo>
                    <a:pt x="235901" y="680968"/>
                    <a:pt x="262304" y="707358"/>
                    <a:pt x="294876" y="707358"/>
                  </a:cubicBezTo>
                  <a:cubicBezTo>
                    <a:pt x="327448" y="707358"/>
                    <a:pt x="353852" y="680968"/>
                    <a:pt x="353852" y="648412"/>
                  </a:cubicBezTo>
                  <a:close/>
                  <a:moveTo>
                    <a:pt x="589753" y="648412"/>
                  </a:moveTo>
                  <a:lnTo>
                    <a:pt x="589753" y="58947"/>
                  </a:lnTo>
                  <a:cubicBezTo>
                    <a:pt x="589753" y="26391"/>
                    <a:pt x="563349" y="0"/>
                    <a:pt x="530777" y="0"/>
                  </a:cubicBezTo>
                  <a:cubicBezTo>
                    <a:pt x="498205" y="0"/>
                    <a:pt x="471802" y="26391"/>
                    <a:pt x="471802" y="58947"/>
                  </a:cubicBezTo>
                  <a:lnTo>
                    <a:pt x="471802" y="648412"/>
                  </a:lnTo>
                  <a:cubicBezTo>
                    <a:pt x="471802" y="680968"/>
                    <a:pt x="498205" y="707358"/>
                    <a:pt x="530777" y="707358"/>
                  </a:cubicBezTo>
                  <a:cubicBezTo>
                    <a:pt x="563349" y="707358"/>
                    <a:pt x="589753" y="680968"/>
                    <a:pt x="589753" y="648412"/>
                  </a:cubicBezTo>
                  <a:close/>
                </a:path>
              </a:pathLst>
            </a:custGeom>
            <a:solidFill>
              <a:schemeClr val="bg1"/>
            </a:solidFill>
            <a:ln w="29468" cap="flat">
              <a:noFill/>
              <a:prstDash val="solid"/>
              <a:miter/>
            </a:ln>
          </p:spPr>
          <p:txBody>
            <a:bodyPr rtlCol="0" anchor="ctr"/>
            <a:lstStyle/>
            <a:p>
              <a:endParaRPr lang="en-US"/>
            </a:p>
          </p:txBody>
        </p:sp>
        <p:sp>
          <p:nvSpPr>
            <p:cNvPr id="13" name="Freeform: Shape 26">
              <a:extLst>
                <a:ext uri="{FF2B5EF4-FFF2-40B4-BE49-F238E27FC236}">
                  <a16:creationId xmlns:a16="http://schemas.microsoft.com/office/drawing/2014/main" id="{7A5F0185-E8B2-4E9E-EAE9-4DC73FC06F54}"/>
                </a:ext>
              </a:extLst>
            </p:cNvPr>
            <p:cNvSpPr/>
            <p:nvPr/>
          </p:nvSpPr>
          <p:spPr>
            <a:xfrm>
              <a:off x="2065025" y="1703367"/>
              <a:ext cx="117950" cy="943144"/>
            </a:xfrm>
            <a:custGeom>
              <a:avLst/>
              <a:gdLst>
                <a:gd name="connsiteX0" fmla="*/ 117951 w 117950"/>
                <a:gd name="connsiteY0" fmla="*/ 884198 h 943144"/>
                <a:gd name="connsiteX1" fmla="*/ 117951 w 117950"/>
                <a:gd name="connsiteY1" fmla="*/ 58947 h 943144"/>
                <a:gd name="connsiteX2" fmla="*/ 58975 w 117950"/>
                <a:gd name="connsiteY2" fmla="*/ 0 h 943144"/>
                <a:gd name="connsiteX3" fmla="*/ 0 w 117950"/>
                <a:gd name="connsiteY3" fmla="*/ 58947 h 943144"/>
                <a:gd name="connsiteX4" fmla="*/ 0 w 117950"/>
                <a:gd name="connsiteY4" fmla="*/ 884198 h 943144"/>
                <a:gd name="connsiteX5" fmla="*/ 58975 w 117950"/>
                <a:gd name="connsiteY5" fmla="*/ 943144 h 943144"/>
                <a:gd name="connsiteX6" fmla="*/ 117951 w 117950"/>
                <a:gd name="connsiteY6" fmla="*/ 884198 h 94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950" h="943144">
                  <a:moveTo>
                    <a:pt x="117951" y="884198"/>
                  </a:moveTo>
                  <a:lnTo>
                    <a:pt x="117951" y="58947"/>
                  </a:lnTo>
                  <a:cubicBezTo>
                    <a:pt x="117951" y="26391"/>
                    <a:pt x="91547" y="0"/>
                    <a:pt x="58975" y="0"/>
                  </a:cubicBezTo>
                  <a:cubicBezTo>
                    <a:pt x="26403" y="0"/>
                    <a:pt x="0" y="26391"/>
                    <a:pt x="0" y="58947"/>
                  </a:cubicBezTo>
                  <a:lnTo>
                    <a:pt x="0" y="884198"/>
                  </a:lnTo>
                  <a:cubicBezTo>
                    <a:pt x="0" y="916754"/>
                    <a:pt x="26403" y="943144"/>
                    <a:pt x="58975" y="943144"/>
                  </a:cubicBezTo>
                  <a:cubicBezTo>
                    <a:pt x="91547" y="943144"/>
                    <a:pt x="117951" y="916754"/>
                    <a:pt x="117951" y="884198"/>
                  </a:cubicBezTo>
                  <a:close/>
                </a:path>
              </a:pathLst>
            </a:custGeom>
            <a:solidFill>
              <a:schemeClr val="bg1">
                <a:alpha val="20000"/>
              </a:schemeClr>
            </a:solidFill>
            <a:ln w="29468" cap="flat">
              <a:noFill/>
              <a:prstDash val="solid"/>
              <a:miter/>
            </a:ln>
          </p:spPr>
          <p:txBody>
            <a:bodyPr rtlCol="0" anchor="ctr"/>
            <a:lstStyle/>
            <a:p>
              <a:endParaRPr lang="en-US"/>
            </a:p>
          </p:txBody>
        </p:sp>
      </p:grpSp>
      <p:grpSp>
        <p:nvGrpSpPr>
          <p:cNvPr id="14" name="Group 13">
            <a:extLst>
              <a:ext uri="{FF2B5EF4-FFF2-40B4-BE49-F238E27FC236}">
                <a16:creationId xmlns:a16="http://schemas.microsoft.com/office/drawing/2014/main" id="{B83590C9-0628-32EB-ED0B-965E9CF1DD0B}"/>
              </a:ext>
            </a:extLst>
          </p:cNvPr>
          <p:cNvGrpSpPr/>
          <p:nvPr/>
        </p:nvGrpSpPr>
        <p:grpSpPr>
          <a:xfrm>
            <a:off x="4055054" y="4405228"/>
            <a:ext cx="943604" cy="944731"/>
            <a:chOff x="4055054" y="1703367"/>
            <a:chExt cx="943604" cy="944731"/>
          </a:xfrm>
        </p:grpSpPr>
        <p:sp>
          <p:nvSpPr>
            <p:cNvPr id="15" name="Freeform: Shape 20">
              <a:extLst>
                <a:ext uri="{FF2B5EF4-FFF2-40B4-BE49-F238E27FC236}">
                  <a16:creationId xmlns:a16="http://schemas.microsoft.com/office/drawing/2014/main" id="{69DCD7BA-7718-83BB-B96F-5CE9FF2A8002}"/>
                </a:ext>
              </a:extLst>
            </p:cNvPr>
            <p:cNvSpPr/>
            <p:nvPr/>
          </p:nvSpPr>
          <p:spPr>
            <a:xfrm>
              <a:off x="4114029" y="2175732"/>
              <a:ext cx="353851" cy="472365"/>
            </a:xfrm>
            <a:custGeom>
              <a:avLst/>
              <a:gdLst>
                <a:gd name="connsiteX0" fmla="*/ 58975 w 353851"/>
                <a:gd name="connsiteY0" fmla="*/ 472366 h 472365"/>
                <a:gd name="connsiteX1" fmla="*/ 0 w 353851"/>
                <a:gd name="connsiteY1" fmla="*/ 413320 h 472365"/>
                <a:gd name="connsiteX2" fmla="*/ 0 w 353851"/>
                <a:gd name="connsiteY2" fmla="*/ 295228 h 472365"/>
                <a:gd name="connsiteX3" fmla="*/ 58975 w 353851"/>
                <a:gd name="connsiteY3" fmla="*/ 236183 h 472365"/>
                <a:gd name="connsiteX4" fmla="*/ 117951 w 353851"/>
                <a:gd name="connsiteY4" fmla="*/ 295228 h 472365"/>
                <a:gd name="connsiteX5" fmla="*/ 117951 w 353851"/>
                <a:gd name="connsiteY5" fmla="*/ 413320 h 472365"/>
                <a:gd name="connsiteX6" fmla="*/ 58975 w 353851"/>
                <a:gd name="connsiteY6" fmla="*/ 472366 h 472365"/>
                <a:gd name="connsiteX7" fmla="*/ 353852 w 353851"/>
                <a:gd name="connsiteY7" fmla="*/ 413320 h 472365"/>
                <a:gd name="connsiteX8" fmla="*/ 353852 w 353851"/>
                <a:gd name="connsiteY8" fmla="*/ 59046 h 472365"/>
                <a:gd name="connsiteX9" fmla="*/ 294876 w 353851"/>
                <a:gd name="connsiteY9" fmla="*/ 0 h 472365"/>
                <a:gd name="connsiteX10" fmla="*/ 235901 w 353851"/>
                <a:gd name="connsiteY10" fmla="*/ 59046 h 472365"/>
                <a:gd name="connsiteX11" fmla="*/ 235901 w 353851"/>
                <a:gd name="connsiteY11" fmla="*/ 413320 h 472365"/>
                <a:gd name="connsiteX12" fmla="*/ 294876 w 353851"/>
                <a:gd name="connsiteY12" fmla="*/ 472366 h 472365"/>
                <a:gd name="connsiteX13" fmla="*/ 353852 w 353851"/>
                <a:gd name="connsiteY13" fmla="*/ 413320 h 472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3851" h="472365">
                  <a:moveTo>
                    <a:pt x="58975" y="472366"/>
                  </a:moveTo>
                  <a:cubicBezTo>
                    <a:pt x="26404" y="472366"/>
                    <a:pt x="0" y="445931"/>
                    <a:pt x="0" y="413320"/>
                  </a:cubicBezTo>
                  <a:lnTo>
                    <a:pt x="0" y="295228"/>
                  </a:lnTo>
                  <a:cubicBezTo>
                    <a:pt x="0" y="262618"/>
                    <a:pt x="26404" y="236183"/>
                    <a:pt x="58975" y="236183"/>
                  </a:cubicBezTo>
                  <a:cubicBezTo>
                    <a:pt x="91546" y="236183"/>
                    <a:pt x="117951" y="262618"/>
                    <a:pt x="117951" y="295228"/>
                  </a:cubicBezTo>
                  <a:lnTo>
                    <a:pt x="117951" y="413320"/>
                  </a:lnTo>
                  <a:cubicBezTo>
                    <a:pt x="117951" y="445931"/>
                    <a:pt x="91546" y="472366"/>
                    <a:pt x="58975" y="472366"/>
                  </a:cubicBezTo>
                  <a:close/>
                  <a:moveTo>
                    <a:pt x="353852" y="413320"/>
                  </a:moveTo>
                  <a:lnTo>
                    <a:pt x="353852" y="59046"/>
                  </a:lnTo>
                  <a:cubicBezTo>
                    <a:pt x="353852" y="26435"/>
                    <a:pt x="327448" y="0"/>
                    <a:pt x="294876" y="0"/>
                  </a:cubicBezTo>
                  <a:cubicBezTo>
                    <a:pt x="262304" y="0"/>
                    <a:pt x="235901" y="26435"/>
                    <a:pt x="235901" y="59046"/>
                  </a:cubicBezTo>
                  <a:lnTo>
                    <a:pt x="235901" y="413320"/>
                  </a:lnTo>
                  <a:cubicBezTo>
                    <a:pt x="235901" y="445931"/>
                    <a:pt x="262304" y="472366"/>
                    <a:pt x="294876" y="472366"/>
                  </a:cubicBezTo>
                  <a:cubicBezTo>
                    <a:pt x="327448" y="472366"/>
                    <a:pt x="353852" y="445931"/>
                    <a:pt x="353852" y="413320"/>
                  </a:cubicBezTo>
                  <a:close/>
                </a:path>
              </a:pathLst>
            </a:custGeom>
            <a:solidFill>
              <a:schemeClr val="bg1"/>
            </a:solidFill>
            <a:ln w="29468" cap="flat">
              <a:noFill/>
              <a:prstDash val="solid"/>
              <a:miter/>
            </a:ln>
          </p:spPr>
          <p:txBody>
            <a:bodyPr rtlCol="0" anchor="ctr"/>
            <a:lstStyle/>
            <a:p>
              <a:endParaRPr lang="en-US"/>
            </a:p>
          </p:txBody>
        </p:sp>
        <p:sp>
          <p:nvSpPr>
            <p:cNvPr id="16" name="Freeform: Shape 21">
              <a:extLst>
                <a:ext uri="{FF2B5EF4-FFF2-40B4-BE49-F238E27FC236}">
                  <a16:creationId xmlns:a16="http://schemas.microsoft.com/office/drawing/2014/main" id="{80C50B88-99CC-03BC-97DA-939DB6D1CEEE}"/>
                </a:ext>
              </a:extLst>
            </p:cNvPr>
            <p:cNvSpPr/>
            <p:nvPr/>
          </p:nvSpPr>
          <p:spPr>
            <a:xfrm>
              <a:off x="4585831" y="1703367"/>
              <a:ext cx="353851" cy="944731"/>
            </a:xfrm>
            <a:custGeom>
              <a:avLst/>
              <a:gdLst>
                <a:gd name="connsiteX0" fmla="*/ 58975 w 353851"/>
                <a:gd name="connsiteY0" fmla="*/ 944731 h 944731"/>
                <a:gd name="connsiteX1" fmla="*/ 0 w 353851"/>
                <a:gd name="connsiteY1" fmla="*/ 885685 h 944731"/>
                <a:gd name="connsiteX2" fmla="*/ 0 w 353851"/>
                <a:gd name="connsiteY2" fmla="*/ 295228 h 944731"/>
                <a:gd name="connsiteX3" fmla="*/ 58975 w 353851"/>
                <a:gd name="connsiteY3" fmla="*/ 236183 h 944731"/>
                <a:gd name="connsiteX4" fmla="*/ 117951 w 353851"/>
                <a:gd name="connsiteY4" fmla="*/ 295228 h 944731"/>
                <a:gd name="connsiteX5" fmla="*/ 117951 w 353851"/>
                <a:gd name="connsiteY5" fmla="*/ 885685 h 944731"/>
                <a:gd name="connsiteX6" fmla="*/ 58975 w 353851"/>
                <a:gd name="connsiteY6" fmla="*/ 944731 h 944731"/>
                <a:gd name="connsiteX7" fmla="*/ 353852 w 353851"/>
                <a:gd name="connsiteY7" fmla="*/ 885685 h 944731"/>
                <a:gd name="connsiteX8" fmla="*/ 353852 w 353851"/>
                <a:gd name="connsiteY8" fmla="*/ 59046 h 944731"/>
                <a:gd name="connsiteX9" fmla="*/ 294876 w 353851"/>
                <a:gd name="connsiteY9" fmla="*/ 0 h 944731"/>
                <a:gd name="connsiteX10" fmla="*/ 235901 w 353851"/>
                <a:gd name="connsiteY10" fmla="*/ 59046 h 944731"/>
                <a:gd name="connsiteX11" fmla="*/ 235901 w 353851"/>
                <a:gd name="connsiteY11" fmla="*/ 885685 h 944731"/>
                <a:gd name="connsiteX12" fmla="*/ 294876 w 353851"/>
                <a:gd name="connsiteY12" fmla="*/ 944731 h 944731"/>
                <a:gd name="connsiteX13" fmla="*/ 353852 w 353851"/>
                <a:gd name="connsiteY13" fmla="*/ 885685 h 94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3851" h="944731">
                  <a:moveTo>
                    <a:pt x="58975" y="944731"/>
                  </a:moveTo>
                  <a:cubicBezTo>
                    <a:pt x="26403" y="944731"/>
                    <a:pt x="0" y="918296"/>
                    <a:pt x="0" y="885685"/>
                  </a:cubicBezTo>
                  <a:lnTo>
                    <a:pt x="0" y="295228"/>
                  </a:lnTo>
                  <a:cubicBezTo>
                    <a:pt x="0" y="262618"/>
                    <a:pt x="26403" y="236183"/>
                    <a:pt x="58975" y="236183"/>
                  </a:cubicBezTo>
                  <a:cubicBezTo>
                    <a:pt x="91547" y="236183"/>
                    <a:pt x="117951" y="262618"/>
                    <a:pt x="117951" y="295228"/>
                  </a:cubicBezTo>
                  <a:lnTo>
                    <a:pt x="117951" y="885685"/>
                  </a:lnTo>
                  <a:cubicBezTo>
                    <a:pt x="117951" y="918296"/>
                    <a:pt x="91547" y="944731"/>
                    <a:pt x="58975" y="944731"/>
                  </a:cubicBezTo>
                  <a:close/>
                  <a:moveTo>
                    <a:pt x="353852" y="885685"/>
                  </a:moveTo>
                  <a:lnTo>
                    <a:pt x="353852" y="59046"/>
                  </a:lnTo>
                  <a:cubicBezTo>
                    <a:pt x="353852" y="26436"/>
                    <a:pt x="327448" y="0"/>
                    <a:pt x="294876" y="0"/>
                  </a:cubicBezTo>
                  <a:cubicBezTo>
                    <a:pt x="262304" y="0"/>
                    <a:pt x="235901" y="26436"/>
                    <a:pt x="235901" y="59046"/>
                  </a:cubicBezTo>
                  <a:lnTo>
                    <a:pt x="235901" y="885685"/>
                  </a:lnTo>
                  <a:cubicBezTo>
                    <a:pt x="235901" y="918296"/>
                    <a:pt x="262304" y="944731"/>
                    <a:pt x="294876" y="944731"/>
                  </a:cubicBezTo>
                  <a:cubicBezTo>
                    <a:pt x="327448" y="944731"/>
                    <a:pt x="353852" y="918296"/>
                    <a:pt x="353852" y="885685"/>
                  </a:cubicBezTo>
                  <a:close/>
                </a:path>
              </a:pathLst>
            </a:custGeom>
            <a:solidFill>
              <a:schemeClr val="bg1">
                <a:alpha val="20000"/>
              </a:schemeClr>
            </a:solidFill>
            <a:ln w="29468" cap="flat">
              <a:noFill/>
              <a:prstDash val="solid"/>
              <a:miter/>
            </a:ln>
          </p:spPr>
          <p:txBody>
            <a:bodyPr rtlCol="0" anchor="ctr"/>
            <a:lstStyle/>
            <a:p>
              <a:endParaRPr lang="en-US"/>
            </a:p>
          </p:txBody>
        </p:sp>
        <p:sp>
          <p:nvSpPr>
            <p:cNvPr id="17" name="Freeform: Shape 22">
              <a:extLst>
                <a:ext uri="{FF2B5EF4-FFF2-40B4-BE49-F238E27FC236}">
                  <a16:creationId xmlns:a16="http://schemas.microsoft.com/office/drawing/2014/main" id="{612D3B40-B534-FFF0-0C50-4D203364C469}"/>
                </a:ext>
              </a:extLst>
            </p:cNvPr>
            <p:cNvSpPr/>
            <p:nvPr/>
          </p:nvSpPr>
          <p:spPr>
            <a:xfrm>
              <a:off x="4055054" y="1703367"/>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grpSp>
      <p:grpSp>
        <p:nvGrpSpPr>
          <p:cNvPr id="26" name="Group 25">
            <a:extLst>
              <a:ext uri="{FF2B5EF4-FFF2-40B4-BE49-F238E27FC236}">
                <a16:creationId xmlns:a16="http://schemas.microsoft.com/office/drawing/2014/main" id="{36AFFDF6-0E73-65DB-FC11-8722256508F7}"/>
              </a:ext>
            </a:extLst>
          </p:cNvPr>
          <p:cNvGrpSpPr/>
          <p:nvPr/>
        </p:nvGrpSpPr>
        <p:grpSpPr>
          <a:xfrm>
            <a:off x="12390675" y="1572519"/>
            <a:ext cx="884558" cy="943144"/>
            <a:chOff x="12390675" y="6934519"/>
            <a:chExt cx="884558" cy="943144"/>
          </a:xfrm>
        </p:grpSpPr>
        <p:sp>
          <p:nvSpPr>
            <p:cNvPr id="27" name="Freeform: Shape 31">
              <a:extLst>
                <a:ext uri="{FF2B5EF4-FFF2-40B4-BE49-F238E27FC236}">
                  <a16:creationId xmlns:a16="http://schemas.microsoft.com/office/drawing/2014/main" id="{FFF74EB5-9E58-F086-2D9E-91522A6ABF1F}"/>
                </a:ext>
              </a:extLst>
            </p:cNvPr>
            <p:cNvSpPr/>
            <p:nvPr/>
          </p:nvSpPr>
          <p:spPr>
            <a:xfrm>
              <a:off x="12390675" y="6934519"/>
              <a:ext cx="825653" cy="943144"/>
            </a:xfrm>
            <a:custGeom>
              <a:avLst/>
              <a:gdLst>
                <a:gd name="connsiteX0" fmla="*/ 707703 w 825653"/>
                <a:gd name="connsiteY0" fmla="*/ 412626 h 943144"/>
                <a:gd name="connsiteX1" fmla="*/ 707703 w 825653"/>
                <a:gd name="connsiteY1" fmla="*/ 58947 h 943144"/>
                <a:gd name="connsiteX2" fmla="*/ 766678 w 825653"/>
                <a:gd name="connsiteY2" fmla="*/ 0 h 943144"/>
                <a:gd name="connsiteX3" fmla="*/ 825654 w 825653"/>
                <a:gd name="connsiteY3" fmla="*/ 58947 h 943144"/>
                <a:gd name="connsiteX4" fmla="*/ 825654 w 825653"/>
                <a:gd name="connsiteY4" fmla="*/ 601254 h 943144"/>
                <a:gd name="connsiteX5" fmla="*/ 757537 w 825653"/>
                <a:gd name="connsiteY5" fmla="*/ 465383 h 943144"/>
                <a:gd name="connsiteX6" fmla="*/ 707703 w 825653"/>
                <a:gd name="connsiteY6" fmla="*/ 412626 h 943144"/>
                <a:gd name="connsiteX7" fmla="*/ 294876 w 825653"/>
                <a:gd name="connsiteY7" fmla="*/ 471572 h 943144"/>
                <a:gd name="connsiteX8" fmla="*/ 235901 w 825653"/>
                <a:gd name="connsiteY8" fmla="*/ 530519 h 943144"/>
                <a:gd name="connsiteX9" fmla="*/ 235901 w 825653"/>
                <a:gd name="connsiteY9" fmla="*/ 884198 h 943144"/>
                <a:gd name="connsiteX10" fmla="*/ 295263 w 825653"/>
                <a:gd name="connsiteY10" fmla="*/ 942755 h 943144"/>
                <a:gd name="connsiteX11" fmla="*/ 341762 w 825653"/>
                <a:gd name="connsiteY11" fmla="*/ 919565 h 943144"/>
                <a:gd name="connsiteX12" fmla="*/ 352082 w 825653"/>
                <a:gd name="connsiteY12" fmla="*/ 840872 h 943144"/>
                <a:gd name="connsiteX13" fmla="*/ 353852 w 825653"/>
                <a:gd name="connsiteY13" fmla="*/ 837630 h 943144"/>
                <a:gd name="connsiteX14" fmla="*/ 353852 w 825653"/>
                <a:gd name="connsiteY14" fmla="*/ 530519 h 943144"/>
                <a:gd name="connsiteX15" fmla="*/ 294876 w 825653"/>
                <a:gd name="connsiteY15" fmla="*/ 471572 h 943144"/>
                <a:gd name="connsiteX16" fmla="*/ 589753 w 825653"/>
                <a:gd name="connsiteY16" fmla="*/ 412626 h 943144"/>
                <a:gd name="connsiteX17" fmla="*/ 589753 w 825653"/>
                <a:gd name="connsiteY17" fmla="*/ 294733 h 943144"/>
                <a:gd name="connsiteX18" fmla="*/ 530777 w 825653"/>
                <a:gd name="connsiteY18" fmla="*/ 235786 h 943144"/>
                <a:gd name="connsiteX19" fmla="*/ 471802 w 825653"/>
                <a:gd name="connsiteY19" fmla="*/ 294733 h 943144"/>
                <a:gd name="connsiteX20" fmla="*/ 471802 w 825653"/>
                <a:gd name="connsiteY20" fmla="*/ 601844 h 943144"/>
                <a:gd name="connsiteX21" fmla="*/ 539918 w 825653"/>
                <a:gd name="connsiteY21" fmla="*/ 465383 h 943144"/>
                <a:gd name="connsiteX22" fmla="*/ 589753 w 825653"/>
                <a:gd name="connsiteY22" fmla="*/ 412626 h 943144"/>
                <a:gd name="connsiteX23" fmla="*/ 58975 w 825653"/>
                <a:gd name="connsiteY23" fmla="*/ 707358 h 943144"/>
                <a:gd name="connsiteX24" fmla="*/ 0 w 825653"/>
                <a:gd name="connsiteY24" fmla="*/ 766305 h 943144"/>
                <a:gd name="connsiteX25" fmla="*/ 0 w 825653"/>
                <a:gd name="connsiteY25" fmla="*/ 884198 h 943144"/>
                <a:gd name="connsiteX26" fmla="*/ 58975 w 825653"/>
                <a:gd name="connsiteY26" fmla="*/ 943144 h 943144"/>
                <a:gd name="connsiteX27" fmla="*/ 117951 w 825653"/>
                <a:gd name="connsiteY27" fmla="*/ 884198 h 943144"/>
                <a:gd name="connsiteX28" fmla="*/ 117951 w 825653"/>
                <a:gd name="connsiteY28" fmla="*/ 766305 h 943144"/>
                <a:gd name="connsiteX29" fmla="*/ 58975 w 825653"/>
                <a:gd name="connsiteY29" fmla="*/ 707358 h 943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25653" h="943144">
                  <a:moveTo>
                    <a:pt x="707703" y="412626"/>
                  </a:moveTo>
                  <a:lnTo>
                    <a:pt x="707703" y="58947"/>
                  </a:lnTo>
                  <a:cubicBezTo>
                    <a:pt x="707703" y="26391"/>
                    <a:pt x="734106" y="0"/>
                    <a:pt x="766678" y="0"/>
                  </a:cubicBezTo>
                  <a:cubicBezTo>
                    <a:pt x="799250" y="0"/>
                    <a:pt x="825654" y="26391"/>
                    <a:pt x="825654" y="58947"/>
                  </a:cubicBezTo>
                  <a:lnTo>
                    <a:pt x="825654" y="601254"/>
                  </a:lnTo>
                  <a:lnTo>
                    <a:pt x="757537" y="465383"/>
                  </a:lnTo>
                  <a:cubicBezTo>
                    <a:pt x="746804" y="443054"/>
                    <a:pt x="729388" y="424618"/>
                    <a:pt x="707703" y="412626"/>
                  </a:cubicBezTo>
                  <a:close/>
                  <a:moveTo>
                    <a:pt x="294876" y="471572"/>
                  </a:moveTo>
                  <a:cubicBezTo>
                    <a:pt x="262304" y="471572"/>
                    <a:pt x="235901" y="497962"/>
                    <a:pt x="235901" y="530519"/>
                  </a:cubicBezTo>
                  <a:lnTo>
                    <a:pt x="235901" y="884198"/>
                  </a:lnTo>
                  <a:cubicBezTo>
                    <a:pt x="236116" y="916751"/>
                    <a:pt x="262693" y="942970"/>
                    <a:pt x="295263" y="942755"/>
                  </a:cubicBezTo>
                  <a:cubicBezTo>
                    <a:pt x="313518" y="942634"/>
                    <a:pt x="330689" y="934072"/>
                    <a:pt x="341762" y="919565"/>
                  </a:cubicBezTo>
                  <a:cubicBezTo>
                    <a:pt x="336309" y="892919"/>
                    <a:pt x="339942" y="865214"/>
                    <a:pt x="352082" y="840872"/>
                  </a:cubicBezTo>
                  <a:lnTo>
                    <a:pt x="353852" y="837630"/>
                  </a:lnTo>
                  <a:lnTo>
                    <a:pt x="353852" y="530519"/>
                  </a:lnTo>
                  <a:cubicBezTo>
                    <a:pt x="353852" y="497962"/>
                    <a:pt x="327448" y="471572"/>
                    <a:pt x="294876" y="471572"/>
                  </a:cubicBezTo>
                  <a:close/>
                  <a:moveTo>
                    <a:pt x="589753" y="412626"/>
                  </a:moveTo>
                  <a:lnTo>
                    <a:pt x="589753" y="294733"/>
                  </a:lnTo>
                  <a:cubicBezTo>
                    <a:pt x="589753" y="262177"/>
                    <a:pt x="563349" y="235786"/>
                    <a:pt x="530777" y="235786"/>
                  </a:cubicBezTo>
                  <a:cubicBezTo>
                    <a:pt x="498205" y="235786"/>
                    <a:pt x="471802" y="262177"/>
                    <a:pt x="471802" y="294733"/>
                  </a:cubicBezTo>
                  <a:lnTo>
                    <a:pt x="471802" y="601844"/>
                  </a:lnTo>
                  <a:lnTo>
                    <a:pt x="539918" y="465383"/>
                  </a:lnTo>
                  <a:cubicBezTo>
                    <a:pt x="550914" y="443236"/>
                    <a:pt x="568265" y="424869"/>
                    <a:pt x="589753" y="412626"/>
                  </a:cubicBezTo>
                  <a:close/>
                  <a:moveTo>
                    <a:pt x="58975" y="707358"/>
                  </a:moveTo>
                  <a:cubicBezTo>
                    <a:pt x="26404" y="707358"/>
                    <a:pt x="0" y="733748"/>
                    <a:pt x="0" y="766305"/>
                  </a:cubicBezTo>
                  <a:lnTo>
                    <a:pt x="0" y="884198"/>
                  </a:lnTo>
                  <a:cubicBezTo>
                    <a:pt x="0" y="916754"/>
                    <a:pt x="26404" y="943144"/>
                    <a:pt x="58975" y="943144"/>
                  </a:cubicBezTo>
                  <a:cubicBezTo>
                    <a:pt x="91546" y="943144"/>
                    <a:pt x="117951" y="916754"/>
                    <a:pt x="117951" y="884198"/>
                  </a:cubicBezTo>
                  <a:lnTo>
                    <a:pt x="117951" y="766305"/>
                  </a:lnTo>
                  <a:cubicBezTo>
                    <a:pt x="117951" y="733748"/>
                    <a:pt x="91546" y="707358"/>
                    <a:pt x="58975" y="707358"/>
                  </a:cubicBezTo>
                  <a:close/>
                </a:path>
              </a:pathLst>
            </a:custGeom>
            <a:solidFill>
              <a:schemeClr val="bg1">
                <a:alpha val="20000"/>
              </a:schemeClr>
            </a:solidFill>
            <a:ln w="29468" cap="flat">
              <a:noFill/>
              <a:prstDash val="solid"/>
              <a:miter/>
            </a:ln>
          </p:spPr>
          <p:txBody>
            <a:bodyPr rtlCol="0" anchor="ctr"/>
            <a:lstStyle/>
            <a:p>
              <a:endParaRPr lang="en-US"/>
            </a:p>
          </p:txBody>
        </p:sp>
        <p:sp>
          <p:nvSpPr>
            <p:cNvPr id="28" name="Freeform: Shape 32">
              <a:extLst>
                <a:ext uri="{FF2B5EF4-FFF2-40B4-BE49-F238E27FC236}">
                  <a16:creationId xmlns:a16="http://schemas.microsoft.com/office/drawing/2014/main" id="{301729B2-47F7-BBCA-8008-D8AAC500A2F5}"/>
                </a:ext>
              </a:extLst>
            </p:cNvPr>
            <p:cNvSpPr/>
            <p:nvPr/>
          </p:nvSpPr>
          <p:spPr>
            <a:xfrm>
              <a:off x="12803709" y="7407400"/>
              <a:ext cx="471524" cy="470262"/>
            </a:xfrm>
            <a:custGeom>
              <a:avLst/>
              <a:gdLst>
                <a:gd name="connsiteX0" fmla="*/ 466582 w 471524"/>
                <a:gd name="connsiteY0" fmla="*/ 401000 h 470262"/>
                <a:gd name="connsiteX1" fmla="*/ 412620 w 471524"/>
                <a:gd name="connsiteY1" fmla="*/ 293423 h 470262"/>
                <a:gd name="connsiteX2" fmla="*/ 353644 w 471524"/>
                <a:gd name="connsiteY2" fmla="*/ 175530 h 470262"/>
                <a:gd name="connsiteX3" fmla="*/ 279041 w 471524"/>
                <a:gd name="connsiteY3" fmla="*/ 26395 h 470262"/>
                <a:gd name="connsiteX4" fmla="*/ 214469 w 471524"/>
                <a:gd name="connsiteY4" fmla="*/ 5169 h 470262"/>
                <a:gd name="connsiteX5" fmla="*/ 193232 w 471524"/>
                <a:gd name="connsiteY5" fmla="*/ 26395 h 470262"/>
                <a:gd name="connsiteX6" fmla="*/ 117743 w 471524"/>
                <a:gd name="connsiteY6" fmla="*/ 175530 h 470262"/>
                <a:gd name="connsiteX7" fmla="*/ 58768 w 471524"/>
                <a:gd name="connsiteY7" fmla="*/ 293423 h 470262"/>
                <a:gd name="connsiteX8" fmla="*/ 5101 w 471524"/>
                <a:gd name="connsiteY8" fmla="*/ 400705 h 470262"/>
                <a:gd name="connsiteX9" fmla="*/ 26550 w 471524"/>
                <a:gd name="connsiteY9" fmla="*/ 465175 h 470262"/>
                <a:gd name="connsiteX10" fmla="*/ 47858 w 471524"/>
                <a:gd name="connsiteY10" fmla="*/ 470262 h 470262"/>
                <a:gd name="connsiteX11" fmla="*/ 423530 w 471524"/>
                <a:gd name="connsiteY11" fmla="*/ 470262 h 470262"/>
                <a:gd name="connsiteX12" fmla="*/ 471524 w 471524"/>
                <a:gd name="connsiteY12" fmla="*/ 422150 h 470262"/>
                <a:gd name="connsiteX13" fmla="*/ 466582 w 471524"/>
                <a:gd name="connsiteY13" fmla="*/ 401000 h 47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1524" h="470262">
                  <a:moveTo>
                    <a:pt x="466582" y="401000"/>
                  </a:moveTo>
                  <a:lnTo>
                    <a:pt x="412620" y="293423"/>
                  </a:lnTo>
                  <a:lnTo>
                    <a:pt x="353644" y="175530"/>
                  </a:lnTo>
                  <a:lnTo>
                    <a:pt x="279041" y="26395"/>
                  </a:lnTo>
                  <a:cubicBezTo>
                    <a:pt x="267075" y="2711"/>
                    <a:pt x="238165" y="-6792"/>
                    <a:pt x="214469" y="5169"/>
                  </a:cubicBezTo>
                  <a:cubicBezTo>
                    <a:pt x="205304" y="9793"/>
                    <a:pt x="197861" y="17232"/>
                    <a:pt x="193232" y="26395"/>
                  </a:cubicBezTo>
                  <a:lnTo>
                    <a:pt x="117743" y="175530"/>
                  </a:lnTo>
                  <a:lnTo>
                    <a:pt x="58768" y="293423"/>
                  </a:lnTo>
                  <a:lnTo>
                    <a:pt x="5101" y="400705"/>
                  </a:lnTo>
                  <a:cubicBezTo>
                    <a:pt x="-6789" y="424429"/>
                    <a:pt x="2815" y="453292"/>
                    <a:pt x="26550" y="465175"/>
                  </a:cubicBezTo>
                  <a:cubicBezTo>
                    <a:pt x="33164" y="468488"/>
                    <a:pt x="40456" y="470230"/>
                    <a:pt x="47858" y="470262"/>
                  </a:cubicBezTo>
                  <a:lnTo>
                    <a:pt x="423530" y="470262"/>
                  </a:lnTo>
                  <a:cubicBezTo>
                    <a:pt x="450075" y="470224"/>
                    <a:pt x="471562" y="448685"/>
                    <a:pt x="471524" y="422150"/>
                  </a:cubicBezTo>
                  <a:cubicBezTo>
                    <a:pt x="471515" y="414817"/>
                    <a:pt x="469823" y="407582"/>
                    <a:pt x="466582" y="401000"/>
                  </a:cubicBezTo>
                  <a:close/>
                </a:path>
              </a:pathLst>
            </a:custGeom>
            <a:solidFill>
              <a:schemeClr val="bg1"/>
            </a:solidFill>
            <a:ln w="29468" cap="flat">
              <a:noFill/>
              <a:prstDash val="solid"/>
              <a:miter/>
            </a:ln>
          </p:spPr>
          <p:txBody>
            <a:bodyPr rtlCol="0" anchor="ctr"/>
            <a:lstStyle/>
            <a:p>
              <a:endParaRPr lang="en-US"/>
            </a:p>
          </p:txBody>
        </p:sp>
        <p:sp>
          <p:nvSpPr>
            <p:cNvPr id="29" name="Freeform: Shape 33">
              <a:extLst>
                <a:ext uri="{FF2B5EF4-FFF2-40B4-BE49-F238E27FC236}">
                  <a16:creationId xmlns:a16="http://schemas.microsoft.com/office/drawing/2014/main" id="{7D376BFA-5312-5C8C-566A-BE9CFB76C541}"/>
                </a:ext>
              </a:extLst>
            </p:cNvPr>
            <p:cNvSpPr/>
            <p:nvPr/>
          </p:nvSpPr>
          <p:spPr>
            <a:xfrm>
              <a:off x="13009915" y="7523984"/>
              <a:ext cx="58975" cy="294732"/>
            </a:xfrm>
            <a:custGeom>
              <a:avLst/>
              <a:gdLst>
                <a:gd name="connsiteX0" fmla="*/ 0 w 58975"/>
                <a:gd name="connsiteY0" fmla="*/ 235786 h 294732"/>
                <a:gd name="connsiteX1" fmla="*/ 58975 w 58975"/>
                <a:gd name="connsiteY1" fmla="*/ 235786 h 294732"/>
                <a:gd name="connsiteX2" fmla="*/ 58975 w 58975"/>
                <a:gd name="connsiteY2" fmla="*/ 294733 h 294732"/>
                <a:gd name="connsiteX3" fmla="*/ 0 w 58975"/>
                <a:gd name="connsiteY3" fmla="*/ 294733 h 294732"/>
                <a:gd name="connsiteX4" fmla="*/ 29488 w 58975"/>
                <a:gd name="connsiteY4" fmla="*/ 0 h 294732"/>
                <a:gd name="connsiteX5" fmla="*/ 0 w 58975"/>
                <a:gd name="connsiteY5" fmla="*/ 29473 h 294732"/>
                <a:gd name="connsiteX6" fmla="*/ 0 w 58975"/>
                <a:gd name="connsiteY6" fmla="*/ 176840 h 294732"/>
                <a:gd name="connsiteX7" fmla="*/ 29488 w 58975"/>
                <a:gd name="connsiteY7" fmla="*/ 206313 h 294732"/>
                <a:gd name="connsiteX8" fmla="*/ 58975 w 58975"/>
                <a:gd name="connsiteY8" fmla="*/ 176840 h 294732"/>
                <a:gd name="connsiteX9" fmla="*/ 58975 w 58975"/>
                <a:gd name="connsiteY9" fmla="*/ 29473 h 294732"/>
                <a:gd name="connsiteX10" fmla="*/ 29488 w 58975"/>
                <a:gd name="connsiteY10" fmla="*/ 0 h 294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8975" h="294732">
                  <a:moveTo>
                    <a:pt x="0" y="235786"/>
                  </a:moveTo>
                  <a:lnTo>
                    <a:pt x="58975" y="235786"/>
                  </a:lnTo>
                  <a:lnTo>
                    <a:pt x="58975" y="294733"/>
                  </a:lnTo>
                  <a:lnTo>
                    <a:pt x="0" y="294733"/>
                  </a:lnTo>
                  <a:close/>
                  <a:moveTo>
                    <a:pt x="29488" y="0"/>
                  </a:moveTo>
                  <a:cubicBezTo>
                    <a:pt x="13202" y="0"/>
                    <a:pt x="0" y="13195"/>
                    <a:pt x="0" y="29473"/>
                  </a:cubicBezTo>
                  <a:lnTo>
                    <a:pt x="0" y="176840"/>
                  </a:lnTo>
                  <a:cubicBezTo>
                    <a:pt x="0" y="193118"/>
                    <a:pt x="13202" y="206313"/>
                    <a:pt x="29488" y="206313"/>
                  </a:cubicBezTo>
                  <a:cubicBezTo>
                    <a:pt x="45774" y="206313"/>
                    <a:pt x="58975" y="193118"/>
                    <a:pt x="58975" y="176840"/>
                  </a:cubicBezTo>
                  <a:lnTo>
                    <a:pt x="58975" y="29473"/>
                  </a:lnTo>
                  <a:cubicBezTo>
                    <a:pt x="58975" y="13195"/>
                    <a:pt x="45774" y="0"/>
                    <a:pt x="29488" y="0"/>
                  </a:cubicBezTo>
                  <a:close/>
                </a:path>
              </a:pathLst>
            </a:custGeom>
            <a:solidFill>
              <a:schemeClr val="tx1"/>
            </a:solidFill>
            <a:ln w="29468" cap="flat">
              <a:noFill/>
              <a:prstDash val="solid"/>
              <a:miter/>
            </a:ln>
          </p:spPr>
          <p:txBody>
            <a:bodyPr rtlCol="0" anchor="ctr"/>
            <a:lstStyle/>
            <a:p>
              <a:endParaRPr lang="en-US"/>
            </a:p>
          </p:txBody>
        </p:sp>
      </p:grpSp>
      <p:grpSp>
        <p:nvGrpSpPr>
          <p:cNvPr id="30" name="Group 29">
            <a:extLst>
              <a:ext uri="{FF2B5EF4-FFF2-40B4-BE49-F238E27FC236}">
                <a16:creationId xmlns:a16="http://schemas.microsoft.com/office/drawing/2014/main" id="{57E3A9B4-BDAE-0DE0-2B65-B2FC6863BA69}"/>
              </a:ext>
            </a:extLst>
          </p:cNvPr>
          <p:cNvGrpSpPr/>
          <p:nvPr/>
        </p:nvGrpSpPr>
        <p:grpSpPr>
          <a:xfrm>
            <a:off x="15115018" y="1572519"/>
            <a:ext cx="943604" cy="944731"/>
            <a:chOff x="15115018" y="6934519"/>
            <a:chExt cx="943604" cy="944731"/>
          </a:xfrm>
        </p:grpSpPr>
        <p:sp>
          <p:nvSpPr>
            <p:cNvPr id="31" name="Freeform: Shape 26">
              <a:extLst>
                <a:ext uri="{FF2B5EF4-FFF2-40B4-BE49-F238E27FC236}">
                  <a16:creationId xmlns:a16="http://schemas.microsoft.com/office/drawing/2014/main" id="{DAB8D36B-137C-B210-2920-086152BD619F}"/>
                </a:ext>
              </a:extLst>
            </p:cNvPr>
            <p:cNvSpPr/>
            <p:nvPr/>
          </p:nvSpPr>
          <p:spPr>
            <a:xfrm>
              <a:off x="15173993" y="7643067"/>
              <a:ext cx="117950" cy="236182"/>
            </a:xfrm>
            <a:custGeom>
              <a:avLst/>
              <a:gdLst>
                <a:gd name="connsiteX0" fmla="*/ 58975 w 117950"/>
                <a:gd name="connsiteY0" fmla="*/ 236183 h 236182"/>
                <a:gd name="connsiteX1" fmla="*/ 0 w 117950"/>
                <a:gd name="connsiteY1" fmla="*/ 177137 h 236182"/>
                <a:gd name="connsiteX2" fmla="*/ 0 w 117950"/>
                <a:gd name="connsiteY2" fmla="*/ 59046 h 236182"/>
                <a:gd name="connsiteX3" fmla="*/ 58975 w 117950"/>
                <a:gd name="connsiteY3" fmla="*/ 0 h 236182"/>
                <a:gd name="connsiteX4" fmla="*/ 117951 w 117950"/>
                <a:gd name="connsiteY4" fmla="*/ 59046 h 236182"/>
                <a:gd name="connsiteX5" fmla="*/ 117951 w 117950"/>
                <a:gd name="connsiteY5" fmla="*/ 177137 h 236182"/>
                <a:gd name="connsiteX6" fmla="*/ 58975 w 117950"/>
                <a:gd name="connsiteY6" fmla="*/ 236183 h 236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950" h="236182">
                  <a:moveTo>
                    <a:pt x="58975" y="236183"/>
                  </a:moveTo>
                  <a:cubicBezTo>
                    <a:pt x="26404" y="236183"/>
                    <a:pt x="0" y="209748"/>
                    <a:pt x="0" y="177137"/>
                  </a:cubicBezTo>
                  <a:lnTo>
                    <a:pt x="0" y="59046"/>
                  </a:lnTo>
                  <a:cubicBezTo>
                    <a:pt x="0" y="26435"/>
                    <a:pt x="26404" y="0"/>
                    <a:pt x="58975" y="0"/>
                  </a:cubicBezTo>
                  <a:cubicBezTo>
                    <a:pt x="91546" y="0"/>
                    <a:pt x="117951" y="26435"/>
                    <a:pt x="117951" y="59046"/>
                  </a:cubicBezTo>
                  <a:lnTo>
                    <a:pt x="117951" y="177137"/>
                  </a:lnTo>
                  <a:cubicBezTo>
                    <a:pt x="117951" y="209748"/>
                    <a:pt x="91546" y="236183"/>
                    <a:pt x="58975" y="236183"/>
                  </a:cubicBezTo>
                  <a:close/>
                </a:path>
              </a:pathLst>
            </a:custGeom>
            <a:solidFill>
              <a:schemeClr val="bg1"/>
            </a:solidFill>
            <a:ln w="29468" cap="flat">
              <a:noFill/>
              <a:prstDash val="solid"/>
              <a:miter/>
            </a:ln>
          </p:spPr>
          <p:txBody>
            <a:bodyPr rtlCol="0" anchor="ctr"/>
            <a:lstStyle/>
            <a:p>
              <a:endParaRPr lang="en-US"/>
            </a:p>
          </p:txBody>
        </p:sp>
        <p:sp>
          <p:nvSpPr>
            <p:cNvPr id="32" name="Freeform: Shape 27">
              <a:extLst>
                <a:ext uri="{FF2B5EF4-FFF2-40B4-BE49-F238E27FC236}">
                  <a16:creationId xmlns:a16="http://schemas.microsoft.com/office/drawing/2014/main" id="{3F138A22-0102-1B7A-B020-8DDFB21518E1}"/>
                </a:ext>
              </a:extLst>
            </p:cNvPr>
            <p:cNvSpPr/>
            <p:nvPr/>
          </p:nvSpPr>
          <p:spPr>
            <a:xfrm>
              <a:off x="15409894" y="6934519"/>
              <a:ext cx="589752" cy="944731"/>
            </a:xfrm>
            <a:custGeom>
              <a:avLst/>
              <a:gdLst>
                <a:gd name="connsiteX0" fmla="*/ 58975 w 589752"/>
                <a:gd name="connsiteY0" fmla="*/ 944731 h 944731"/>
                <a:gd name="connsiteX1" fmla="*/ 0 w 589752"/>
                <a:gd name="connsiteY1" fmla="*/ 885685 h 944731"/>
                <a:gd name="connsiteX2" fmla="*/ 0 w 589752"/>
                <a:gd name="connsiteY2" fmla="*/ 531411 h 944731"/>
                <a:gd name="connsiteX3" fmla="*/ 58975 w 589752"/>
                <a:gd name="connsiteY3" fmla="*/ 472366 h 944731"/>
                <a:gd name="connsiteX4" fmla="*/ 117951 w 589752"/>
                <a:gd name="connsiteY4" fmla="*/ 531411 h 944731"/>
                <a:gd name="connsiteX5" fmla="*/ 117951 w 589752"/>
                <a:gd name="connsiteY5" fmla="*/ 885685 h 944731"/>
                <a:gd name="connsiteX6" fmla="*/ 58975 w 589752"/>
                <a:gd name="connsiteY6" fmla="*/ 944731 h 944731"/>
                <a:gd name="connsiteX7" fmla="*/ 353852 w 589752"/>
                <a:gd name="connsiteY7" fmla="*/ 885685 h 944731"/>
                <a:gd name="connsiteX8" fmla="*/ 353852 w 589752"/>
                <a:gd name="connsiteY8" fmla="*/ 295228 h 944731"/>
                <a:gd name="connsiteX9" fmla="*/ 294876 w 589752"/>
                <a:gd name="connsiteY9" fmla="*/ 236183 h 944731"/>
                <a:gd name="connsiteX10" fmla="*/ 235901 w 589752"/>
                <a:gd name="connsiteY10" fmla="*/ 295228 h 944731"/>
                <a:gd name="connsiteX11" fmla="*/ 235901 w 589752"/>
                <a:gd name="connsiteY11" fmla="*/ 885685 h 944731"/>
                <a:gd name="connsiteX12" fmla="*/ 294876 w 589752"/>
                <a:gd name="connsiteY12" fmla="*/ 944731 h 944731"/>
                <a:gd name="connsiteX13" fmla="*/ 353852 w 589752"/>
                <a:gd name="connsiteY13" fmla="*/ 885685 h 944731"/>
                <a:gd name="connsiteX14" fmla="*/ 589753 w 589752"/>
                <a:gd name="connsiteY14" fmla="*/ 885685 h 944731"/>
                <a:gd name="connsiteX15" fmla="*/ 589753 w 589752"/>
                <a:gd name="connsiteY15" fmla="*/ 59046 h 944731"/>
                <a:gd name="connsiteX16" fmla="*/ 530777 w 589752"/>
                <a:gd name="connsiteY16" fmla="*/ 0 h 944731"/>
                <a:gd name="connsiteX17" fmla="*/ 471802 w 589752"/>
                <a:gd name="connsiteY17" fmla="*/ 59046 h 944731"/>
                <a:gd name="connsiteX18" fmla="*/ 471802 w 589752"/>
                <a:gd name="connsiteY18" fmla="*/ 885685 h 944731"/>
                <a:gd name="connsiteX19" fmla="*/ 530777 w 589752"/>
                <a:gd name="connsiteY19" fmla="*/ 944731 h 944731"/>
                <a:gd name="connsiteX20" fmla="*/ 589753 w 589752"/>
                <a:gd name="connsiteY20" fmla="*/ 885685 h 944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9752" h="944731">
                  <a:moveTo>
                    <a:pt x="58975" y="944731"/>
                  </a:moveTo>
                  <a:cubicBezTo>
                    <a:pt x="26403" y="944731"/>
                    <a:pt x="0" y="918296"/>
                    <a:pt x="0" y="885685"/>
                  </a:cubicBezTo>
                  <a:lnTo>
                    <a:pt x="0" y="531411"/>
                  </a:lnTo>
                  <a:cubicBezTo>
                    <a:pt x="0" y="498800"/>
                    <a:pt x="26403" y="472366"/>
                    <a:pt x="58975" y="472366"/>
                  </a:cubicBezTo>
                  <a:cubicBezTo>
                    <a:pt x="91547" y="472366"/>
                    <a:pt x="117951" y="498800"/>
                    <a:pt x="117951" y="531411"/>
                  </a:cubicBezTo>
                  <a:lnTo>
                    <a:pt x="117951" y="885685"/>
                  </a:lnTo>
                  <a:cubicBezTo>
                    <a:pt x="117951" y="918296"/>
                    <a:pt x="91547" y="944731"/>
                    <a:pt x="58975" y="944731"/>
                  </a:cubicBezTo>
                  <a:close/>
                  <a:moveTo>
                    <a:pt x="353852" y="885685"/>
                  </a:moveTo>
                  <a:lnTo>
                    <a:pt x="353852" y="295228"/>
                  </a:lnTo>
                  <a:cubicBezTo>
                    <a:pt x="353852" y="262618"/>
                    <a:pt x="327448" y="236183"/>
                    <a:pt x="294876" y="236183"/>
                  </a:cubicBezTo>
                  <a:cubicBezTo>
                    <a:pt x="262304" y="236183"/>
                    <a:pt x="235901" y="262618"/>
                    <a:pt x="235901" y="295228"/>
                  </a:cubicBezTo>
                  <a:lnTo>
                    <a:pt x="235901" y="885685"/>
                  </a:lnTo>
                  <a:cubicBezTo>
                    <a:pt x="235901" y="918296"/>
                    <a:pt x="262304" y="944731"/>
                    <a:pt x="294876" y="944731"/>
                  </a:cubicBezTo>
                  <a:cubicBezTo>
                    <a:pt x="327448" y="944731"/>
                    <a:pt x="353852" y="918296"/>
                    <a:pt x="353852" y="885685"/>
                  </a:cubicBezTo>
                  <a:close/>
                  <a:moveTo>
                    <a:pt x="589753" y="885685"/>
                  </a:moveTo>
                  <a:lnTo>
                    <a:pt x="589753" y="59046"/>
                  </a:lnTo>
                  <a:cubicBezTo>
                    <a:pt x="589753" y="26436"/>
                    <a:pt x="563349" y="0"/>
                    <a:pt x="530777" y="0"/>
                  </a:cubicBezTo>
                  <a:cubicBezTo>
                    <a:pt x="498205" y="0"/>
                    <a:pt x="471802" y="26436"/>
                    <a:pt x="471802" y="59046"/>
                  </a:cubicBezTo>
                  <a:lnTo>
                    <a:pt x="471802" y="885685"/>
                  </a:lnTo>
                  <a:cubicBezTo>
                    <a:pt x="471802" y="918296"/>
                    <a:pt x="498205" y="944731"/>
                    <a:pt x="530777" y="944731"/>
                  </a:cubicBezTo>
                  <a:cubicBezTo>
                    <a:pt x="563349" y="944731"/>
                    <a:pt x="589753" y="918296"/>
                    <a:pt x="589753" y="885685"/>
                  </a:cubicBezTo>
                  <a:close/>
                </a:path>
              </a:pathLst>
            </a:custGeom>
            <a:solidFill>
              <a:schemeClr val="bg1">
                <a:alpha val="20000"/>
              </a:schemeClr>
            </a:solidFill>
            <a:ln w="29468" cap="flat">
              <a:noFill/>
              <a:prstDash val="solid"/>
              <a:miter/>
            </a:ln>
          </p:spPr>
          <p:txBody>
            <a:bodyPr rtlCol="0" anchor="ctr"/>
            <a:lstStyle/>
            <a:p>
              <a:endParaRPr lang="en-US"/>
            </a:p>
          </p:txBody>
        </p:sp>
        <p:sp>
          <p:nvSpPr>
            <p:cNvPr id="33" name="Freeform: Shape 28">
              <a:extLst>
                <a:ext uri="{FF2B5EF4-FFF2-40B4-BE49-F238E27FC236}">
                  <a16:creationId xmlns:a16="http://schemas.microsoft.com/office/drawing/2014/main" id="{F0E523DF-103F-7E3F-E44B-677CAE422F93}"/>
                </a:ext>
              </a:extLst>
            </p:cNvPr>
            <p:cNvSpPr/>
            <p:nvPr/>
          </p:nvSpPr>
          <p:spPr>
            <a:xfrm>
              <a:off x="15115018" y="6934519"/>
              <a:ext cx="943604" cy="944731"/>
            </a:xfrm>
            <a:custGeom>
              <a:avLst/>
              <a:gdLst>
                <a:gd name="connsiteX0" fmla="*/ 0 w 943604"/>
                <a:gd name="connsiteY0" fmla="*/ 0 h 944731"/>
                <a:gd name="connsiteX1" fmla="*/ 943604 w 943604"/>
                <a:gd name="connsiteY1" fmla="*/ 0 h 944731"/>
                <a:gd name="connsiteX2" fmla="*/ 943604 w 943604"/>
                <a:gd name="connsiteY2" fmla="*/ 944731 h 944731"/>
                <a:gd name="connsiteX3" fmla="*/ 0 w 943604"/>
                <a:gd name="connsiteY3" fmla="*/ 944731 h 944731"/>
              </a:gdLst>
              <a:ahLst/>
              <a:cxnLst>
                <a:cxn ang="0">
                  <a:pos x="connsiteX0" y="connsiteY0"/>
                </a:cxn>
                <a:cxn ang="0">
                  <a:pos x="connsiteX1" y="connsiteY1"/>
                </a:cxn>
                <a:cxn ang="0">
                  <a:pos x="connsiteX2" y="connsiteY2"/>
                </a:cxn>
                <a:cxn ang="0">
                  <a:pos x="connsiteX3" y="connsiteY3"/>
                </a:cxn>
              </a:cxnLst>
              <a:rect l="l" t="t" r="r" b="b"/>
              <a:pathLst>
                <a:path w="943604" h="944731">
                  <a:moveTo>
                    <a:pt x="0" y="0"/>
                  </a:moveTo>
                  <a:lnTo>
                    <a:pt x="943604" y="0"/>
                  </a:lnTo>
                  <a:lnTo>
                    <a:pt x="943604" y="944731"/>
                  </a:lnTo>
                  <a:lnTo>
                    <a:pt x="0" y="944731"/>
                  </a:lnTo>
                  <a:close/>
                </a:path>
              </a:pathLst>
            </a:custGeom>
            <a:noFill/>
            <a:ln w="29468" cap="flat">
              <a:noFill/>
              <a:prstDash val="solid"/>
              <a:miter/>
            </a:ln>
          </p:spPr>
          <p:txBody>
            <a:bodyPr rtlCol="0" anchor="ctr"/>
            <a:lstStyle/>
            <a:p>
              <a:endParaRPr lang="en-US"/>
            </a:p>
          </p:txBody>
        </p:sp>
      </p:grpSp>
    </p:spTree>
    <p:extLst>
      <p:ext uri="{BB962C8B-B14F-4D97-AF65-F5344CB8AC3E}">
        <p14:creationId xmlns:p14="http://schemas.microsoft.com/office/powerpoint/2010/main" val="1887332790"/>
      </p:ext>
    </p:extLst>
  </p:cSld>
  <p:clrMapOvr>
    <a:masterClrMapping/>
  </p:clrMapOvr>
</p:sld>
</file>

<file path=ppt/theme/theme1.xml><?xml version="1.0" encoding="utf-8"?>
<a:theme xmlns:a="http://schemas.openxmlformats.org/drawingml/2006/main" name="1_Office Theme">
  <a:themeElements>
    <a:clrScheme name="Custom 24">
      <a:dk1>
        <a:srgbClr val="000000"/>
      </a:dk1>
      <a:lt1>
        <a:srgbClr val="FFFFFF"/>
      </a:lt1>
      <a:dk2>
        <a:srgbClr val="8D8D8D"/>
      </a:dk2>
      <a:lt2>
        <a:srgbClr val="D4D4D4"/>
      </a:lt2>
      <a:accent1>
        <a:srgbClr val="6022A6"/>
      </a:accent1>
      <a:accent2>
        <a:srgbClr val="45B2C5"/>
      </a:accent2>
      <a:accent3>
        <a:srgbClr val="19BB7C"/>
      </a:accent3>
      <a:accent4>
        <a:srgbClr val="F8D754"/>
      </a:accent4>
      <a:accent5>
        <a:srgbClr val="F37F63"/>
      </a:accent5>
      <a:accent6>
        <a:srgbClr val="D4D4D4"/>
      </a:accent6>
      <a:hlink>
        <a:srgbClr val="0563C1"/>
      </a:hlink>
      <a:folHlink>
        <a:srgbClr val="954F72"/>
      </a:folHlink>
    </a:clrScheme>
    <a:fontScheme name="GE HealthCare">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spAutoFit/>
      </a:bodyPr>
      <a:lstStyle>
        <a:defPPr algn="l">
          <a:defRPr sz="1400" dirty="0" err="1" smtClean="0"/>
        </a:defPPr>
      </a:lstStyle>
    </a:txDef>
  </a:objectDefaults>
  <a:extraClrSchemeLst/>
  <a:extLst>
    <a:ext uri="{05A4C25C-085E-4340-85A3-A5531E510DB2}">
      <thm15:themeFamily xmlns:thm15="http://schemas.microsoft.com/office/thememl/2012/main" name="DRAFT_gehc_ppt_tmplt_v04-01" id="{7F414870-9ABB-4DB3-87D0-659E2BF212E1}" vid="{3581C9B3-32AF-400B-ABA1-03D76080BC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4616</TotalTime>
  <Words>5022</Words>
  <Application>Microsoft Macintosh PowerPoint</Application>
  <PresentationFormat>Custom</PresentationFormat>
  <Paragraphs>1931</Paragraphs>
  <Slides>126</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126</vt:i4>
      </vt:variant>
    </vt:vector>
  </HeadingPairs>
  <TitlesOfParts>
    <vt:vector size="136" baseType="lpstr">
      <vt:lpstr>Arial</vt:lpstr>
      <vt:lpstr>Calibri</vt:lpstr>
      <vt:lpstr>Segoe UI</vt:lpstr>
      <vt:lpstr>Source Sans 3</vt:lpstr>
      <vt:lpstr>Source Sans 3 SemiBold</vt:lpstr>
      <vt:lpstr>Source Sans Pro</vt:lpstr>
      <vt:lpstr>Source Sans Pro Light</vt:lpstr>
      <vt:lpstr>Source Sans Pro SemiBold</vt:lpstr>
      <vt:lpstr>Source Sans Pro SemiBold</vt:lpstr>
      <vt:lpstr>1_Office Theme</vt:lpstr>
      <vt:lpstr>Ethos Design System (EDS) icons for PowerPoint</vt:lpstr>
      <vt:lpstr>Considerations</vt:lpstr>
      <vt:lpstr>Icon change log</vt:lpstr>
      <vt:lpstr>Welcome</vt:lpstr>
      <vt:lpstr>Ethos Design System (EDS)</vt:lpstr>
      <vt:lpstr>Icon style guide</vt:lpstr>
      <vt:lpstr>The icon library</vt:lpstr>
      <vt:lpstr>EDS Icons -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EDS Icons - Dark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Santos Oliveira, Luisa (GE Vernova)</dc:creator>
  <cp:lastModifiedBy>Bal, Vaishnav (Consultant)</cp:lastModifiedBy>
  <cp:revision>128</cp:revision>
  <dcterms:created xsi:type="dcterms:W3CDTF">2023-10-19T17:07:07Z</dcterms:created>
  <dcterms:modified xsi:type="dcterms:W3CDTF">2026-03-27T07:49:14Z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2023-10-19T00:00:00Z</vt:filetime>
  </property>
  <property fmtid="{D5CDD505-2E9C-101B-9397-08002B2CF9AE}" pid="3" name="Creator">
    <vt:lpwstr>Adobe InDesign 18.5 (Windows)</vt:lpwstr>
  </property>
  <property fmtid="{D5CDD505-2E9C-101B-9397-08002B2CF9AE}" pid="4" name="LastSaved">
    <vt:filetime>2023-10-19T00:00:00Z</vt:filetime>
  </property>
  <property fmtid="{D5CDD505-2E9C-101B-9397-08002B2CF9AE}" pid="5" name="Producer">
    <vt:lpwstr>Adobe PDF Library 17.0</vt:lpwstr>
  </property>
</Properties>
</file>